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486" r:id="rId5"/>
    <p:sldId id="487" r:id="rId6"/>
    <p:sldId id="468" r:id="rId7"/>
    <p:sldId id="470" r:id="rId8"/>
    <p:sldId id="471" r:id="rId9"/>
    <p:sldId id="472" r:id="rId10"/>
    <p:sldId id="473" r:id="rId11"/>
    <p:sldId id="474" r:id="rId12"/>
    <p:sldId id="475" r:id="rId13"/>
    <p:sldId id="476" r:id="rId14"/>
    <p:sldId id="477" r:id="rId15"/>
    <p:sldId id="478" r:id="rId16"/>
    <p:sldId id="479" r:id="rId17"/>
    <p:sldId id="481" r:id="rId18"/>
    <p:sldId id="482" r:id="rId19"/>
    <p:sldId id="450" r:id="rId20"/>
    <p:sldId id="441" r:id="rId21"/>
    <p:sldId id="445" r:id="rId22"/>
    <p:sldId id="48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35" autoAdjust="0"/>
    <p:restoredTop sz="94692"/>
  </p:normalViewPr>
  <p:slideViewPr>
    <p:cSldViewPr snapToGrid="0">
      <p:cViewPr varScale="1">
        <p:scale>
          <a:sx n="106" d="100"/>
          <a:sy n="106" d="100"/>
        </p:scale>
        <p:origin x="53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svg"/></Relationships>
</file>

<file path=ppt/slideLayouts/_rels/slideLayout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1.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 Id="rId4" Type="http://schemas.openxmlformats.org/officeDocument/2006/relationships/image" Target="../media/image18.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9FC2A-4D5D-EEB3-7A1A-80C16DF17E3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479CB2C-DBC2-66E0-D70A-C8878C17BD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7215BE4-65DE-6034-79A1-0BF5DF36B8CC}"/>
              </a:ext>
            </a:extLst>
          </p:cNvPr>
          <p:cNvSpPr>
            <a:spLocks noGrp="1"/>
          </p:cNvSpPr>
          <p:nvPr>
            <p:ph type="dt" sz="half" idx="10"/>
          </p:nvPr>
        </p:nvSpPr>
        <p:spPr/>
        <p:txBody>
          <a:bodyPr/>
          <a:lstStyle/>
          <a:p>
            <a:fld id="{2F241067-1230-4647-94CC-D4F8D8F9208E}" type="datetimeFigureOut">
              <a:rPr lang="en-GB" smtClean="0"/>
              <a:t>27/08/2025</a:t>
            </a:fld>
            <a:endParaRPr lang="en-GB"/>
          </a:p>
        </p:txBody>
      </p:sp>
      <p:sp>
        <p:nvSpPr>
          <p:cNvPr id="5" name="Footer Placeholder 4">
            <a:extLst>
              <a:ext uri="{FF2B5EF4-FFF2-40B4-BE49-F238E27FC236}">
                <a16:creationId xmlns:a16="http://schemas.microsoft.com/office/drawing/2014/main" id="{09B2FEFE-88E7-F338-8739-108EAE1EF5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501616-4EE6-AD3C-ECBF-E8F8930B27D7}"/>
              </a:ext>
            </a:extLst>
          </p:cNvPr>
          <p:cNvSpPr>
            <a:spLocks noGrp="1"/>
          </p:cNvSpPr>
          <p:nvPr>
            <p:ph type="sldNum" sz="quarter" idx="12"/>
          </p:nvPr>
        </p:nvSpPr>
        <p:spPr/>
        <p:txBody>
          <a:bodyPr/>
          <a:lstStyle/>
          <a:p>
            <a:fld id="{5018B8AC-EF0B-4F8D-980D-2E04605E3288}" type="slidenum">
              <a:rPr lang="en-GB" smtClean="0"/>
              <a:t>‹#›</a:t>
            </a:fld>
            <a:endParaRPr lang="en-GB"/>
          </a:p>
        </p:txBody>
      </p:sp>
    </p:spTree>
    <p:extLst>
      <p:ext uri="{BB962C8B-B14F-4D97-AF65-F5344CB8AC3E}">
        <p14:creationId xmlns:p14="http://schemas.microsoft.com/office/powerpoint/2010/main" val="26505582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BCD53-A7AD-D269-2EB7-CB2ECBDBFCF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BE57FB2-870E-301D-BFF7-493F0991AF8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00BED0C-F514-4549-C736-C8CC236314B4}"/>
              </a:ext>
            </a:extLst>
          </p:cNvPr>
          <p:cNvSpPr>
            <a:spLocks noGrp="1"/>
          </p:cNvSpPr>
          <p:nvPr>
            <p:ph type="dt" sz="half" idx="10"/>
          </p:nvPr>
        </p:nvSpPr>
        <p:spPr/>
        <p:txBody>
          <a:bodyPr/>
          <a:lstStyle/>
          <a:p>
            <a:fld id="{2F241067-1230-4647-94CC-D4F8D8F9208E}" type="datetimeFigureOut">
              <a:rPr lang="en-GB" smtClean="0"/>
              <a:t>27/08/2025</a:t>
            </a:fld>
            <a:endParaRPr lang="en-GB"/>
          </a:p>
        </p:txBody>
      </p:sp>
      <p:sp>
        <p:nvSpPr>
          <p:cNvPr id="5" name="Footer Placeholder 4">
            <a:extLst>
              <a:ext uri="{FF2B5EF4-FFF2-40B4-BE49-F238E27FC236}">
                <a16:creationId xmlns:a16="http://schemas.microsoft.com/office/drawing/2014/main" id="{35AD326E-4F98-993C-597E-68B57D43BA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741AF9-B72C-4E15-BCF9-2A135EA32D55}"/>
              </a:ext>
            </a:extLst>
          </p:cNvPr>
          <p:cNvSpPr>
            <a:spLocks noGrp="1"/>
          </p:cNvSpPr>
          <p:nvPr>
            <p:ph type="sldNum" sz="quarter" idx="12"/>
          </p:nvPr>
        </p:nvSpPr>
        <p:spPr/>
        <p:txBody>
          <a:bodyPr/>
          <a:lstStyle/>
          <a:p>
            <a:fld id="{5018B8AC-EF0B-4F8D-980D-2E04605E3288}" type="slidenum">
              <a:rPr lang="en-GB" smtClean="0"/>
              <a:t>‹#›</a:t>
            </a:fld>
            <a:endParaRPr lang="en-GB"/>
          </a:p>
        </p:txBody>
      </p:sp>
    </p:spTree>
    <p:extLst>
      <p:ext uri="{BB962C8B-B14F-4D97-AF65-F5344CB8AC3E}">
        <p14:creationId xmlns:p14="http://schemas.microsoft.com/office/powerpoint/2010/main" val="1650863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E6492-92F2-58FC-AFA3-DEB1F91A539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5B981E0-89EB-CEC5-B3D8-102EF206A41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CCCA2ED-BDCC-D77D-72BC-8C2C2CBAE284}"/>
              </a:ext>
            </a:extLst>
          </p:cNvPr>
          <p:cNvSpPr>
            <a:spLocks noGrp="1"/>
          </p:cNvSpPr>
          <p:nvPr>
            <p:ph type="dt" sz="half" idx="10"/>
          </p:nvPr>
        </p:nvSpPr>
        <p:spPr/>
        <p:txBody>
          <a:bodyPr/>
          <a:lstStyle/>
          <a:p>
            <a:fld id="{2F241067-1230-4647-94CC-D4F8D8F9208E}" type="datetimeFigureOut">
              <a:rPr lang="en-GB" smtClean="0"/>
              <a:t>27/08/2025</a:t>
            </a:fld>
            <a:endParaRPr lang="en-GB"/>
          </a:p>
        </p:txBody>
      </p:sp>
      <p:sp>
        <p:nvSpPr>
          <p:cNvPr id="5" name="Footer Placeholder 4">
            <a:extLst>
              <a:ext uri="{FF2B5EF4-FFF2-40B4-BE49-F238E27FC236}">
                <a16:creationId xmlns:a16="http://schemas.microsoft.com/office/drawing/2014/main" id="{64772A71-915B-CD9B-0232-F9D78BEA21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9CF0FB-E87F-EE93-7315-C981340E5042}"/>
              </a:ext>
            </a:extLst>
          </p:cNvPr>
          <p:cNvSpPr>
            <a:spLocks noGrp="1"/>
          </p:cNvSpPr>
          <p:nvPr>
            <p:ph type="sldNum" sz="quarter" idx="12"/>
          </p:nvPr>
        </p:nvSpPr>
        <p:spPr/>
        <p:txBody>
          <a:bodyPr/>
          <a:lstStyle/>
          <a:p>
            <a:fld id="{5018B8AC-EF0B-4F8D-980D-2E04605E3288}" type="slidenum">
              <a:rPr lang="en-GB" smtClean="0"/>
              <a:t>‹#›</a:t>
            </a:fld>
            <a:endParaRPr lang="en-GB"/>
          </a:p>
        </p:txBody>
      </p:sp>
    </p:spTree>
    <p:extLst>
      <p:ext uri="{BB962C8B-B14F-4D97-AF65-F5344CB8AC3E}">
        <p14:creationId xmlns:p14="http://schemas.microsoft.com/office/powerpoint/2010/main" val="214497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CD01F-23B0-4EFD-51C1-204705844B2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78E149B-8DBE-4CCF-8CCF-0029A705045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B4E7ED7-C316-ACEC-0030-B9F46ED91D0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A2415AF-96BB-61DA-164B-86B2C27E4C85}"/>
              </a:ext>
            </a:extLst>
          </p:cNvPr>
          <p:cNvSpPr>
            <a:spLocks noGrp="1"/>
          </p:cNvSpPr>
          <p:nvPr>
            <p:ph type="dt" sz="half" idx="10"/>
          </p:nvPr>
        </p:nvSpPr>
        <p:spPr/>
        <p:txBody>
          <a:bodyPr/>
          <a:lstStyle/>
          <a:p>
            <a:fld id="{2F241067-1230-4647-94CC-D4F8D8F9208E}" type="datetimeFigureOut">
              <a:rPr lang="en-GB" smtClean="0"/>
              <a:t>27/08/2025</a:t>
            </a:fld>
            <a:endParaRPr lang="en-GB"/>
          </a:p>
        </p:txBody>
      </p:sp>
      <p:sp>
        <p:nvSpPr>
          <p:cNvPr id="6" name="Footer Placeholder 5">
            <a:extLst>
              <a:ext uri="{FF2B5EF4-FFF2-40B4-BE49-F238E27FC236}">
                <a16:creationId xmlns:a16="http://schemas.microsoft.com/office/drawing/2014/main" id="{40FBCDDD-42E0-17E9-E033-E9240DA37F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5A05E2-7785-61E8-4FD0-8F9D00355EDB}"/>
              </a:ext>
            </a:extLst>
          </p:cNvPr>
          <p:cNvSpPr>
            <a:spLocks noGrp="1"/>
          </p:cNvSpPr>
          <p:nvPr>
            <p:ph type="sldNum" sz="quarter" idx="12"/>
          </p:nvPr>
        </p:nvSpPr>
        <p:spPr/>
        <p:txBody>
          <a:bodyPr/>
          <a:lstStyle/>
          <a:p>
            <a:fld id="{5018B8AC-EF0B-4F8D-980D-2E04605E3288}" type="slidenum">
              <a:rPr lang="en-GB" smtClean="0"/>
              <a:t>‹#›</a:t>
            </a:fld>
            <a:endParaRPr lang="en-GB"/>
          </a:p>
        </p:txBody>
      </p:sp>
    </p:spTree>
    <p:extLst>
      <p:ext uri="{BB962C8B-B14F-4D97-AF65-F5344CB8AC3E}">
        <p14:creationId xmlns:p14="http://schemas.microsoft.com/office/powerpoint/2010/main" val="317939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04098-EBEC-44A4-E850-DDA6B00DE0F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4E45C67-2413-907F-166D-4923CF41672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41768D9-79FD-4F7D-E16B-1B34AB01DD2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6BD4123-E87C-E925-C238-6753DE8118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58A3773-D885-C0F4-DCA7-410B1A5118B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5F3C9090-B794-A315-6F43-AAA13AD20B87}"/>
              </a:ext>
            </a:extLst>
          </p:cNvPr>
          <p:cNvSpPr>
            <a:spLocks noGrp="1"/>
          </p:cNvSpPr>
          <p:nvPr>
            <p:ph type="dt" sz="half" idx="10"/>
          </p:nvPr>
        </p:nvSpPr>
        <p:spPr/>
        <p:txBody>
          <a:bodyPr/>
          <a:lstStyle/>
          <a:p>
            <a:fld id="{2F241067-1230-4647-94CC-D4F8D8F9208E}" type="datetimeFigureOut">
              <a:rPr lang="en-GB" smtClean="0"/>
              <a:t>27/08/2025</a:t>
            </a:fld>
            <a:endParaRPr lang="en-GB"/>
          </a:p>
        </p:txBody>
      </p:sp>
      <p:sp>
        <p:nvSpPr>
          <p:cNvPr id="8" name="Footer Placeholder 7">
            <a:extLst>
              <a:ext uri="{FF2B5EF4-FFF2-40B4-BE49-F238E27FC236}">
                <a16:creationId xmlns:a16="http://schemas.microsoft.com/office/drawing/2014/main" id="{A54279B5-F637-1DAC-BC54-6BD4F1FB869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2F4133F-BFA5-208C-4681-9F67FA0809C4}"/>
              </a:ext>
            </a:extLst>
          </p:cNvPr>
          <p:cNvSpPr>
            <a:spLocks noGrp="1"/>
          </p:cNvSpPr>
          <p:nvPr>
            <p:ph type="sldNum" sz="quarter" idx="12"/>
          </p:nvPr>
        </p:nvSpPr>
        <p:spPr/>
        <p:txBody>
          <a:bodyPr/>
          <a:lstStyle/>
          <a:p>
            <a:fld id="{5018B8AC-EF0B-4F8D-980D-2E04605E3288}" type="slidenum">
              <a:rPr lang="en-GB" smtClean="0"/>
              <a:t>‹#›</a:t>
            </a:fld>
            <a:endParaRPr lang="en-GB"/>
          </a:p>
        </p:txBody>
      </p:sp>
    </p:spTree>
    <p:extLst>
      <p:ext uri="{BB962C8B-B14F-4D97-AF65-F5344CB8AC3E}">
        <p14:creationId xmlns:p14="http://schemas.microsoft.com/office/powerpoint/2010/main" val="2786644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A9A5D-F8D2-A1DD-D99B-6A4344998C9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F3398C3-2068-EC5E-2863-14B36E85401F}"/>
              </a:ext>
            </a:extLst>
          </p:cNvPr>
          <p:cNvSpPr>
            <a:spLocks noGrp="1"/>
          </p:cNvSpPr>
          <p:nvPr>
            <p:ph type="dt" sz="half" idx="10"/>
          </p:nvPr>
        </p:nvSpPr>
        <p:spPr/>
        <p:txBody>
          <a:bodyPr/>
          <a:lstStyle/>
          <a:p>
            <a:fld id="{2F241067-1230-4647-94CC-D4F8D8F9208E}" type="datetimeFigureOut">
              <a:rPr lang="en-GB" smtClean="0"/>
              <a:t>27/08/2025</a:t>
            </a:fld>
            <a:endParaRPr lang="en-GB"/>
          </a:p>
        </p:txBody>
      </p:sp>
      <p:sp>
        <p:nvSpPr>
          <p:cNvPr id="4" name="Footer Placeholder 3">
            <a:extLst>
              <a:ext uri="{FF2B5EF4-FFF2-40B4-BE49-F238E27FC236}">
                <a16:creationId xmlns:a16="http://schemas.microsoft.com/office/drawing/2014/main" id="{281F8A2B-E4A8-5DFA-47FB-FD9AC8CD0E3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53F0C10-A9A9-EA56-3EE3-74B27D87D605}"/>
              </a:ext>
            </a:extLst>
          </p:cNvPr>
          <p:cNvSpPr>
            <a:spLocks noGrp="1"/>
          </p:cNvSpPr>
          <p:nvPr>
            <p:ph type="sldNum" sz="quarter" idx="12"/>
          </p:nvPr>
        </p:nvSpPr>
        <p:spPr/>
        <p:txBody>
          <a:bodyPr/>
          <a:lstStyle/>
          <a:p>
            <a:fld id="{5018B8AC-EF0B-4F8D-980D-2E04605E3288}" type="slidenum">
              <a:rPr lang="en-GB" smtClean="0"/>
              <a:t>‹#›</a:t>
            </a:fld>
            <a:endParaRPr lang="en-GB"/>
          </a:p>
        </p:txBody>
      </p:sp>
    </p:spTree>
    <p:extLst>
      <p:ext uri="{BB962C8B-B14F-4D97-AF65-F5344CB8AC3E}">
        <p14:creationId xmlns:p14="http://schemas.microsoft.com/office/powerpoint/2010/main" val="3991375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59F002-0384-1AFA-E4D0-F80238E1CA0A}"/>
              </a:ext>
            </a:extLst>
          </p:cNvPr>
          <p:cNvSpPr>
            <a:spLocks noGrp="1"/>
          </p:cNvSpPr>
          <p:nvPr>
            <p:ph type="dt" sz="half" idx="10"/>
          </p:nvPr>
        </p:nvSpPr>
        <p:spPr/>
        <p:txBody>
          <a:bodyPr/>
          <a:lstStyle/>
          <a:p>
            <a:fld id="{2F241067-1230-4647-94CC-D4F8D8F9208E}" type="datetimeFigureOut">
              <a:rPr lang="en-GB" smtClean="0"/>
              <a:t>27/08/2025</a:t>
            </a:fld>
            <a:endParaRPr lang="en-GB"/>
          </a:p>
        </p:txBody>
      </p:sp>
      <p:sp>
        <p:nvSpPr>
          <p:cNvPr id="3" name="Footer Placeholder 2">
            <a:extLst>
              <a:ext uri="{FF2B5EF4-FFF2-40B4-BE49-F238E27FC236}">
                <a16:creationId xmlns:a16="http://schemas.microsoft.com/office/drawing/2014/main" id="{F88DC18E-EB69-C22A-10BE-59ED625FEF9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35EE009-D779-1AD8-38A6-EB2B978657CE}"/>
              </a:ext>
            </a:extLst>
          </p:cNvPr>
          <p:cNvSpPr>
            <a:spLocks noGrp="1"/>
          </p:cNvSpPr>
          <p:nvPr>
            <p:ph type="sldNum" sz="quarter" idx="12"/>
          </p:nvPr>
        </p:nvSpPr>
        <p:spPr/>
        <p:txBody>
          <a:bodyPr/>
          <a:lstStyle/>
          <a:p>
            <a:fld id="{5018B8AC-EF0B-4F8D-980D-2E04605E3288}" type="slidenum">
              <a:rPr lang="en-GB" smtClean="0"/>
              <a:t>‹#›</a:t>
            </a:fld>
            <a:endParaRPr lang="en-GB"/>
          </a:p>
        </p:txBody>
      </p:sp>
    </p:spTree>
    <p:extLst>
      <p:ext uri="{BB962C8B-B14F-4D97-AF65-F5344CB8AC3E}">
        <p14:creationId xmlns:p14="http://schemas.microsoft.com/office/powerpoint/2010/main" val="1549532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F89B4-545B-8042-8413-342BEBC7E1A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F6E8FBD2-20E1-AB6F-1B40-9298F1EBEB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3E35770B-E488-5EB0-A046-1B2BD3F7E4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64506AE-C61B-6220-DB21-6EE76182C68E}"/>
              </a:ext>
            </a:extLst>
          </p:cNvPr>
          <p:cNvSpPr>
            <a:spLocks noGrp="1"/>
          </p:cNvSpPr>
          <p:nvPr>
            <p:ph type="dt" sz="half" idx="10"/>
          </p:nvPr>
        </p:nvSpPr>
        <p:spPr/>
        <p:txBody>
          <a:bodyPr/>
          <a:lstStyle/>
          <a:p>
            <a:fld id="{2F241067-1230-4647-94CC-D4F8D8F9208E}" type="datetimeFigureOut">
              <a:rPr lang="en-GB" smtClean="0"/>
              <a:t>27/08/2025</a:t>
            </a:fld>
            <a:endParaRPr lang="en-GB"/>
          </a:p>
        </p:txBody>
      </p:sp>
      <p:sp>
        <p:nvSpPr>
          <p:cNvPr id="6" name="Footer Placeholder 5">
            <a:extLst>
              <a:ext uri="{FF2B5EF4-FFF2-40B4-BE49-F238E27FC236}">
                <a16:creationId xmlns:a16="http://schemas.microsoft.com/office/drawing/2014/main" id="{E28A5099-B734-679E-17E8-FAD7F6EE5C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C0E114-7558-1EC8-03EC-AEA68C3E0EB6}"/>
              </a:ext>
            </a:extLst>
          </p:cNvPr>
          <p:cNvSpPr>
            <a:spLocks noGrp="1"/>
          </p:cNvSpPr>
          <p:nvPr>
            <p:ph type="sldNum" sz="quarter" idx="12"/>
          </p:nvPr>
        </p:nvSpPr>
        <p:spPr/>
        <p:txBody>
          <a:bodyPr/>
          <a:lstStyle/>
          <a:p>
            <a:fld id="{5018B8AC-EF0B-4F8D-980D-2E04605E3288}" type="slidenum">
              <a:rPr lang="en-GB" smtClean="0"/>
              <a:t>‹#›</a:t>
            </a:fld>
            <a:endParaRPr lang="en-GB"/>
          </a:p>
        </p:txBody>
      </p:sp>
    </p:spTree>
    <p:extLst>
      <p:ext uri="{BB962C8B-B14F-4D97-AF65-F5344CB8AC3E}">
        <p14:creationId xmlns:p14="http://schemas.microsoft.com/office/powerpoint/2010/main" val="963280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80F64-6280-0BC5-DA85-A4DC30B75FD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6350ED3-4C74-98A5-6525-37499A6729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26302C-33BA-5850-A6D0-70BE28DE99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2A37286-4654-9D2C-01B1-664DADF2FC8E}"/>
              </a:ext>
            </a:extLst>
          </p:cNvPr>
          <p:cNvSpPr>
            <a:spLocks noGrp="1"/>
          </p:cNvSpPr>
          <p:nvPr>
            <p:ph type="dt" sz="half" idx="10"/>
          </p:nvPr>
        </p:nvSpPr>
        <p:spPr/>
        <p:txBody>
          <a:bodyPr/>
          <a:lstStyle/>
          <a:p>
            <a:fld id="{2F241067-1230-4647-94CC-D4F8D8F9208E}" type="datetimeFigureOut">
              <a:rPr lang="en-GB" smtClean="0"/>
              <a:t>27/08/2025</a:t>
            </a:fld>
            <a:endParaRPr lang="en-GB"/>
          </a:p>
        </p:txBody>
      </p:sp>
      <p:sp>
        <p:nvSpPr>
          <p:cNvPr id="6" name="Footer Placeholder 5">
            <a:extLst>
              <a:ext uri="{FF2B5EF4-FFF2-40B4-BE49-F238E27FC236}">
                <a16:creationId xmlns:a16="http://schemas.microsoft.com/office/drawing/2014/main" id="{E9F0D7D4-5303-924E-3A5C-04DAE609DA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FC07AC-7BA0-D686-2F88-BD5295E65B8A}"/>
              </a:ext>
            </a:extLst>
          </p:cNvPr>
          <p:cNvSpPr>
            <a:spLocks noGrp="1"/>
          </p:cNvSpPr>
          <p:nvPr>
            <p:ph type="sldNum" sz="quarter" idx="12"/>
          </p:nvPr>
        </p:nvSpPr>
        <p:spPr/>
        <p:txBody>
          <a:bodyPr/>
          <a:lstStyle/>
          <a:p>
            <a:fld id="{5018B8AC-EF0B-4F8D-980D-2E04605E3288}" type="slidenum">
              <a:rPr lang="en-GB" smtClean="0"/>
              <a:t>‹#›</a:t>
            </a:fld>
            <a:endParaRPr lang="en-GB"/>
          </a:p>
        </p:txBody>
      </p:sp>
    </p:spTree>
    <p:extLst>
      <p:ext uri="{BB962C8B-B14F-4D97-AF65-F5344CB8AC3E}">
        <p14:creationId xmlns:p14="http://schemas.microsoft.com/office/powerpoint/2010/main" val="3508493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E054F-B1AD-7DC4-DD87-B9744FF2DAD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7A6F9AD-A611-97D5-8C25-2490665E54E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4AABE2B-1192-A341-425B-76F64F4C986A}"/>
              </a:ext>
            </a:extLst>
          </p:cNvPr>
          <p:cNvSpPr>
            <a:spLocks noGrp="1"/>
          </p:cNvSpPr>
          <p:nvPr>
            <p:ph type="dt" sz="half" idx="10"/>
          </p:nvPr>
        </p:nvSpPr>
        <p:spPr/>
        <p:txBody>
          <a:bodyPr/>
          <a:lstStyle/>
          <a:p>
            <a:fld id="{2F241067-1230-4647-94CC-D4F8D8F9208E}" type="datetimeFigureOut">
              <a:rPr lang="en-GB" smtClean="0"/>
              <a:t>27/08/2025</a:t>
            </a:fld>
            <a:endParaRPr lang="en-GB"/>
          </a:p>
        </p:txBody>
      </p:sp>
      <p:sp>
        <p:nvSpPr>
          <p:cNvPr id="5" name="Footer Placeholder 4">
            <a:extLst>
              <a:ext uri="{FF2B5EF4-FFF2-40B4-BE49-F238E27FC236}">
                <a16:creationId xmlns:a16="http://schemas.microsoft.com/office/drawing/2014/main" id="{D527C804-86EA-840A-E589-2F91A7B64C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B974C5-C8E5-8F57-E191-CA491045B64E}"/>
              </a:ext>
            </a:extLst>
          </p:cNvPr>
          <p:cNvSpPr>
            <a:spLocks noGrp="1"/>
          </p:cNvSpPr>
          <p:nvPr>
            <p:ph type="sldNum" sz="quarter" idx="12"/>
          </p:nvPr>
        </p:nvSpPr>
        <p:spPr/>
        <p:txBody>
          <a:bodyPr/>
          <a:lstStyle/>
          <a:p>
            <a:fld id="{5018B8AC-EF0B-4F8D-980D-2E04605E3288}" type="slidenum">
              <a:rPr lang="en-GB" smtClean="0"/>
              <a:t>‹#›</a:t>
            </a:fld>
            <a:endParaRPr lang="en-GB"/>
          </a:p>
        </p:txBody>
      </p:sp>
    </p:spTree>
    <p:extLst>
      <p:ext uri="{BB962C8B-B14F-4D97-AF65-F5344CB8AC3E}">
        <p14:creationId xmlns:p14="http://schemas.microsoft.com/office/powerpoint/2010/main" val="1797607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4D88A2-DFC0-C648-84EC-954143C67699}"/>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F631957-4E86-736B-4A6B-13E7220E848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3A3A29B-17BB-A1FA-29CF-FBE90D74BAAD}"/>
              </a:ext>
            </a:extLst>
          </p:cNvPr>
          <p:cNvSpPr>
            <a:spLocks noGrp="1"/>
          </p:cNvSpPr>
          <p:nvPr>
            <p:ph type="dt" sz="half" idx="10"/>
          </p:nvPr>
        </p:nvSpPr>
        <p:spPr/>
        <p:txBody>
          <a:bodyPr/>
          <a:lstStyle/>
          <a:p>
            <a:fld id="{2F241067-1230-4647-94CC-D4F8D8F9208E}" type="datetimeFigureOut">
              <a:rPr lang="en-GB" smtClean="0"/>
              <a:t>27/08/2025</a:t>
            </a:fld>
            <a:endParaRPr lang="en-GB"/>
          </a:p>
        </p:txBody>
      </p:sp>
      <p:sp>
        <p:nvSpPr>
          <p:cNvPr id="5" name="Footer Placeholder 4">
            <a:extLst>
              <a:ext uri="{FF2B5EF4-FFF2-40B4-BE49-F238E27FC236}">
                <a16:creationId xmlns:a16="http://schemas.microsoft.com/office/drawing/2014/main" id="{091F30F1-4FC4-66E5-786A-2EDEA53D4D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D09261-C58F-43E7-6C2D-C42CF750B39F}"/>
              </a:ext>
            </a:extLst>
          </p:cNvPr>
          <p:cNvSpPr>
            <a:spLocks noGrp="1"/>
          </p:cNvSpPr>
          <p:nvPr>
            <p:ph type="sldNum" sz="quarter" idx="12"/>
          </p:nvPr>
        </p:nvSpPr>
        <p:spPr/>
        <p:txBody>
          <a:bodyPr/>
          <a:lstStyle/>
          <a:p>
            <a:fld id="{5018B8AC-EF0B-4F8D-980D-2E04605E3288}" type="slidenum">
              <a:rPr lang="en-GB" smtClean="0"/>
              <a:t>‹#›</a:t>
            </a:fld>
            <a:endParaRPr lang="en-GB"/>
          </a:p>
        </p:txBody>
      </p:sp>
    </p:spTree>
    <p:extLst>
      <p:ext uri="{BB962C8B-B14F-4D97-AF65-F5344CB8AC3E}">
        <p14:creationId xmlns:p14="http://schemas.microsoft.com/office/powerpoint/2010/main" val="35861278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U_Angus McMillan Logo Slide">
    <p:spTree>
      <p:nvGrpSpPr>
        <p:cNvPr id="1" name=""/>
        <p:cNvGrpSpPr/>
        <p:nvPr/>
      </p:nvGrpSpPr>
      <p:grpSpPr>
        <a:xfrm>
          <a:off x="0" y="0"/>
          <a:ext cx="0" cy="0"/>
          <a:chOff x="0" y="0"/>
          <a:chExt cx="0" cy="0"/>
        </a:xfrm>
      </p:grpSpPr>
      <p:pic>
        <p:nvPicPr>
          <p:cNvPr id="2" name="object 2">
            <a:extLst>
              <a:ext uri="{FF2B5EF4-FFF2-40B4-BE49-F238E27FC236}">
                <a16:creationId xmlns:a16="http://schemas.microsoft.com/office/drawing/2014/main" id="{D01EE691-DC24-D78A-84DC-BC8F599F2802}"/>
              </a:ext>
            </a:extLst>
          </p:cNvPr>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5" name="Text Placeholder 14">
            <a:extLst>
              <a:ext uri="{FF2B5EF4-FFF2-40B4-BE49-F238E27FC236}">
                <a16:creationId xmlns:a16="http://schemas.microsoft.com/office/drawing/2014/main" id="{45FFC63C-070C-75A0-561B-20D326DC06B1}"/>
              </a:ext>
            </a:extLst>
          </p:cNvPr>
          <p:cNvSpPr>
            <a:spLocks noGrp="1"/>
          </p:cNvSpPr>
          <p:nvPr>
            <p:ph type="body" sz="quarter" idx="10" hasCustomPrompt="1"/>
          </p:nvPr>
        </p:nvSpPr>
        <p:spPr>
          <a:xfrm>
            <a:off x="10213" y="6109049"/>
            <a:ext cx="12181787"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OPTIONAL SUBTITLE</a:t>
            </a:r>
          </a:p>
        </p:txBody>
      </p:sp>
      <p:pic>
        <p:nvPicPr>
          <p:cNvPr id="7" name="Picture 17">
            <a:extLst>
              <a:ext uri="{FF2B5EF4-FFF2-40B4-BE49-F238E27FC236}">
                <a16:creationId xmlns:a16="http://schemas.microsoft.com/office/drawing/2014/main" id="{41A00EAD-2D57-DF88-E1CB-40C28D45132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2727290" y="748090"/>
            <a:ext cx="6044256" cy="4898882"/>
          </a:xfrm>
          <a:prstGeom prst="rect">
            <a:avLst/>
          </a:prstGeom>
        </p:spPr>
      </p:pic>
    </p:spTree>
    <p:extLst>
      <p:ext uri="{BB962C8B-B14F-4D97-AF65-F5344CB8AC3E}">
        <p14:creationId xmlns:p14="http://schemas.microsoft.com/office/powerpoint/2010/main" val="17348321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U_ M&amp;E Left Sidebar plus Rectangular Picture info Slide Yellow">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E56ECF04-C0A7-1F6C-CC6C-C17A54FFE233}"/>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BF78E"/>
          </a:solidFill>
        </p:spPr>
        <p:txBody>
          <a:bodyPr wrap="square" lIns="0" tIns="0" rIns="0" bIns="0" rtlCol="0"/>
          <a:lstStyle/>
          <a:p>
            <a:endParaRPr sz="1092"/>
          </a:p>
        </p:txBody>
      </p:sp>
      <p:sp>
        <p:nvSpPr>
          <p:cNvPr id="6" name="object 4">
            <a:extLst>
              <a:ext uri="{FF2B5EF4-FFF2-40B4-BE49-F238E27FC236}">
                <a16:creationId xmlns:a16="http://schemas.microsoft.com/office/drawing/2014/main" id="{DF455C4D-1287-B9C3-1BDF-84E8E3FD6681}"/>
              </a:ext>
            </a:extLst>
          </p:cNvPr>
          <p:cNvSpPr/>
          <p:nvPr userDrawn="1"/>
        </p:nvSpPr>
        <p:spPr>
          <a:xfrm>
            <a:off x="0" y="-1"/>
            <a:ext cx="4268740" cy="6857621"/>
          </a:xfrm>
          <a:custGeom>
            <a:avLst/>
            <a:gdLst/>
            <a:ahLst/>
            <a:cxnLst/>
            <a:rect l="l" t="t" r="r" b="b"/>
            <a:pathLst>
              <a:path w="7038975" h="11294745">
                <a:moveTo>
                  <a:pt x="7038780" y="0"/>
                </a:moveTo>
                <a:lnTo>
                  <a:pt x="0" y="0"/>
                </a:lnTo>
                <a:lnTo>
                  <a:pt x="0" y="11294567"/>
                </a:lnTo>
                <a:lnTo>
                  <a:pt x="7038780" y="11294567"/>
                </a:lnTo>
                <a:lnTo>
                  <a:pt x="7038780" y="0"/>
                </a:lnTo>
                <a:close/>
              </a:path>
            </a:pathLst>
          </a:custGeom>
          <a:solidFill>
            <a:srgbClr val="FFF4E0"/>
          </a:solidFill>
        </p:spPr>
        <p:txBody>
          <a:bodyPr wrap="square" lIns="0" tIns="0" rIns="0" bIns="0" rtlCol="0"/>
          <a:lstStyle/>
          <a:p>
            <a:endParaRPr sz="1092"/>
          </a:p>
        </p:txBody>
      </p:sp>
      <p:sp>
        <p:nvSpPr>
          <p:cNvPr id="2" name="Picture Placeholder 6">
            <a:extLst>
              <a:ext uri="{FF2B5EF4-FFF2-40B4-BE49-F238E27FC236}">
                <a16:creationId xmlns:a16="http://schemas.microsoft.com/office/drawing/2014/main" id="{62CFD8FE-7215-09A0-79D1-F4B8092F5BE9}"/>
              </a:ext>
            </a:extLst>
          </p:cNvPr>
          <p:cNvSpPr>
            <a:spLocks noGrp="1"/>
          </p:cNvSpPr>
          <p:nvPr>
            <p:ph type="pic" sz="quarter" idx="16"/>
          </p:nvPr>
        </p:nvSpPr>
        <p:spPr>
          <a:xfrm>
            <a:off x="643103" y="1303444"/>
            <a:ext cx="3003714" cy="4940133"/>
          </a:xfrm>
        </p:spPr>
        <p:txBody>
          <a:bodyPr/>
          <a:lstStyle/>
          <a:p>
            <a:endParaRPr lang="en-US"/>
          </a:p>
        </p:txBody>
      </p:sp>
      <p:pic>
        <p:nvPicPr>
          <p:cNvPr id="9" name="Graphic 8">
            <a:extLst>
              <a:ext uri="{FF2B5EF4-FFF2-40B4-BE49-F238E27FC236}">
                <a16:creationId xmlns:a16="http://schemas.microsoft.com/office/drawing/2014/main" id="{C5623EC7-0F18-D648-EED7-6CB54B039714}"/>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
        <p:nvSpPr>
          <p:cNvPr id="12" name="Text Placeholder 17">
            <a:extLst>
              <a:ext uri="{FF2B5EF4-FFF2-40B4-BE49-F238E27FC236}">
                <a16:creationId xmlns:a16="http://schemas.microsoft.com/office/drawing/2014/main" id="{D2F8C9E8-5CD1-D68B-9E9A-E66750B6EF86}"/>
              </a:ext>
            </a:extLst>
          </p:cNvPr>
          <p:cNvSpPr>
            <a:spLocks noGrp="1"/>
          </p:cNvSpPr>
          <p:nvPr>
            <p:ph type="body" sz="quarter" idx="12"/>
          </p:nvPr>
        </p:nvSpPr>
        <p:spPr>
          <a:xfrm>
            <a:off x="5123083" y="2504845"/>
            <a:ext cx="6112950" cy="3738733"/>
          </a:xfrm>
        </p:spPr>
        <p:txBody>
          <a:bodyPr/>
          <a:lstStyle>
            <a:lvl1pPr marL="0" indent="0">
              <a:buNone/>
              <a:defRPr>
                <a:solidFill>
                  <a:srgbClr val="565565"/>
                </a:solidFill>
              </a:defRPr>
            </a:lvl1pPr>
            <a:lvl2pPr marL="277246" indent="0">
              <a:buNone/>
              <a:defRPr>
                <a:solidFill>
                  <a:srgbClr val="565565"/>
                </a:solidFill>
              </a:defRPr>
            </a:lvl2pPr>
            <a:lvl3pPr marL="554492" indent="0">
              <a:buNone/>
              <a:defRPr>
                <a:solidFill>
                  <a:srgbClr val="565565"/>
                </a:solidFill>
              </a:defRPr>
            </a:lvl3pPr>
            <a:lvl4pPr marL="831738" indent="0">
              <a:buNone/>
              <a:defRPr>
                <a:solidFill>
                  <a:srgbClr val="565565"/>
                </a:solidFill>
              </a:defRPr>
            </a:lvl4pPr>
            <a:lvl5pPr marL="1108984" indent="0">
              <a:buNone/>
              <a:defRPr>
                <a:solidFill>
                  <a:srgbClr val="565565"/>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Text Placeholder 17">
            <a:extLst>
              <a:ext uri="{FF2B5EF4-FFF2-40B4-BE49-F238E27FC236}">
                <a16:creationId xmlns:a16="http://schemas.microsoft.com/office/drawing/2014/main" id="{2CE40937-9825-3D09-D5BD-E8F6C1150A1C}"/>
              </a:ext>
            </a:extLst>
          </p:cNvPr>
          <p:cNvSpPr>
            <a:spLocks noGrp="1"/>
          </p:cNvSpPr>
          <p:nvPr>
            <p:ph type="body" sz="quarter" idx="13" hasCustomPrompt="1"/>
          </p:nvPr>
        </p:nvSpPr>
        <p:spPr>
          <a:xfrm>
            <a:off x="5123083" y="1303444"/>
            <a:ext cx="6112950" cy="919290"/>
          </a:xfrm>
        </p:spPr>
        <p:txBody>
          <a:bodyPr>
            <a:normAutofit/>
          </a:bodyPr>
          <a:lstStyle>
            <a:lvl1pPr marL="0" indent="0">
              <a:lnSpc>
                <a:spcPct val="90000"/>
              </a:lnSpc>
              <a:buNone/>
              <a:defRPr sz="2668">
                <a:solidFill>
                  <a:srgbClr val="565565"/>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14" name="Text Placeholder 14">
            <a:extLst>
              <a:ext uri="{FF2B5EF4-FFF2-40B4-BE49-F238E27FC236}">
                <a16:creationId xmlns:a16="http://schemas.microsoft.com/office/drawing/2014/main" id="{38C36921-1D2B-50EF-E11B-BFA13CEFA58E}"/>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5" name="Text Placeholder 14">
            <a:extLst>
              <a:ext uri="{FF2B5EF4-FFF2-40B4-BE49-F238E27FC236}">
                <a16:creationId xmlns:a16="http://schemas.microsoft.com/office/drawing/2014/main" id="{CBCA5224-384A-483F-156C-B2D11913B2CB}"/>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Tree>
    <p:extLst>
      <p:ext uri="{BB962C8B-B14F-4D97-AF65-F5344CB8AC3E}">
        <p14:creationId xmlns:p14="http://schemas.microsoft.com/office/powerpoint/2010/main" val="6855326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U_ M&amp;E 2 col text info slide Light">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8470"/>
            <a:ext cx="12192000" cy="684953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11" name="Rectangle 10">
            <a:extLst>
              <a:ext uri="{FF2B5EF4-FFF2-40B4-BE49-F238E27FC236}">
                <a16:creationId xmlns:a16="http://schemas.microsoft.com/office/drawing/2014/main" id="{577B06C4-5282-6E77-186A-8587F6FC128E}"/>
              </a:ext>
            </a:extLst>
          </p:cNvPr>
          <p:cNvSpPr/>
          <p:nvPr userDrawn="1"/>
        </p:nvSpPr>
        <p:spPr>
          <a:xfrm>
            <a:off x="-22043" y="-11005"/>
            <a:ext cx="12214043" cy="779431"/>
          </a:xfrm>
          <a:prstGeom prst="rect">
            <a:avLst/>
          </a:prstGeom>
          <a:solidFill>
            <a:srgbClr val="FBF7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2">
              <a:solidFill>
                <a:srgbClr val="E6DFFC"/>
              </a:solidFill>
            </a:endParaRPr>
          </a:p>
        </p:txBody>
      </p:sp>
      <p:sp>
        <p:nvSpPr>
          <p:cNvPr id="15" name="Text Placeholder 14">
            <a:extLst>
              <a:ext uri="{FF2B5EF4-FFF2-40B4-BE49-F238E27FC236}">
                <a16:creationId xmlns:a16="http://schemas.microsoft.com/office/drawing/2014/main" id="{F1C1FFE7-AE04-45A6-B180-66E2CE1EB085}"/>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6" name="Text Placeholder 14">
            <a:extLst>
              <a:ext uri="{FF2B5EF4-FFF2-40B4-BE49-F238E27FC236}">
                <a16:creationId xmlns:a16="http://schemas.microsoft.com/office/drawing/2014/main" id="{BBFA75C9-6352-1CC1-9392-027F96981547}"/>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8" name="Text Placeholder 17">
            <a:extLst>
              <a:ext uri="{FF2B5EF4-FFF2-40B4-BE49-F238E27FC236}">
                <a16:creationId xmlns:a16="http://schemas.microsoft.com/office/drawing/2014/main" id="{B1735FD1-E9BB-8F5B-111D-5B91B2C4887E}"/>
              </a:ext>
            </a:extLst>
          </p:cNvPr>
          <p:cNvSpPr>
            <a:spLocks noGrp="1"/>
          </p:cNvSpPr>
          <p:nvPr>
            <p:ph type="body" sz="quarter" idx="12"/>
          </p:nvPr>
        </p:nvSpPr>
        <p:spPr>
          <a:xfrm>
            <a:off x="661168" y="2504845"/>
            <a:ext cx="5123542"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9" name="Text Placeholder 17">
            <a:extLst>
              <a:ext uri="{FF2B5EF4-FFF2-40B4-BE49-F238E27FC236}">
                <a16:creationId xmlns:a16="http://schemas.microsoft.com/office/drawing/2014/main" id="{A1F3B59E-4B83-4E95-BAFC-1157BEE22573}"/>
              </a:ext>
            </a:extLst>
          </p:cNvPr>
          <p:cNvSpPr>
            <a:spLocks noGrp="1"/>
          </p:cNvSpPr>
          <p:nvPr>
            <p:ph type="body" sz="quarter" idx="13" hasCustomPrompt="1"/>
          </p:nvPr>
        </p:nvSpPr>
        <p:spPr>
          <a:xfrm>
            <a:off x="661168" y="1303444"/>
            <a:ext cx="5123542"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2" name="Text Placeholder 17">
            <a:extLst>
              <a:ext uri="{FF2B5EF4-FFF2-40B4-BE49-F238E27FC236}">
                <a16:creationId xmlns:a16="http://schemas.microsoft.com/office/drawing/2014/main" id="{99F55E7B-BDF7-E537-826D-7E0423F3EB93}"/>
              </a:ext>
            </a:extLst>
          </p:cNvPr>
          <p:cNvSpPr>
            <a:spLocks noGrp="1"/>
          </p:cNvSpPr>
          <p:nvPr>
            <p:ph type="body" sz="quarter" idx="14"/>
          </p:nvPr>
        </p:nvSpPr>
        <p:spPr>
          <a:xfrm>
            <a:off x="6373265" y="2504845"/>
            <a:ext cx="4862768"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 name="Text Placeholder 17">
            <a:extLst>
              <a:ext uri="{FF2B5EF4-FFF2-40B4-BE49-F238E27FC236}">
                <a16:creationId xmlns:a16="http://schemas.microsoft.com/office/drawing/2014/main" id="{AFB44F55-C3FB-71D1-89DA-E0A72939B0BE}"/>
              </a:ext>
            </a:extLst>
          </p:cNvPr>
          <p:cNvSpPr>
            <a:spLocks noGrp="1"/>
          </p:cNvSpPr>
          <p:nvPr>
            <p:ph type="body" sz="quarter" idx="15" hasCustomPrompt="1"/>
          </p:nvPr>
        </p:nvSpPr>
        <p:spPr>
          <a:xfrm>
            <a:off x="6373265" y="1303444"/>
            <a:ext cx="4862768"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pic>
        <p:nvPicPr>
          <p:cNvPr id="6" name="Graphic 5">
            <a:extLst>
              <a:ext uri="{FF2B5EF4-FFF2-40B4-BE49-F238E27FC236}">
                <a16:creationId xmlns:a16="http://schemas.microsoft.com/office/drawing/2014/main" id="{8AE00C19-AA6A-C93D-B16D-C14DBC67DE3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35766960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U_ M&amp;E Title plus Flag Light Grey">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CBC405C6-442B-4A2D-886B-5F6C6A25E7AC}"/>
              </a:ext>
            </a:extLst>
          </p:cNvPr>
          <p:cNvSpPr/>
          <p:nvPr userDrawn="1"/>
        </p:nvSpPr>
        <p:spPr>
          <a:xfrm>
            <a:off x="0" y="1"/>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E0DEE2"/>
          </a:solidFill>
        </p:spPr>
        <p:txBody>
          <a:bodyPr wrap="square" lIns="0" tIns="0" rIns="0" bIns="0" rtlCol="0"/>
          <a:lstStyle/>
          <a:p>
            <a:endParaRPr sz="1092"/>
          </a:p>
        </p:txBody>
      </p:sp>
      <p:pic>
        <p:nvPicPr>
          <p:cNvPr id="6" name="object 3">
            <a:extLst>
              <a:ext uri="{FF2B5EF4-FFF2-40B4-BE49-F238E27FC236}">
                <a16:creationId xmlns:a16="http://schemas.microsoft.com/office/drawing/2014/main" id="{61D32AA0-CFA0-A274-6AFF-E04108F3C8DD}"/>
              </a:ext>
            </a:extLst>
          </p:cNvPr>
          <p:cNvPicPr/>
          <p:nvPr userDrawn="1"/>
        </p:nvPicPr>
        <p:blipFill>
          <a:blip r:embed="rId2" cstate="email">
            <a:extLst>
              <a:ext uri="{28A0092B-C50C-407E-A947-70E740481C1C}">
                <a14:useLocalDpi xmlns:a14="http://schemas.microsoft.com/office/drawing/2010/main"/>
              </a:ext>
            </a:extLst>
          </a:blip>
          <a:srcRect/>
          <a:stretch/>
        </p:blipFill>
        <p:spPr>
          <a:xfrm>
            <a:off x="298075" y="414170"/>
            <a:ext cx="11653125" cy="6268851"/>
          </a:xfrm>
          <a:prstGeom prst="rect">
            <a:avLst/>
          </a:prstGeom>
        </p:spPr>
      </p:pic>
      <p:sp>
        <p:nvSpPr>
          <p:cNvPr id="7" name="Text Placeholder 14">
            <a:extLst>
              <a:ext uri="{FF2B5EF4-FFF2-40B4-BE49-F238E27FC236}">
                <a16:creationId xmlns:a16="http://schemas.microsoft.com/office/drawing/2014/main" id="{0256B696-CC84-C6D1-8BEA-2DBE97FF37E9}"/>
              </a:ext>
            </a:extLst>
          </p:cNvPr>
          <p:cNvSpPr>
            <a:spLocks noGrp="1"/>
          </p:cNvSpPr>
          <p:nvPr>
            <p:ph type="body" sz="quarter" idx="10" hasCustomPrompt="1"/>
          </p:nvPr>
        </p:nvSpPr>
        <p:spPr>
          <a:xfrm>
            <a:off x="0"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pic>
        <p:nvPicPr>
          <p:cNvPr id="4" name="Picture 11">
            <a:extLst>
              <a:ext uri="{FF2B5EF4-FFF2-40B4-BE49-F238E27FC236}">
                <a16:creationId xmlns:a16="http://schemas.microsoft.com/office/drawing/2014/main" id="{61252952-31DE-D03B-B7B6-26EC27D7E963}"/>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5332484" y="333486"/>
            <a:ext cx="1527032" cy="1027675"/>
          </a:xfrm>
          <a:prstGeom prst="rect">
            <a:avLst/>
          </a:prstGeom>
        </p:spPr>
      </p:pic>
    </p:spTree>
    <p:extLst>
      <p:ext uri="{BB962C8B-B14F-4D97-AF65-F5344CB8AC3E}">
        <p14:creationId xmlns:p14="http://schemas.microsoft.com/office/powerpoint/2010/main" val="42488652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AU_ M&amp;E Yellow Frame placeholder plus flag and Frame Light">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0C78DA63-DC78-2C22-725C-B220F4E17617}"/>
              </a:ext>
            </a:extLst>
          </p:cNvPr>
          <p:cNvSpPr/>
          <p:nvPr userDrawn="1"/>
        </p:nvSpPr>
        <p:spPr>
          <a:xfrm>
            <a:off x="0" y="1"/>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pic>
        <p:nvPicPr>
          <p:cNvPr id="5" name="object 3">
            <a:extLst>
              <a:ext uri="{FF2B5EF4-FFF2-40B4-BE49-F238E27FC236}">
                <a16:creationId xmlns:a16="http://schemas.microsoft.com/office/drawing/2014/main" id="{CCEA1331-5A27-598B-48E7-21A9E26B445D}"/>
              </a:ext>
            </a:extLst>
          </p:cNvPr>
          <p:cNvPicPr/>
          <p:nvPr userDrawn="1"/>
        </p:nvPicPr>
        <p:blipFill>
          <a:blip r:embed="rId2" cstate="email">
            <a:extLst>
              <a:ext uri="{BEBA8EAE-BF5A-486C-A8C5-ECC9F3942E4B}">
                <a14:imgProps xmlns:a14="http://schemas.microsoft.com/office/drawing/2010/main">
                  <a14:imgLayer r:embed="rId3">
                    <a14:imgEffect>
                      <a14:brightnessContrast bright="29000" contrast="40000"/>
                    </a14:imgEffect>
                  </a14:imgLayer>
                </a14:imgProps>
              </a:ext>
              <a:ext uri="{28A0092B-C50C-407E-A947-70E740481C1C}">
                <a14:useLocalDpi xmlns:a14="http://schemas.microsoft.com/office/drawing/2010/main"/>
              </a:ext>
            </a:extLst>
          </a:blip>
          <a:srcRect/>
          <a:stretch/>
        </p:blipFill>
        <p:spPr>
          <a:xfrm>
            <a:off x="216560" y="294575"/>
            <a:ext cx="11758882" cy="6268851"/>
          </a:xfrm>
          <a:prstGeom prst="rect">
            <a:avLst/>
          </a:prstGeom>
          <a:noFill/>
        </p:spPr>
      </p:pic>
      <p:pic>
        <p:nvPicPr>
          <p:cNvPr id="10" name="object 11">
            <a:extLst>
              <a:ext uri="{FF2B5EF4-FFF2-40B4-BE49-F238E27FC236}">
                <a16:creationId xmlns:a16="http://schemas.microsoft.com/office/drawing/2014/main" id="{648E423B-324C-5518-E0AB-928055DB3246}"/>
              </a:ext>
            </a:extLst>
          </p:cNvPr>
          <p:cNvPicPr/>
          <p:nvPr userDrawn="1"/>
        </p:nvPicPr>
        <p:blipFill>
          <a:blip r:embed="rId4" cstate="email">
            <a:extLst>
              <a:ext uri="{28A0092B-C50C-407E-A947-70E740481C1C}">
                <a14:useLocalDpi xmlns:a14="http://schemas.microsoft.com/office/drawing/2010/main"/>
              </a:ext>
            </a:extLst>
          </a:blip>
          <a:srcRect/>
          <a:stretch/>
        </p:blipFill>
        <p:spPr>
          <a:xfrm>
            <a:off x="4584707" y="1324032"/>
            <a:ext cx="2770813" cy="4138109"/>
          </a:xfrm>
          <a:prstGeom prst="rect">
            <a:avLst/>
          </a:prstGeom>
        </p:spPr>
      </p:pic>
      <p:sp>
        <p:nvSpPr>
          <p:cNvPr id="11" name="Picture Placeholder 10">
            <a:extLst>
              <a:ext uri="{FF2B5EF4-FFF2-40B4-BE49-F238E27FC236}">
                <a16:creationId xmlns:a16="http://schemas.microsoft.com/office/drawing/2014/main" id="{5618166B-DE16-5852-B34C-7AE665B6756D}"/>
              </a:ext>
            </a:extLst>
          </p:cNvPr>
          <p:cNvSpPr>
            <a:spLocks noGrp="1"/>
          </p:cNvSpPr>
          <p:nvPr>
            <p:ph type="pic" sz="quarter" idx="17"/>
          </p:nvPr>
        </p:nvSpPr>
        <p:spPr>
          <a:xfrm>
            <a:off x="5041339" y="2243430"/>
            <a:ext cx="1838430" cy="2253104"/>
          </a:xfrm>
          <a:prstGeom prst="ellipse">
            <a:avLst/>
          </a:prstGeom>
        </p:spPr>
        <p:txBody>
          <a:bodyPr/>
          <a:lstStyle/>
          <a:p>
            <a:endParaRPr lang="en-US"/>
          </a:p>
        </p:txBody>
      </p:sp>
      <p:sp>
        <p:nvSpPr>
          <p:cNvPr id="9" name="Text Placeholder 14">
            <a:extLst>
              <a:ext uri="{FF2B5EF4-FFF2-40B4-BE49-F238E27FC236}">
                <a16:creationId xmlns:a16="http://schemas.microsoft.com/office/drawing/2014/main" id="{5017CE81-9A8B-2D6A-A0A2-D2B633E9F8E5}"/>
              </a:ext>
            </a:extLst>
          </p:cNvPr>
          <p:cNvSpPr>
            <a:spLocks noGrp="1"/>
          </p:cNvSpPr>
          <p:nvPr>
            <p:ph type="body" sz="quarter" idx="11" hasCustomPrompt="1"/>
          </p:nvPr>
        </p:nvSpPr>
        <p:spPr>
          <a:xfrm>
            <a:off x="10213" y="6109049"/>
            <a:ext cx="12181787" cy="748951"/>
          </a:xfrm>
        </p:spPr>
        <p:txBody>
          <a:bodyPr>
            <a:normAutofit/>
          </a:bodyPr>
          <a:lstStyle>
            <a:lvl1pPr marL="0" indent="0" algn="ctr">
              <a:buNone/>
              <a:defRPr sz="1455" spc="364" baseline="0">
                <a:solidFill>
                  <a:srgbClr val="565565"/>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OPTIONAL SUBTITLE</a:t>
            </a:r>
          </a:p>
        </p:txBody>
      </p:sp>
      <p:sp>
        <p:nvSpPr>
          <p:cNvPr id="12" name="Text Placeholder 14">
            <a:extLst>
              <a:ext uri="{FF2B5EF4-FFF2-40B4-BE49-F238E27FC236}">
                <a16:creationId xmlns:a16="http://schemas.microsoft.com/office/drawing/2014/main" id="{0DE0B2F5-371B-C134-BD3F-13A45562BD9C}"/>
              </a:ext>
            </a:extLst>
          </p:cNvPr>
          <p:cNvSpPr>
            <a:spLocks noGrp="1"/>
          </p:cNvSpPr>
          <p:nvPr>
            <p:ph type="body" sz="quarter" idx="18"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3" name="object 7">
            <a:extLst>
              <a:ext uri="{FF2B5EF4-FFF2-40B4-BE49-F238E27FC236}">
                <a16:creationId xmlns:a16="http://schemas.microsoft.com/office/drawing/2014/main" id="{F8E850E2-A6D8-5F60-8941-7E86566B6E48}"/>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4" name="Graphic 3">
            <a:extLst>
              <a:ext uri="{FF2B5EF4-FFF2-40B4-BE49-F238E27FC236}">
                <a16:creationId xmlns:a16="http://schemas.microsoft.com/office/drawing/2014/main" id="{F9226023-5651-03FF-3D55-CFE49DB63191}"/>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3818233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AU_ M&amp;E 2 col letter slide plus corner logo Green">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ACB2E524-4601-CE22-1BF8-B90FFBFEB3AB}"/>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8A989A"/>
          </a:solidFill>
        </p:spPr>
        <p:txBody>
          <a:bodyPr wrap="square" lIns="0" tIns="0" rIns="0" bIns="0" rtlCol="0"/>
          <a:lstStyle/>
          <a:p>
            <a:endParaRPr sz="1092"/>
          </a:p>
        </p:txBody>
      </p:sp>
      <p:sp>
        <p:nvSpPr>
          <p:cNvPr id="5" name="object 7">
            <a:extLst>
              <a:ext uri="{FF2B5EF4-FFF2-40B4-BE49-F238E27FC236}">
                <a16:creationId xmlns:a16="http://schemas.microsoft.com/office/drawing/2014/main" id="{0207A78D-B19A-B69C-C35A-B917E4937E57}"/>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chemeClr val="bg1"/>
          </a:solidFill>
        </p:spPr>
        <p:txBody>
          <a:bodyPr wrap="square" lIns="0" tIns="0" rIns="0" bIns="0" rtlCol="0"/>
          <a:lstStyle/>
          <a:p>
            <a:endParaRPr sz="1092">
              <a:solidFill>
                <a:schemeClr val="bg1"/>
              </a:solidFill>
            </a:endParaRPr>
          </a:p>
        </p:txBody>
      </p:sp>
      <p:sp>
        <p:nvSpPr>
          <p:cNvPr id="2" name="Text Placeholder 17">
            <a:extLst>
              <a:ext uri="{FF2B5EF4-FFF2-40B4-BE49-F238E27FC236}">
                <a16:creationId xmlns:a16="http://schemas.microsoft.com/office/drawing/2014/main" id="{92135E51-0291-A2ED-1A12-BB9A48EB5F82}"/>
              </a:ext>
            </a:extLst>
          </p:cNvPr>
          <p:cNvSpPr>
            <a:spLocks noGrp="1"/>
          </p:cNvSpPr>
          <p:nvPr>
            <p:ph type="body" sz="quarter" idx="12"/>
          </p:nvPr>
        </p:nvSpPr>
        <p:spPr>
          <a:xfrm>
            <a:off x="6881587" y="3041099"/>
            <a:ext cx="4354446" cy="3188335"/>
          </a:xfrm>
        </p:spPr>
        <p:txBody>
          <a:bodyPr/>
          <a:lstStyle>
            <a:lvl1pPr marL="0" indent="0" algn="ctr">
              <a:buNone/>
              <a:defRPr>
                <a:solidFill>
                  <a:schemeClr val="bg1"/>
                </a:solidFill>
              </a:defRPr>
            </a:lvl1pPr>
            <a:lvl2pPr marL="277246" indent="0" algn="ctr">
              <a:buNone/>
              <a:defRPr>
                <a:solidFill>
                  <a:schemeClr val="bg1"/>
                </a:solidFill>
              </a:defRPr>
            </a:lvl2pPr>
            <a:lvl3pPr marL="554492" indent="0" algn="ctr">
              <a:buNone/>
              <a:defRPr>
                <a:solidFill>
                  <a:schemeClr val="bg1"/>
                </a:solidFill>
              </a:defRPr>
            </a:lvl3pPr>
            <a:lvl4pPr marL="831738" indent="0" algn="ctr">
              <a:buNone/>
              <a:defRPr>
                <a:solidFill>
                  <a:schemeClr val="bg1"/>
                </a:solidFill>
              </a:defRPr>
            </a:lvl4pPr>
            <a:lvl5pPr marL="1108984" indent="0" algn="ctr">
              <a:buNone/>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Text Placeholder 17">
            <a:extLst>
              <a:ext uri="{FF2B5EF4-FFF2-40B4-BE49-F238E27FC236}">
                <a16:creationId xmlns:a16="http://schemas.microsoft.com/office/drawing/2014/main" id="{DBADC646-9882-CFB5-9B28-622597A6395F}"/>
              </a:ext>
            </a:extLst>
          </p:cNvPr>
          <p:cNvSpPr>
            <a:spLocks noGrp="1"/>
          </p:cNvSpPr>
          <p:nvPr>
            <p:ph type="body" sz="quarter" idx="13" hasCustomPrompt="1"/>
          </p:nvPr>
        </p:nvSpPr>
        <p:spPr>
          <a:xfrm>
            <a:off x="6881587" y="1303444"/>
            <a:ext cx="4354446" cy="1558681"/>
          </a:xfrm>
        </p:spPr>
        <p:txBody>
          <a:bodyPr anchor="ctr">
            <a:normAutofit/>
          </a:bodyPr>
          <a:lstStyle>
            <a:lvl1pPr marL="0" indent="0" algn="ctr">
              <a:lnSpc>
                <a:spcPct val="90000"/>
              </a:lnSpc>
              <a:buNone/>
              <a:defRPr sz="2668">
                <a:solidFill>
                  <a:srgbClr val="FBF78E"/>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10" name="Text Placeholder 14">
            <a:extLst>
              <a:ext uri="{FF2B5EF4-FFF2-40B4-BE49-F238E27FC236}">
                <a16:creationId xmlns:a16="http://schemas.microsoft.com/office/drawing/2014/main" id="{4761C907-3E9C-C772-46E4-0057D2B50F3B}"/>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chemeClr val="bg1"/>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pic>
        <p:nvPicPr>
          <p:cNvPr id="7" name="Picture 6">
            <a:extLst>
              <a:ext uri="{FF2B5EF4-FFF2-40B4-BE49-F238E27FC236}">
                <a16:creationId xmlns:a16="http://schemas.microsoft.com/office/drawing/2014/main" id="{8A7EB7EB-90A6-4AD7-83DE-FA13A7BCE14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1353508">
            <a:off x="190882" y="-130939"/>
            <a:ext cx="5443688" cy="6547372"/>
          </a:xfrm>
          <a:prstGeom prst="rect">
            <a:avLst/>
          </a:prstGeom>
          <a:effectLst>
            <a:outerShdw blurRad="416238" dist="38100" dir="5400000" sx="104000" sy="104000" algn="t" rotWithShape="0">
              <a:prstClr val="black">
                <a:alpha val="12406"/>
              </a:prstClr>
            </a:outerShdw>
          </a:effectLst>
        </p:spPr>
      </p:pic>
      <p:sp>
        <p:nvSpPr>
          <p:cNvPr id="8" name="Text Placeholder 17">
            <a:extLst>
              <a:ext uri="{FF2B5EF4-FFF2-40B4-BE49-F238E27FC236}">
                <a16:creationId xmlns:a16="http://schemas.microsoft.com/office/drawing/2014/main" id="{59C45745-2ECC-8D94-1DB0-3525FBE32081}"/>
              </a:ext>
            </a:extLst>
          </p:cNvPr>
          <p:cNvSpPr>
            <a:spLocks noGrp="1"/>
          </p:cNvSpPr>
          <p:nvPr>
            <p:ph type="body" sz="quarter" idx="14" hasCustomPrompt="1"/>
          </p:nvPr>
        </p:nvSpPr>
        <p:spPr>
          <a:xfrm rot="21370705">
            <a:off x="321895" y="2042152"/>
            <a:ext cx="5181660" cy="2443793"/>
          </a:xfrm>
        </p:spPr>
        <p:txBody>
          <a:bodyPr anchor="ctr">
            <a:normAutofit/>
          </a:bodyPr>
          <a:lstStyle>
            <a:lvl1pPr marL="0" indent="0" algn="ctr">
              <a:lnSpc>
                <a:spcPct val="150000"/>
              </a:lnSpc>
              <a:buNone/>
              <a:defRPr sz="1213" b="0" i="0" spc="364" baseline="0">
                <a:latin typeface="Gabarito Medium"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MASTER TITLE</a:t>
            </a:r>
            <a:endParaRPr lang="en-US"/>
          </a:p>
        </p:txBody>
      </p:sp>
      <p:pic>
        <p:nvPicPr>
          <p:cNvPr id="13" name="Graphic 12">
            <a:extLst>
              <a:ext uri="{FF2B5EF4-FFF2-40B4-BE49-F238E27FC236}">
                <a16:creationId xmlns:a16="http://schemas.microsoft.com/office/drawing/2014/main" id="{CD5EA369-EB43-FE3A-1349-1A7076DD97F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3" y="27946"/>
            <a:ext cx="913606" cy="740480"/>
          </a:xfrm>
          <a:prstGeom prst="rect">
            <a:avLst/>
          </a:prstGeom>
        </p:spPr>
      </p:pic>
    </p:spTree>
    <p:extLst>
      <p:ext uri="{BB962C8B-B14F-4D97-AF65-F5344CB8AC3E}">
        <p14:creationId xmlns:p14="http://schemas.microsoft.com/office/powerpoint/2010/main" val="22127126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AU_ M&amp;E Editable title plus 2 colour Empire etchin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DAEE98-31F0-09BC-193D-DF8B5DDDE8E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50062" y="0"/>
            <a:ext cx="12292124" cy="6858000"/>
          </a:xfrm>
          <a:prstGeom prst="rect">
            <a:avLst/>
          </a:prstGeom>
          <a:effectLst>
            <a:outerShdw blurRad="50800" dist="50800" dir="5400000" algn="ctr" rotWithShape="0">
              <a:srgbClr val="889C9F"/>
            </a:outerShdw>
          </a:effectLst>
        </p:spPr>
      </p:pic>
      <p:sp>
        <p:nvSpPr>
          <p:cNvPr id="4" name="Text Placeholder 14">
            <a:extLst>
              <a:ext uri="{FF2B5EF4-FFF2-40B4-BE49-F238E27FC236}">
                <a16:creationId xmlns:a16="http://schemas.microsoft.com/office/drawing/2014/main" id="{FEE23AB1-FD3B-9506-5B3C-51FD8AD6FCC2}"/>
              </a:ext>
            </a:extLst>
          </p:cNvPr>
          <p:cNvSpPr>
            <a:spLocks noGrp="1"/>
          </p:cNvSpPr>
          <p:nvPr>
            <p:ph type="body" sz="quarter" idx="10" hasCustomPrompt="1"/>
          </p:nvPr>
        </p:nvSpPr>
        <p:spPr>
          <a:xfrm>
            <a:off x="8477"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sp>
        <p:nvSpPr>
          <p:cNvPr id="13" name="Text Placeholder 14">
            <a:extLst>
              <a:ext uri="{FF2B5EF4-FFF2-40B4-BE49-F238E27FC236}">
                <a16:creationId xmlns:a16="http://schemas.microsoft.com/office/drawing/2014/main" id="{D15BC0E4-DF55-4F4A-632A-161E7435B467}"/>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4" name="object 7">
            <a:extLst>
              <a:ext uri="{FF2B5EF4-FFF2-40B4-BE49-F238E27FC236}">
                <a16:creationId xmlns:a16="http://schemas.microsoft.com/office/drawing/2014/main" id="{D1DC91E7-D1B9-4DDF-7EC2-8CB935987F10}"/>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15" name="Graphic 14">
            <a:extLst>
              <a:ext uri="{FF2B5EF4-FFF2-40B4-BE49-F238E27FC236}">
                <a16:creationId xmlns:a16="http://schemas.microsoft.com/office/drawing/2014/main" id="{703C73F0-8F67-8BA8-4F2E-29EC51E75D9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15213422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AU_Possum Skin Cloak Logo Slide">
    <p:spTree>
      <p:nvGrpSpPr>
        <p:cNvPr id="1" name=""/>
        <p:cNvGrpSpPr/>
        <p:nvPr/>
      </p:nvGrpSpPr>
      <p:grpSpPr>
        <a:xfrm>
          <a:off x="0" y="0"/>
          <a:ext cx="0" cy="0"/>
          <a:chOff x="0" y="0"/>
          <a:chExt cx="0" cy="0"/>
        </a:xfrm>
      </p:grpSpPr>
      <p:pic>
        <p:nvPicPr>
          <p:cNvPr id="2" name="object 2">
            <a:extLst>
              <a:ext uri="{FF2B5EF4-FFF2-40B4-BE49-F238E27FC236}">
                <a16:creationId xmlns:a16="http://schemas.microsoft.com/office/drawing/2014/main" id="{F121CD0C-CD22-ABBC-22D9-FC9ADA988631}"/>
              </a:ext>
            </a:extLst>
          </p:cNvPr>
          <p:cNvPicPr/>
          <p:nvPr userDrawn="1"/>
        </p:nvPicPr>
        <p:blipFill>
          <a:blip r:embed="rId2" cstate="email">
            <a:extLst>
              <a:ext uri="{28A0092B-C50C-407E-A947-70E740481C1C}">
                <a14:useLocalDpi xmlns:a14="http://schemas.microsoft.com/office/drawing/2010/main"/>
              </a:ext>
            </a:extLst>
          </a:blip>
          <a:stretch>
            <a:fillRect/>
          </a:stretch>
        </p:blipFill>
        <p:spPr>
          <a:xfrm>
            <a:off x="-46191" y="-82789"/>
            <a:ext cx="12288253" cy="7023578"/>
          </a:xfrm>
          <a:prstGeom prst="rect">
            <a:avLst/>
          </a:prstGeom>
        </p:spPr>
      </p:pic>
      <p:sp>
        <p:nvSpPr>
          <p:cNvPr id="3" name="Text Placeholder 14">
            <a:extLst>
              <a:ext uri="{FF2B5EF4-FFF2-40B4-BE49-F238E27FC236}">
                <a16:creationId xmlns:a16="http://schemas.microsoft.com/office/drawing/2014/main" id="{1724719F-A0C0-BB1B-81D0-CF6AD913FC85}"/>
              </a:ext>
            </a:extLst>
          </p:cNvPr>
          <p:cNvSpPr>
            <a:spLocks noGrp="1"/>
          </p:cNvSpPr>
          <p:nvPr>
            <p:ph type="body" sz="quarter" idx="11" hasCustomPrompt="1"/>
          </p:nvPr>
        </p:nvSpPr>
        <p:spPr>
          <a:xfrm>
            <a:off x="0" y="1802347"/>
            <a:ext cx="12175048" cy="4399117"/>
          </a:xfrm>
        </p:spPr>
        <p:txBody>
          <a:bodyPr anchor="ctr">
            <a:noAutofit/>
          </a:bodyPr>
          <a:lstStyle>
            <a:lvl1pPr marL="0" indent="0" algn="ctr">
              <a:lnSpc>
                <a:spcPct val="90000"/>
              </a:lnSpc>
              <a:buNone/>
              <a:defRPr sz="21163">
                <a:solidFill>
                  <a:srgbClr val="F1ED71"/>
                </a:solidFill>
                <a:latin typeface="Hacksaw" panose="02000500000000000000"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EDIT TITLE</a:t>
            </a:r>
          </a:p>
        </p:txBody>
      </p:sp>
      <p:sp>
        <p:nvSpPr>
          <p:cNvPr id="13" name="Text Placeholder 14">
            <a:extLst>
              <a:ext uri="{FF2B5EF4-FFF2-40B4-BE49-F238E27FC236}">
                <a16:creationId xmlns:a16="http://schemas.microsoft.com/office/drawing/2014/main" id="{C544D58D-6F44-1235-B4FE-CEF8B7E29D74}"/>
              </a:ext>
            </a:extLst>
          </p:cNvPr>
          <p:cNvSpPr>
            <a:spLocks noGrp="1"/>
          </p:cNvSpPr>
          <p:nvPr>
            <p:ph type="body" sz="quarter" idx="12" hasCustomPrompt="1"/>
          </p:nvPr>
        </p:nvSpPr>
        <p:spPr>
          <a:xfrm>
            <a:off x="10214" y="6109049"/>
            <a:ext cx="12164835"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OPTIONAL SUBTITLE</a:t>
            </a:r>
          </a:p>
        </p:txBody>
      </p:sp>
      <p:pic>
        <p:nvPicPr>
          <p:cNvPr id="6" name="Picture 11">
            <a:extLst>
              <a:ext uri="{FF2B5EF4-FFF2-40B4-BE49-F238E27FC236}">
                <a16:creationId xmlns:a16="http://schemas.microsoft.com/office/drawing/2014/main" id="{2979D0AE-1AE9-7352-9D6A-AA245EB17284}"/>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5168142" y="331813"/>
            <a:ext cx="1855717" cy="1248877"/>
          </a:xfrm>
          <a:prstGeom prst="rect">
            <a:avLst/>
          </a:prstGeom>
        </p:spPr>
      </p:pic>
    </p:spTree>
    <p:extLst>
      <p:ext uri="{BB962C8B-B14F-4D97-AF65-F5344CB8AC3E}">
        <p14:creationId xmlns:p14="http://schemas.microsoft.com/office/powerpoint/2010/main" val="12921146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AU_ M&amp;E grid board Roundhand plus corner logo Light">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3" name="Text Placeholder 14">
            <a:extLst>
              <a:ext uri="{FF2B5EF4-FFF2-40B4-BE49-F238E27FC236}">
                <a16:creationId xmlns:a16="http://schemas.microsoft.com/office/drawing/2014/main" id="{D5BBE152-02BB-144F-EF1B-440A186764E7}"/>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5" name="object 7">
            <a:extLst>
              <a:ext uri="{FF2B5EF4-FFF2-40B4-BE49-F238E27FC236}">
                <a16:creationId xmlns:a16="http://schemas.microsoft.com/office/drawing/2014/main" id="{C3BFFF19-506C-9FAD-98B1-9B946D92046D}"/>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9" name="Picture 8">
            <a:extLst>
              <a:ext uri="{FF2B5EF4-FFF2-40B4-BE49-F238E27FC236}">
                <a16:creationId xmlns:a16="http://schemas.microsoft.com/office/drawing/2014/main" id="{8DEE011B-9751-CB85-4650-5B51CE244CD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06891" y="1026197"/>
            <a:ext cx="11378218" cy="5416129"/>
          </a:xfrm>
          <a:prstGeom prst="rect">
            <a:avLst/>
          </a:prstGeom>
        </p:spPr>
      </p:pic>
      <p:sp>
        <p:nvSpPr>
          <p:cNvPr id="10" name="Text Placeholder 14">
            <a:extLst>
              <a:ext uri="{FF2B5EF4-FFF2-40B4-BE49-F238E27FC236}">
                <a16:creationId xmlns:a16="http://schemas.microsoft.com/office/drawing/2014/main" id="{FA5985A8-AD5C-382F-2F41-2DA4DADA2CD8}"/>
              </a:ext>
            </a:extLst>
          </p:cNvPr>
          <p:cNvSpPr>
            <a:spLocks noGrp="1"/>
          </p:cNvSpPr>
          <p:nvPr>
            <p:ph type="body" sz="quarter" idx="10" hasCustomPrompt="1"/>
          </p:nvPr>
        </p:nvSpPr>
        <p:spPr>
          <a:xfrm>
            <a:off x="0" y="1026197"/>
            <a:ext cx="12175048" cy="5082852"/>
          </a:xfrm>
        </p:spPr>
        <p:txBody>
          <a:bodyPr anchor="ctr">
            <a:normAutofit/>
          </a:bodyPr>
          <a:lstStyle>
            <a:lvl1pPr marL="0" indent="0" algn="ctr">
              <a:lnSpc>
                <a:spcPct val="90000"/>
              </a:lnSpc>
              <a:buNone/>
              <a:defRPr sz="5154">
                <a:solidFill>
                  <a:srgbClr val="565565"/>
                </a:solidFill>
                <a:latin typeface="Meie Script" pitchFamily="2" charset="77"/>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pic>
        <p:nvPicPr>
          <p:cNvPr id="2" name="Graphic 1">
            <a:extLst>
              <a:ext uri="{FF2B5EF4-FFF2-40B4-BE49-F238E27FC236}">
                <a16:creationId xmlns:a16="http://schemas.microsoft.com/office/drawing/2014/main" id="{88B5FC9E-6FB8-1F3E-9C0A-B213BA0E827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1222267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6FA6578-6ADB-D596-08D5-333A577D38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CF27DEF-9B92-F466-E61C-4DE99F82B9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A1437E2-8527-BF39-A0F0-8BFEE3A551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F241067-1230-4647-94CC-D4F8D8F9208E}" type="datetimeFigureOut">
              <a:rPr lang="en-GB" smtClean="0"/>
              <a:t>27/08/2025</a:t>
            </a:fld>
            <a:endParaRPr lang="en-GB"/>
          </a:p>
        </p:txBody>
      </p:sp>
      <p:sp>
        <p:nvSpPr>
          <p:cNvPr id="5" name="Footer Placeholder 4">
            <a:extLst>
              <a:ext uri="{FF2B5EF4-FFF2-40B4-BE49-F238E27FC236}">
                <a16:creationId xmlns:a16="http://schemas.microsoft.com/office/drawing/2014/main" id="{3E4A2B5F-5BF2-2E92-66ED-AE58398075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F0FEC91-6388-3AD1-BDF3-AF54763C46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018B8AC-EF0B-4F8D-980D-2E04605E3288}" type="slidenum">
              <a:rPr lang="en-GB" smtClean="0"/>
              <a:t>‹#›</a:t>
            </a:fld>
            <a:endParaRPr lang="en-GB"/>
          </a:p>
        </p:txBody>
      </p:sp>
    </p:spTree>
    <p:extLst>
      <p:ext uri="{BB962C8B-B14F-4D97-AF65-F5344CB8AC3E}">
        <p14:creationId xmlns:p14="http://schemas.microsoft.com/office/powerpoint/2010/main" val="1120552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hyperlink" Target="https://victoriancollections.net.au/items/575915f5d0cdd125103f0fb7" TargetMode="External"/><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s://victoriancollections.net.au/items/575915f5d0cdd125103f0fb7" TargetMode="External"/><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hyperlink" Target="https://monumentaustralia.org.au/display/33336-angus-mcmillan" TargetMode="External"/><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15.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hyperlink" Target="https://c21ch.newcastle.edu.au/colonialmassacres/detail.php?r=537" TargetMode="Externa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2.jpeg"/><Relationship Id="rId1" Type="http://schemas.openxmlformats.org/officeDocument/2006/relationships/slideLayout" Target="../slideLayouts/slideLayout18.xml"/><Relationship Id="rId4" Type="http://schemas.openxmlformats.org/officeDocument/2006/relationships/hyperlink" Target="https://www.abc.net.au/news/2020-06-17/wellington-council-votes-down-mcmillan-cairn-removal/12361546"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1CB7AD1-3585-C53E-080F-B36DD94E4232}"/>
              </a:ext>
            </a:extLst>
          </p:cNvPr>
          <p:cNvSpPr>
            <a:spLocks noGrp="1"/>
          </p:cNvSpPr>
          <p:nvPr>
            <p:ph type="body" sz="quarter" idx="10"/>
          </p:nvPr>
        </p:nvSpPr>
        <p:spPr/>
        <p:txBody>
          <a:bodyPr/>
          <a:lstStyle/>
          <a:p>
            <a:endParaRPr lang="en-GB"/>
          </a:p>
        </p:txBody>
      </p:sp>
    </p:spTree>
    <p:extLst>
      <p:ext uri="{BB962C8B-B14F-4D97-AF65-F5344CB8AC3E}">
        <p14:creationId xmlns:p14="http://schemas.microsoft.com/office/powerpoint/2010/main" val="1379767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A4F140-1CCC-916A-94AE-5B1AF267C014}"/>
              </a:ext>
            </a:extLst>
          </p:cNvPr>
          <p:cNvSpPr>
            <a:spLocks noGrp="1"/>
          </p:cNvSpPr>
          <p:nvPr>
            <p:ph type="body" sz="quarter" idx="11"/>
          </p:nvPr>
        </p:nvSpPr>
        <p:spPr>
          <a:xfrm>
            <a:off x="0" y="2006891"/>
            <a:ext cx="12175048" cy="4399117"/>
          </a:xfrm>
        </p:spPr>
        <p:txBody>
          <a:bodyPr/>
          <a:lstStyle/>
          <a:p>
            <a:endParaRPr lang="en-US" sz="4400" dirty="0">
              <a:latin typeface="Calibri" panose="020F0502020204030204" pitchFamily="34" charset="0"/>
              <a:cs typeface="Calibri" panose="020F0502020204030204" pitchFamily="34" charset="0"/>
            </a:endParaRPr>
          </a:p>
          <a:p>
            <a:endParaRPr lang="en-US" sz="4400" dirty="0">
              <a:latin typeface="Calibri" panose="020F0502020204030204" pitchFamily="34" charset="0"/>
              <a:cs typeface="Calibri" panose="020F0502020204030204" pitchFamily="34" charset="0"/>
            </a:endParaRPr>
          </a:p>
          <a:p>
            <a:endParaRPr lang="en-US" sz="4400" dirty="0">
              <a:latin typeface="Calibri" panose="020F0502020204030204" pitchFamily="34" charset="0"/>
              <a:cs typeface="Calibri" panose="020F0502020204030204" pitchFamily="34" charset="0"/>
            </a:endParaRPr>
          </a:p>
          <a:p>
            <a:endParaRPr lang="en-US" sz="4400" dirty="0">
              <a:latin typeface="Calibri" panose="020F0502020204030204" pitchFamily="34" charset="0"/>
              <a:cs typeface="Calibri" panose="020F0502020204030204" pitchFamily="34" charset="0"/>
            </a:endParaRPr>
          </a:p>
          <a:p>
            <a:endParaRPr lang="en-US" sz="4400" dirty="0">
              <a:latin typeface="Calibri" panose="020F0502020204030204" pitchFamily="34" charset="0"/>
              <a:cs typeface="Calibri" panose="020F0502020204030204" pitchFamily="34" charset="0"/>
            </a:endParaRPr>
          </a:p>
          <a:p>
            <a:r>
              <a:rPr lang="en-US" sz="4400" b="1" dirty="0">
                <a:latin typeface="Calibri" panose="020F0502020204030204" pitchFamily="34" charset="0"/>
                <a:cs typeface="Calibri" panose="020F0502020204030204" pitchFamily="34" charset="0"/>
              </a:rPr>
              <a:t>How has Scots settler Angus McMillan </a:t>
            </a:r>
          </a:p>
          <a:p>
            <a:r>
              <a:rPr lang="en-US" sz="4400" b="1" dirty="0">
                <a:latin typeface="Calibri" panose="020F0502020204030204" pitchFamily="34" charset="0"/>
                <a:cs typeface="Calibri" panose="020F0502020204030204" pitchFamily="34" charset="0"/>
              </a:rPr>
              <a:t>been remembered?</a:t>
            </a:r>
          </a:p>
          <a:p>
            <a:endParaRPr lang="en-US" dirty="0"/>
          </a:p>
          <a:p>
            <a:endParaRPr lang="en-US" dirty="0"/>
          </a:p>
        </p:txBody>
      </p:sp>
    </p:spTree>
    <p:extLst>
      <p:ext uri="{BB962C8B-B14F-4D97-AF65-F5344CB8AC3E}">
        <p14:creationId xmlns:p14="http://schemas.microsoft.com/office/powerpoint/2010/main" val="343576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33265-4648-8836-1FA2-A852DE0F9E1F}"/>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A4B1DF8E-3E84-781D-0A25-D2B2AC62595D}"/>
              </a:ext>
            </a:extLst>
          </p:cNvPr>
          <p:cNvSpPr>
            <a:spLocks noGrp="1"/>
          </p:cNvSpPr>
          <p:nvPr>
            <p:ph type="body" sz="quarter" idx="12"/>
          </p:nvPr>
        </p:nvSpPr>
        <p:spPr>
          <a:xfrm>
            <a:off x="5304796" y="2020297"/>
            <a:ext cx="6112521" cy="3738733"/>
          </a:xfrm>
        </p:spPr>
        <p:txBody>
          <a:bodyPr/>
          <a:lstStyle/>
          <a:p>
            <a:pPr marL="173279" indent="-173279">
              <a:buFont typeface="Arial" panose="020B0604020202020204" pitchFamily="34" charset="0"/>
              <a:buChar char="•"/>
            </a:pPr>
            <a:r>
              <a:rPr lang="en-GB" sz="2426" dirty="0">
                <a:latin typeface="Calibri" panose="020F0502020204030204" pitchFamily="34" charset="0"/>
                <a:cs typeface="Calibri" panose="020F0502020204030204" pitchFamily="34" charset="0"/>
              </a:rPr>
              <a:t>Who is being memorialised?</a:t>
            </a:r>
            <a:br>
              <a:rPr lang="en-GB" sz="2426" dirty="0">
                <a:latin typeface="Calibri" panose="020F0502020204030204" pitchFamily="34" charset="0"/>
                <a:cs typeface="Calibri" panose="020F0502020204030204" pitchFamily="34" charset="0"/>
              </a:rPr>
            </a:br>
            <a:endParaRPr lang="en-GB" sz="2426" dirty="0">
              <a:latin typeface="Calibri" panose="020F0502020204030204" pitchFamily="34" charset="0"/>
              <a:cs typeface="Calibri" panose="020F0502020204030204" pitchFamily="34" charset="0"/>
            </a:endParaRPr>
          </a:p>
          <a:p>
            <a:pPr marL="173279" indent="-173279">
              <a:buFont typeface="Arial" panose="020B0604020202020204" pitchFamily="34" charset="0"/>
              <a:buChar char="•"/>
            </a:pPr>
            <a:r>
              <a:rPr lang="en-GB" sz="2426" dirty="0">
                <a:latin typeface="Calibri" panose="020F0502020204030204" pitchFamily="34" charset="0"/>
                <a:cs typeface="Calibri" panose="020F0502020204030204" pitchFamily="34" charset="0"/>
              </a:rPr>
              <a:t>What might his name suggest?</a:t>
            </a:r>
            <a:br>
              <a:rPr lang="en-GB" sz="2426" dirty="0">
                <a:latin typeface="Calibri" panose="020F0502020204030204" pitchFamily="34" charset="0"/>
                <a:cs typeface="Calibri" panose="020F0502020204030204" pitchFamily="34" charset="0"/>
              </a:rPr>
            </a:br>
            <a:endParaRPr lang="en-GB" sz="2426" dirty="0">
              <a:latin typeface="Calibri" panose="020F0502020204030204" pitchFamily="34" charset="0"/>
              <a:cs typeface="Calibri" panose="020F0502020204030204" pitchFamily="34" charset="0"/>
            </a:endParaRPr>
          </a:p>
          <a:p>
            <a:pPr marL="173279" indent="-173279">
              <a:buFont typeface="Arial" panose="020B0604020202020204" pitchFamily="34" charset="0"/>
              <a:buChar char="•"/>
            </a:pPr>
            <a:r>
              <a:rPr lang="en-GB" sz="2426" dirty="0">
                <a:latin typeface="Calibri" panose="020F0502020204030204" pitchFamily="34" charset="0"/>
                <a:cs typeface="Calibri" panose="020F0502020204030204" pitchFamily="34" charset="0"/>
              </a:rPr>
              <a:t>What does the memorial tell us about him?</a:t>
            </a:r>
            <a:br>
              <a:rPr lang="en-GB" sz="2426" dirty="0">
                <a:latin typeface="Calibri" panose="020F0502020204030204" pitchFamily="34" charset="0"/>
                <a:cs typeface="Calibri" panose="020F0502020204030204" pitchFamily="34" charset="0"/>
              </a:rPr>
            </a:br>
            <a:endParaRPr lang="en-GB" sz="2426" dirty="0">
              <a:latin typeface="Calibri" panose="020F0502020204030204" pitchFamily="34" charset="0"/>
              <a:cs typeface="Calibri" panose="020F0502020204030204" pitchFamily="34" charset="0"/>
            </a:endParaRPr>
          </a:p>
          <a:p>
            <a:pPr marL="173279" indent="-173279">
              <a:buFont typeface="Arial" panose="020B0604020202020204" pitchFamily="34" charset="0"/>
              <a:buChar char="•"/>
            </a:pPr>
            <a:r>
              <a:rPr lang="en-GB" sz="2426" dirty="0">
                <a:latin typeface="Calibri" panose="020F0502020204030204" pitchFamily="34" charset="0"/>
                <a:cs typeface="Calibri" panose="020F0502020204030204" pitchFamily="34" charset="0"/>
              </a:rPr>
              <a:t>Does the amount of detail and the wording on the memorial strike you as unusual?</a:t>
            </a:r>
          </a:p>
          <a:p>
            <a:endParaRPr lang="en-GB"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A5AF3EF4-D9AA-2E14-4A7A-D1A8A2B04B3C}"/>
              </a:ext>
            </a:extLst>
          </p:cNvPr>
          <p:cNvSpPr>
            <a:spLocks noGrp="1"/>
          </p:cNvSpPr>
          <p:nvPr>
            <p:ph type="body" sz="quarter" idx="13"/>
          </p:nvPr>
        </p:nvSpPr>
        <p:spPr>
          <a:xfrm>
            <a:off x="5266042" y="559201"/>
            <a:ext cx="6112521" cy="919290"/>
          </a:xfrm>
        </p:spPr>
        <p:txBody>
          <a:bodyPr/>
          <a:lstStyle/>
          <a:p>
            <a:r>
              <a:rPr lang="en-GB" b="1" dirty="0">
                <a:latin typeface="Calibri" panose="020F0502020204030204" pitchFamily="34" charset="0"/>
                <a:cs typeface="Calibri" panose="020F0502020204030204" pitchFamily="34" charset="0"/>
              </a:rPr>
              <a:t>How much does this memorial tell us?</a:t>
            </a:r>
          </a:p>
        </p:txBody>
      </p:sp>
      <p:sp>
        <p:nvSpPr>
          <p:cNvPr id="5" name="Text Placeholder 4">
            <a:extLst>
              <a:ext uri="{FF2B5EF4-FFF2-40B4-BE49-F238E27FC236}">
                <a16:creationId xmlns:a16="http://schemas.microsoft.com/office/drawing/2014/main" id="{D3DA32F3-0931-ABBD-AC88-F4F24F44AB8D}"/>
              </a:ext>
            </a:extLst>
          </p:cNvPr>
          <p:cNvSpPr>
            <a:spLocks noGrp="1"/>
          </p:cNvSpPr>
          <p:nvPr>
            <p:ph type="body" sz="quarter" idx="10"/>
          </p:nvPr>
        </p:nvSpPr>
        <p:spPr>
          <a:xfrm>
            <a:off x="335965" y="226860"/>
            <a:ext cx="10396743" cy="369662"/>
          </a:xfrm>
        </p:spPr>
        <p:txBody>
          <a:bodyPr>
            <a:noAutofit/>
          </a:bodyPr>
          <a:lstStyle/>
          <a:p>
            <a:r>
              <a:rPr lang="en-GB" sz="2062" b="1" dirty="0"/>
              <a:t>Starter activity</a:t>
            </a:r>
          </a:p>
        </p:txBody>
      </p:sp>
      <p:pic>
        <p:nvPicPr>
          <p:cNvPr id="7" name="Picture 6">
            <a:extLst>
              <a:ext uri="{FF2B5EF4-FFF2-40B4-BE49-F238E27FC236}">
                <a16:creationId xmlns:a16="http://schemas.microsoft.com/office/drawing/2014/main" id="{D8762041-6C07-B87F-3124-FFD3A5EEBC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697" y="732975"/>
            <a:ext cx="1619260" cy="2162710"/>
          </a:xfrm>
          <a:prstGeom prst="rect">
            <a:avLst/>
          </a:prstGeom>
        </p:spPr>
      </p:pic>
      <p:pic>
        <p:nvPicPr>
          <p:cNvPr id="8" name="Picture 7">
            <a:extLst>
              <a:ext uri="{FF2B5EF4-FFF2-40B4-BE49-F238E27FC236}">
                <a16:creationId xmlns:a16="http://schemas.microsoft.com/office/drawing/2014/main" id="{FD16278E-98BB-4BDD-E8A3-9CD0C992E3C7}"/>
              </a:ext>
            </a:extLst>
          </p:cNvPr>
          <p:cNvPicPr>
            <a:picLocks noChangeAspect="1"/>
          </p:cNvPicPr>
          <p:nvPr/>
        </p:nvPicPr>
        <p:blipFill>
          <a:blip r:embed="rId3"/>
          <a:stretch>
            <a:fillRect/>
          </a:stretch>
        </p:blipFill>
        <p:spPr>
          <a:xfrm>
            <a:off x="953698" y="2731620"/>
            <a:ext cx="3950644" cy="3738733"/>
          </a:xfrm>
          <a:prstGeom prst="rect">
            <a:avLst/>
          </a:prstGeom>
        </p:spPr>
      </p:pic>
      <p:sp>
        <p:nvSpPr>
          <p:cNvPr id="9" name="TextBox 8">
            <a:extLst>
              <a:ext uri="{FF2B5EF4-FFF2-40B4-BE49-F238E27FC236}">
                <a16:creationId xmlns:a16="http://schemas.microsoft.com/office/drawing/2014/main" id="{E09C9F0F-8659-85BC-CCFE-12B1330FDCF8}"/>
              </a:ext>
            </a:extLst>
          </p:cNvPr>
          <p:cNvSpPr txBox="1"/>
          <p:nvPr/>
        </p:nvSpPr>
        <p:spPr>
          <a:xfrm>
            <a:off x="428" y="6551561"/>
            <a:ext cx="4713190" cy="260392"/>
          </a:xfrm>
          <a:prstGeom prst="rect">
            <a:avLst/>
          </a:prstGeom>
          <a:noFill/>
        </p:spPr>
        <p:txBody>
          <a:bodyPr wrap="square">
            <a:spAutoFit/>
          </a:bodyPr>
          <a:lstStyle/>
          <a:p>
            <a:r>
              <a:rPr lang="en-GB" sz="1092" dirty="0">
                <a:solidFill>
                  <a:srgbClr val="333333"/>
                </a:solidFill>
                <a:latin typeface="Calibri" panose="020F0502020204030204" pitchFamily="34" charset="0"/>
                <a:cs typeface="Calibri" panose="020F0502020204030204" pitchFamily="34" charset="0"/>
              </a:rPr>
              <a:t>Memorials Australia, photographs supplied by Kent Watson</a:t>
            </a:r>
            <a:endParaRPr lang="en-US" sz="1092"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041153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9D8B5-BE46-8DF4-8238-011FD8B4B61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0AD72B64-BCAD-52D7-4A33-F7CC6D8F20EC}"/>
              </a:ext>
            </a:extLst>
          </p:cNvPr>
          <p:cNvSpPr>
            <a:spLocks noGrp="1"/>
          </p:cNvSpPr>
          <p:nvPr>
            <p:ph type="body" sz="quarter" idx="10"/>
          </p:nvPr>
        </p:nvSpPr>
        <p:spPr>
          <a:xfrm>
            <a:off x="383766" y="223910"/>
            <a:ext cx="10396743" cy="369662"/>
          </a:xfrm>
        </p:spPr>
        <p:txBody>
          <a:bodyPr>
            <a:noAutofit/>
          </a:bodyPr>
          <a:lstStyle/>
          <a:p>
            <a:r>
              <a:rPr lang="en-GB" sz="2001" dirty="0">
                <a:latin typeface="Calibri" panose="020F0502020204030204" pitchFamily="34" charset="0"/>
                <a:cs typeface="Calibri" panose="020F0502020204030204" pitchFamily="34" charset="0"/>
              </a:rPr>
              <a:t>How has Angus McMillan been remembered?</a:t>
            </a:r>
          </a:p>
        </p:txBody>
      </p:sp>
      <p:sp>
        <p:nvSpPr>
          <p:cNvPr id="4" name="Text Placeholder 3">
            <a:extLst>
              <a:ext uri="{FF2B5EF4-FFF2-40B4-BE49-F238E27FC236}">
                <a16:creationId xmlns:a16="http://schemas.microsoft.com/office/drawing/2014/main" id="{88A61B0C-95F0-E9DF-D313-1D486A7A0088}"/>
              </a:ext>
            </a:extLst>
          </p:cNvPr>
          <p:cNvSpPr>
            <a:spLocks noGrp="1"/>
          </p:cNvSpPr>
          <p:nvPr>
            <p:ph type="body" sz="quarter" idx="12"/>
          </p:nvPr>
        </p:nvSpPr>
        <p:spPr/>
        <p:txBody>
          <a:bodyPr/>
          <a:lstStyle/>
          <a:p>
            <a:pPr marL="207935" indent="-207935">
              <a:buFont typeface="Arial" panose="020B0604020202020204" pitchFamily="34" charset="0"/>
              <a:buChar char="•"/>
            </a:pPr>
            <a:r>
              <a:rPr lang="en-GB" sz="2183">
                <a:latin typeface="Calibri" panose="020F0502020204030204" pitchFamily="34" charset="0"/>
                <a:cs typeface="Calibri" panose="020F0502020204030204" pitchFamily="34" charset="0"/>
              </a:rPr>
              <a:t>We will be learning what ‘interpretations of history’ means</a:t>
            </a:r>
          </a:p>
          <a:p>
            <a:pPr marL="207935" indent="-207935">
              <a:buFont typeface="Arial" panose="020B0604020202020204" pitchFamily="34" charset="0"/>
              <a:buChar char="•"/>
            </a:pPr>
            <a:r>
              <a:rPr lang="en-GB" sz="2183">
                <a:latin typeface="Calibri" panose="020F0502020204030204" pitchFamily="34" charset="0"/>
                <a:cs typeface="Calibri" panose="020F0502020204030204" pitchFamily="34" charset="0"/>
              </a:rPr>
              <a:t>We will be learning about the life of a famous Scottish settler in Australia – Angus McMillan</a:t>
            </a:r>
          </a:p>
          <a:p>
            <a:pPr marL="207935" indent="-207935">
              <a:buFont typeface="Arial" panose="020B0604020202020204" pitchFamily="34" charset="0"/>
              <a:buChar char="•"/>
            </a:pPr>
            <a:r>
              <a:rPr lang="en-GB" sz="2183">
                <a:latin typeface="Calibri" panose="020F0502020204030204" pitchFamily="34" charset="0"/>
                <a:cs typeface="Calibri" panose="020F0502020204030204" pitchFamily="34" charset="0"/>
              </a:rPr>
              <a:t>We will be learning some different ways that Angus McMillan has been remembered</a:t>
            </a:r>
            <a:endParaRPr lang="en-US" sz="2183">
              <a:latin typeface="Calibri" panose="020F0502020204030204" pitchFamily="34" charset="0"/>
              <a:cs typeface="Calibri" panose="020F0502020204030204" pitchFamily="34" charset="0"/>
            </a:endParaRPr>
          </a:p>
          <a:p>
            <a:endParaRPr lang="en-GB">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A6062329-0800-1BAA-5D4B-90C1AB77D78C}"/>
              </a:ext>
            </a:extLst>
          </p:cNvPr>
          <p:cNvSpPr>
            <a:spLocks noGrp="1"/>
          </p:cNvSpPr>
          <p:nvPr>
            <p:ph type="body" sz="quarter" idx="13"/>
          </p:nvPr>
        </p:nvSpPr>
        <p:spPr/>
        <p:txBody>
          <a:bodyPr/>
          <a:lstStyle/>
          <a:p>
            <a:r>
              <a:rPr lang="en-GB" b="1">
                <a:latin typeface="Calibri" panose="020F0502020204030204" pitchFamily="34" charset="0"/>
                <a:cs typeface="Calibri" panose="020F0502020204030204" pitchFamily="34" charset="0"/>
              </a:rPr>
              <a:t>Learning Intentions</a:t>
            </a:r>
          </a:p>
          <a:p>
            <a:endParaRPr lang="en-GB">
              <a:latin typeface="Calibri" panose="020F0502020204030204" pitchFamily="34" charset="0"/>
              <a:cs typeface="Calibri" panose="020F0502020204030204" pitchFamily="34" charset="0"/>
            </a:endParaRPr>
          </a:p>
        </p:txBody>
      </p:sp>
      <p:sp>
        <p:nvSpPr>
          <p:cNvPr id="6" name="Text Placeholder 5">
            <a:extLst>
              <a:ext uri="{FF2B5EF4-FFF2-40B4-BE49-F238E27FC236}">
                <a16:creationId xmlns:a16="http://schemas.microsoft.com/office/drawing/2014/main" id="{98D8F593-EFF6-A6C5-8261-2D7EAB60EE7C}"/>
              </a:ext>
            </a:extLst>
          </p:cNvPr>
          <p:cNvSpPr>
            <a:spLocks noGrp="1"/>
          </p:cNvSpPr>
          <p:nvPr>
            <p:ph type="body" sz="quarter" idx="14"/>
          </p:nvPr>
        </p:nvSpPr>
        <p:spPr/>
        <p:txBody>
          <a:bodyPr/>
          <a:lstStyle/>
          <a:p>
            <a:pPr marL="207935" indent="-207935">
              <a:buFont typeface="Arial" panose="020B0604020202020204" pitchFamily="34" charset="0"/>
              <a:buChar char="•"/>
            </a:pPr>
            <a:r>
              <a:rPr lang="en-GB" sz="2183">
                <a:latin typeface="Calibri" panose="020F0502020204030204" pitchFamily="34" charset="0"/>
                <a:cs typeface="Calibri" panose="020F0502020204030204" pitchFamily="34" charset="0"/>
              </a:rPr>
              <a:t>You will be able to describe some details of Angus McMillan’s life</a:t>
            </a:r>
          </a:p>
          <a:p>
            <a:pPr marL="207935" indent="-207935">
              <a:buFont typeface="Arial" panose="020B0604020202020204" pitchFamily="34" charset="0"/>
              <a:buChar char="•"/>
            </a:pPr>
            <a:r>
              <a:rPr lang="en-GB" sz="2183">
                <a:latin typeface="Calibri" panose="020F0502020204030204" pitchFamily="34" charset="0"/>
                <a:cs typeface="Calibri" panose="020F0502020204030204" pitchFamily="34" charset="0"/>
              </a:rPr>
              <a:t>You will be able to describe some different ways that McMillan has been remembered</a:t>
            </a:r>
          </a:p>
          <a:p>
            <a:pPr marL="207935" indent="-207935">
              <a:buFont typeface="Arial" panose="020B0604020202020204" pitchFamily="34" charset="0"/>
              <a:buChar char="•"/>
            </a:pPr>
            <a:r>
              <a:rPr lang="en-GB" sz="2183">
                <a:latin typeface="Calibri" panose="020F0502020204030204" pitchFamily="34" charset="0"/>
                <a:cs typeface="Calibri" panose="020F0502020204030204" pitchFamily="34" charset="0"/>
              </a:rPr>
              <a:t>You will be able to explain how and why our view of McMillan has changed over time</a:t>
            </a:r>
            <a:endParaRPr lang="en-US" sz="2183">
              <a:latin typeface="Calibri" panose="020F0502020204030204" pitchFamily="34" charset="0"/>
              <a:cs typeface="Calibri" panose="020F0502020204030204" pitchFamily="34" charset="0"/>
            </a:endParaRPr>
          </a:p>
          <a:p>
            <a:endParaRPr lang="en-GB">
              <a:latin typeface="Calibri" panose="020F0502020204030204" pitchFamily="34" charset="0"/>
              <a:cs typeface="Calibri" panose="020F0502020204030204" pitchFamily="34" charset="0"/>
            </a:endParaRPr>
          </a:p>
        </p:txBody>
      </p:sp>
      <p:sp>
        <p:nvSpPr>
          <p:cNvPr id="7" name="Text Placeholder 6">
            <a:extLst>
              <a:ext uri="{FF2B5EF4-FFF2-40B4-BE49-F238E27FC236}">
                <a16:creationId xmlns:a16="http://schemas.microsoft.com/office/drawing/2014/main" id="{9F4E7A91-4E01-EB2A-4F7A-982FEDAD1FF0}"/>
              </a:ext>
            </a:extLst>
          </p:cNvPr>
          <p:cNvSpPr>
            <a:spLocks noGrp="1"/>
          </p:cNvSpPr>
          <p:nvPr>
            <p:ph type="body" sz="quarter" idx="15"/>
          </p:nvPr>
        </p:nvSpPr>
        <p:spPr/>
        <p:txBody>
          <a:bodyPr/>
          <a:lstStyle/>
          <a:p>
            <a:r>
              <a:rPr lang="en-GB" b="1">
                <a:latin typeface="Calibri" panose="020F0502020204030204" pitchFamily="34" charset="0"/>
                <a:cs typeface="Calibri" panose="020F0502020204030204" pitchFamily="34" charset="0"/>
              </a:rPr>
              <a:t>Success Criteria</a:t>
            </a:r>
            <a:endParaRPr lang="en-US" b="1">
              <a:latin typeface="Calibri" panose="020F0502020204030204" pitchFamily="34" charset="0"/>
              <a:cs typeface="Calibri" panose="020F0502020204030204" pitchFamily="34" charset="0"/>
            </a:endParaRPr>
          </a:p>
          <a:p>
            <a:endParaRPr lang="en-GB">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38030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E1660-8BDC-3750-72F0-C79356480E60}"/>
            </a:ext>
          </a:extLst>
        </p:cNvPr>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66D949B3-BD83-D26D-E336-58073EC12B7D}"/>
              </a:ext>
            </a:extLst>
          </p:cNvPr>
          <p:cNvPicPr>
            <a:picLocks noGrp="1" noChangeAspect="1"/>
          </p:cNvPicPr>
          <p:nvPr>
            <p:ph type="pic" sz="quarter" idx="16"/>
          </p:nvPr>
        </p:nvPicPr>
        <p:blipFill>
          <a:blip r:embed="rId2" cstate="email">
            <a:extLst>
              <a:ext uri="{28A0092B-C50C-407E-A947-70E740481C1C}">
                <a14:useLocalDpi xmlns:a14="http://schemas.microsoft.com/office/drawing/2010/main"/>
              </a:ext>
            </a:extLst>
          </a:blip>
          <a:srcRect/>
          <a:stretch>
            <a:fillRect/>
          </a:stretch>
        </p:blipFill>
        <p:spPr>
          <a:xfrm>
            <a:off x="643486" y="1246081"/>
            <a:ext cx="3003504" cy="4940133"/>
          </a:xfrm>
          <a:prstGeom prst="rect">
            <a:avLst/>
          </a:prstGeom>
        </p:spPr>
      </p:pic>
      <p:sp>
        <p:nvSpPr>
          <p:cNvPr id="3" name="Text Placeholder 2">
            <a:extLst>
              <a:ext uri="{FF2B5EF4-FFF2-40B4-BE49-F238E27FC236}">
                <a16:creationId xmlns:a16="http://schemas.microsoft.com/office/drawing/2014/main" id="{CC49A0F4-7904-054F-71A6-93340CDE0BD6}"/>
              </a:ext>
            </a:extLst>
          </p:cNvPr>
          <p:cNvSpPr>
            <a:spLocks noGrp="1"/>
          </p:cNvSpPr>
          <p:nvPr>
            <p:ph type="body" sz="quarter" idx="12"/>
          </p:nvPr>
        </p:nvSpPr>
        <p:spPr>
          <a:xfrm>
            <a:off x="5123151" y="2504845"/>
            <a:ext cx="6425363" cy="3738733"/>
          </a:xfrm>
        </p:spPr>
        <p:txBody>
          <a:bodyPr/>
          <a:lstStyle/>
          <a:p>
            <a:pPr marL="277246" indent="-277246">
              <a:buFont typeface="Arial" panose="020B0604020202020204" pitchFamily="34" charset="0"/>
              <a:buChar char="•"/>
            </a:pPr>
            <a:r>
              <a:rPr lang="en-GB" sz="2400">
                <a:latin typeface="Calibri" panose="020F0502020204030204" pitchFamily="34" charset="0"/>
                <a:cs typeface="Calibri" panose="020F0502020204030204" pitchFamily="34" charset="0"/>
              </a:rPr>
              <a:t>Angus McMillan was born in </a:t>
            </a:r>
            <a:r>
              <a:rPr lang="en-GB" sz="2400" err="1">
                <a:latin typeface="Calibri" panose="020F0502020204030204" pitchFamily="34" charset="0"/>
                <a:cs typeface="Calibri" panose="020F0502020204030204" pitchFamily="34" charset="0"/>
              </a:rPr>
              <a:t>Glenbrittle</a:t>
            </a:r>
            <a:r>
              <a:rPr lang="en-GB" sz="2400">
                <a:latin typeface="Calibri" panose="020F0502020204030204" pitchFamily="34" charset="0"/>
                <a:cs typeface="Calibri" panose="020F0502020204030204" pitchFamily="34" charset="0"/>
              </a:rPr>
              <a:t> on the Isle of Skye in 1810.  As a young man, we has forced from his land in the Highland Clearances and moved to Australia in the 1830s. He died in 1865.</a:t>
            </a:r>
          </a:p>
          <a:p>
            <a:pPr marL="277246" indent="-277246">
              <a:buFont typeface="Arial" panose="020B0604020202020204" pitchFamily="34" charset="0"/>
              <a:buChar char="•"/>
            </a:pPr>
            <a:r>
              <a:rPr lang="en-GB" sz="2400">
                <a:latin typeface="Calibri" panose="020F0502020204030204" pitchFamily="34" charset="0"/>
                <a:cs typeface="Calibri" panose="020F0502020204030204" pitchFamily="34" charset="0"/>
              </a:rPr>
              <a:t>As we discovered from the memorial, McMillan played an important role in the colonisation of a part of Australia known as Gippsland (hard G) in the South East of Australia.</a:t>
            </a:r>
          </a:p>
          <a:p>
            <a:endParaRPr lang="en-GB" sz="320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7E661219-E3A8-4D46-5A9F-F4D7235DB5B2}"/>
              </a:ext>
            </a:extLst>
          </p:cNvPr>
          <p:cNvSpPr>
            <a:spLocks noGrp="1"/>
          </p:cNvSpPr>
          <p:nvPr>
            <p:ph type="body" sz="quarter" idx="13"/>
          </p:nvPr>
        </p:nvSpPr>
        <p:spPr/>
        <p:txBody>
          <a:bodyPr>
            <a:normAutofit/>
          </a:bodyPr>
          <a:lstStyle/>
          <a:p>
            <a:r>
              <a:rPr lang="en-GB" sz="2800" b="1" dirty="0">
                <a:latin typeface="Calibri" panose="020F0502020204030204" pitchFamily="34" charset="0"/>
                <a:cs typeface="Calibri" panose="020F0502020204030204" pitchFamily="34" charset="0"/>
              </a:rPr>
              <a:t>Who was Angus McMillan?</a:t>
            </a:r>
          </a:p>
        </p:txBody>
      </p:sp>
      <p:sp>
        <p:nvSpPr>
          <p:cNvPr id="8" name="TextBox 15">
            <a:extLst>
              <a:ext uri="{FF2B5EF4-FFF2-40B4-BE49-F238E27FC236}">
                <a16:creationId xmlns:a16="http://schemas.microsoft.com/office/drawing/2014/main" id="{A855DDC0-CC59-B01B-E641-719A50C72338}"/>
              </a:ext>
            </a:extLst>
          </p:cNvPr>
          <p:cNvSpPr txBox="1"/>
          <p:nvPr/>
        </p:nvSpPr>
        <p:spPr>
          <a:xfrm>
            <a:off x="93108" y="6286815"/>
            <a:ext cx="4534468" cy="374461"/>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001"/>
              </a:lnSpc>
            </a:pPr>
            <a:r>
              <a:rPr lang="en-GB" sz="900" dirty="0">
                <a:solidFill>
                  <a:srgbClr val="000000"/>
                </a:solidFill>
                <a:latin typeface="Calibri" panose="020F0502020204030204" pitchFamily="34" charset="0"/>
                <a:cs typeface="Calibri" panose="020F0502020204030204" pitchFamily="34" charset="0"/>
              </a:rPr>
              <a:t>Victorian Collections</a:t>
            </a:r>
          </a:p>
          <a:p>
            <a:r>
              <a:rPr lang="en-GB" sz="1000" dirty="0">
                <a:solidFill>
                  <a:srgbClr val="038391"/>
                </a:solidFill>
                <a:latin typeface="Calibri" panose="020F0502020204030204" pitchFamily="34" charset="0"/>
                <a:cs typeface="Calibri" panose="020F0502020204030204" pitchFamily="34" charset="0"/>
                <a:hlinkClick r:id="rId3"/>
              </a:rPr>
              <a:t>https://victoriancollections.net.au/items/575915f5d0cdd125103f0fb7</a:t>
            </a:r>
            <a:endParaRPr lang="en-US" sz="1000" dirty="0">
              <a:solidFill>
                <a:prstClr val="black"/>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47188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DC9E69-0F1A-17CD-6A92-754D55FDFBE1}"/>
            </a:ext>
          </a:extLst>
        </p:cNvPr>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B7214580-D65A-5DB0-6248-2684670334E1}"/>
              </a:ext>
            </a:extLst>
          </p:cNvPr>
          <p:cNvPicPr>
            <a:picLocks noGrp="1" noChangeAspect="1"/>
          </p:cNvPicPr>
          <p:nvPr>
            <p:ph type="pic" sz="quarter" idx="16"/>
          </p:nvPr>
        </p:nvPicPr>
        <p:blipFill>
          <a:blip r:embed="rId2" cstate="email">
            <a:extLst>
              <a:ext uri="{28A0092B-C50C-407E-A947-70E740481C1C}">
                <a14:useLocalDpi xmlns:a14="http://schemas.microsoft.com/office/drawing/2010/main"/>
              </a:ext>
            </a:extLst>
          </a:blip>
          <a:srcRect/>
          <a:stretch>
            <a:fillRect/>
          </a:stretch>
        </p:blipFill>
        <p:spPr>
          <a:prstGeom prst="rect">
            <a:avLst/>
          </a:prstGeom>
        </p:spPr>
      </p:pic>
      <p:sp>
        <p:nvSpPr>
          <p:cNvPr id="3" name="Text Placeholder 2">
            <a:extLst>
              <a:ext uri="{FF2B5EF4-FFF2-40B4-BE49-F238E27FC236}">
                <a16:creationId xmlns:a16="http://schemas.microsoft.com/office/drawing/2014/main" id="{F6F65C2B-DAA6-00DE-949D-8ECA6A836819}"/>
              </a:ext>
            </a:extLst>
          </p:cNvPr>
          <p:cNvSpPr>
            <a:spLocks noGrp="1"/>
          </p:cNvSpPr>
          <p:nvPr>
            <p:ph type="body" sz="quarter" idx="12"/>
          </p:nvPr>
        </p:nvSpPr>
        <p:spPr>
          <a:xfrm>
            <a:off x="5124395" y="1857937"/>
            <a:ext cx="6841234" cy="3738733"/>
          </a:xfrm>
        </p:spPr>
        <p:txBody>
          <a:bodyPr>
            <a:normAutofit lnSpcReduction="10000"/>
          </a:bodyPr>
          <a:lstStyle/>
          <a:p>
            <a:pPr marL="346558" indent="-346558">
              <a:buFont typeface="Arial" panose="020B0604020202020204" pitchFamily="34" charset="0"/>
              <a:buChar char="•"/>
            </a:pPr>
            <a:r>
              <a:rPr lang="en-US" sz="2400">
                <a:latin typeface="Calibri" panose="020F0502020204030204" pitchFamily="34" charset="0"/>
                <a:cs typeface="Calibri" panose="020F0502020204030204" pitchFamily="34" charset="0"/>
              </a:rPr>
              <a:t>People in the past have lived their lives and their lives cannot change. However, what does change is the way that people think about those people – this is called an </a:t>
            </a:r>
            <a:r>
              <a:rPr lang="en-US" sz="2400" b="1">
                <a:latin typeface="Calibri" panose="020F0502020204030204" pitchFamily="34" charset="0"/>
                <a:cs typeface="Calibri" panose="020F0502020204030204" pitchFamily="34" charset="0"/>
              </a:rPr>
              <a:t>interpretation</a:t>
            </a:r>
            <a:r>
              <a:rPr lang="en-US" sz="2400">
                <a:latin typeface="Calibri" panose="020F0502020204030204" pitchFamily="34" charset="0"/>
                <a:cs typeface="Calibri" panose="020F0502020204030204" pitchFamily="34" charset="0"/>
              </a:rPr>
              <a:t> of the person.  </a:t>
            </a:r>
          </a:p>
          <a:p>
            <a:pPr marL="346558" indent="-346558">
              <a:buFont typeface="Arial" panose="020B0604020202020204" pitchFamily="34" charset="0"/>
              <a:buChar char="•"/>
            </a:pPr>
            <a:r>
              <a:rPr lang="en-US" sz="2400">
                <a:latin typeface="Calibri" panose="020F0502020204030204" pitchFamily="34" charset="0"/>
                <a:cs typeface="Calibri" panose="020F0502020204030204" pitchFamily="34" charset="0"/>
              </a:rPr>
              <a:t>McMillan has been a very </a:t>
            </a:r>
            <a:r>
              <a:rPr lang="en-US" sz="2400" b="1">
                <a:latin typeface="Calibri" panose="020F0502020204030204" pitchFamily="34" charset="0"/>
                <a:cs typeface="Calibri" panose="020F0502020204030204" pitchFamily="34" charset="0"/>
              </a:rPr>
              <a:t>controversial</a:t>
            </a:r>
            <a:r>
              <a:rPr lang="en-US" sz="2400">
                <a:latin typeface="Calibri" panose="020F0502020204030204" pitchFamily="34" charset="0"/>
                <a:cs typeface="Calibri" panose="020F0502020204030204" pitchFamily="34" charset="0"/>
              </a:rPr>
              <a:t> figure – this means that people disagree strongly in their interpretation of him.</a:t>
            </a:r>
            <a:endParaRPr lang="en-GB" sz="2400">
              <a:latin typeface="Calibri" panose="020F0502020204030204" pitchFamily="34" charset="0"/>
              <a:cs typeface="Calibri" panose="020F0502020204030204" pitchFamily="34" charset="0"/>
            </a:endParaRPr>
          </a:p>
          <a:p>
            <a:pPr marL="346558" indent="-346558">
              <a:buFont typeface="Arial" panose="020B0604020202020204" pitchFamily="34" charset="0"/>
              <a:buChar char="•"/>
            </a:pPr>
            <a:r>
              <a:rPr lang="en-GB" sz="2400">
                <a:latin typeface="Calibri" panose="020F0502020204030204" pitchFamily="34" charset="0"/>
                <a:cs typeface="Calibri" panose="020F0502020204030204" pitchFamily="34" charset="0"/>
              </a:rPr>
              <a:t>You will notice that we have not said a lot about what McMillan did in his life.</a:t>
            </a:r>
          </a:p>
          <a:p>
            <a:pPr marL="346558" indent="-346558">
              <a:buFont typeface="Arial" panose="020B0604020202020204" pitchFamily="34" charset="0"/>
              <a:buChar char="•"/>
            </a:pPr>
            <a:r>
              <a:rPr lang="en-GB" sz="2400">
                <a:latin typeface="Calibri" panose="020F0502020204030204" pitchFamily="34" charset="0"/>
                <a:cs typeface="Calibri" panose="020F0502020204030204" pitchFamily="34" charset="0"/>
              </a:rPr>
              <a:t>This is because different interpretations place different emphases on the different things he did.</a:t>
            </a:r>
          </a:p>
          <a:p>
            <a:endParaRPr lang="en-GB" sz="180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69D5FCD5-0665-F29A-9731-4F1F16DC4572}"/>
              </a:ext>
            </a:extLst>
          </p:cNvPr>
          <p:cNvSpPr>
            <a:spLocks noGrp="1"/>
          </p:cNvSpPr>
          <p:nvPr>
            <p:ph type="body" sz="quarter" idx="13"/>
          </p:nvPr>
        </p:nvSpPr>
        <p:spPr>
          <a:xfrm>
            <a:off x="5279571" y="732975"/>
            <a:ext cx="6441691" cy="919290"/>
          </a:xfrm>
        </p:spPr>
        <p:txBody>
          <a:bodyPr>
            <a:normAutofit/>
          </a:bodyPr>
          <a:lstStyle/>
          <a:p>
            <a:r>
              <a:rPr lang="en-GB" sz="2800" b="1" dirty="0">
                <a:latin typeface="Calibri" panose="020F0502020204030204" pitchFamily="34" charset="0"/>
                <a:cs typeface="Calibri" panose="020F0502020204030204" pitchFamily="34" charset="0"/>
              </a:rPr>
              <a:t>What do we mean by ‘interpretations’ of history?</a:t>
            </a:r>
          </a:p>
        </p:txBody>
      </p:sp>
      <p:sp>
        <p:nvSpPr>
          <p:cNvPr id="2" name="TextBox 15">
            <a:extLst>
              <a:ext uri="{FF2B5EF4-FFF2-40B4-BE49-F238E27FC236}">
                <a16:creationId xmlns:a16="http://schemas.microsoft.com/office/drawing/2014/main" id="{581A3D86-B8FF-9CE7-B864-59C9F4A3029E}"/>
              </a:ext>
            </a:extLst>
          </p:cNvPr>
          <p:cNvSpPr txBox="1"/>
          <p:nvPr/>
        </p:nvSpPr>
        <p:spPr>
          <a:xfrm>
            <a:off x="93108" y="6286815"/>
            <a:ext cx="4534468" cy="374461"/>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001"/>
              </a:lnSpc>
            </a:pPr>
            <a:r>
              <a:rPr lang="en-GB" sz="900" dirty="0">
                <a:solidFill>
                  <a:srgbClr val="000000"/>
                </a:solidFill>
                <a:latin typeface="Calibri" panose="020F0502020204030204" pitchFamily="34" charset="0"/>
                <a:cs typeface="Calibri" panose="020F0502020204030204" pitchFamily="34" charset="0"/>
              </a:rPr>
              <a:t>Victorian Collections</a:t>
            </a:r>
          </a:p>
          <a:p>
            <a:r>
              <a:rPr lang="en-GB" sz="1000" dirty="0">
                <a:solidFill>
                  <a:srgbClr val="038391"/>
                </a:solidFill>
                <a:latin typeface="Calibri" panose="020F0502020204030204" pitchFamily="34" charset="0"/>
                <a:cs typeface="Calibri" panose="020F0502020204030204" pitchFamily="34" charset="0"/>
                <a:hlinkClick r:id="rId3"/>
              </a:rPr>
              <a:t>https://victoriancollections.net.au/items/575915f5d0cdd125103f0fb7</a:t>
            </a:r>
            <a:endParaRPr lang="en-US" sz="1000" dirty="0">
              <a:solidFill>
                <a:prstClr val="black"/>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63046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4DF452-0345-1F6A-0CD8-8FCF62ECF1FF}"/>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1CA65C48-149D-DCC3-5727-FFC7C346A43E}"/>
              </a:ext>
            </a:extLst>
          </p:cNvPr>
          <p:cNvSpPr>
            <a:spLocks noGrp="1"/>
          </p:cNvSpPr>
          <p:nvPr>
            <p:ph type="body" sz="quarter" idx="12"/>
          </p:nvPr>
        </p:nvSpPr>
        <p:spPr>
          <a:xfrm>
            <a:off x="661549" y="3046958"/>
            <a:ext cx="5123183" cy="3738733"/>
          </a:xfrm>
        </p:spPr>
        <p:txBody>
          <a:bodyPr>
            <a:normAutofit/>
          </a:bodyPr>
          <a:lstStyle/>
          <a:p>
            <a:r>
              <a:rPr lang="en-GB" sz="2000" dirty="0">
                <a:latin typeface="Calibri" panose="020F0502020204030204" pitchFamily="34" charset="0"/>
                <a:cs typeface="Calibri" panose="020F0502020204030204" pitchFamily="34" charset="0"/>
              </a:rPr>
              <a:t>McMillan is seen as a victim of the Highland Clearances whose skill and intelligence meant he succeeded in the colonies.</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He did much to bring Gippsland </a:t>
            </a:r>
            <a:r>
              <a:rPr lang="en-GB" sz="2000" b="1" dirty="0">
                <a:latin typeface="Calibri" panose="020F0502020204030204" pitchFamily="34" charset="0"/>
                <a:cs typeface="Calibri" panose="020F0502020204030204" pitchFamily="34" charset="0"/>
              </a:rPr>
              <a:t>under settler control </a:t>
            </a:r>
            <a:r>
              <a:rPr lang="en-GB" sz="2000" dirty="0">
                <a:latin typeface="Calibri" panose="020F0502020204030204" pitchFamily="34" charset="0"/>
                <a:cs typeface="Calibri" panose="020F0502020204030204" pitchFamily="34" charset="0"/>
              </a:rPr>
              <a:t>and became a politician and President of the Caledonian Society of Victoria.</a:t>
            </a:r>
          </a:p>
          <a:p>
            <a:endParaRPr lang="en-GB" sz="2000"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BF9E8CCB-2175-19A8-B53F-E81E35EA56A0}"/>
              </a:ext>
            </a:extLst>
          </p:cNvPr>
          <p:cNvSpPr>
            <a:spLocks noGrp="1"/>
          </p:cNvSpPr>
          <p:nvPr>
            <p:ph type="body" sz="quarter" idx="13"/>
          </p:nvPr>
        </p:nvSpPr>
        <p:spPr>
          <a:xfrm>
            <a:off x="661549" y="2031614"/>
            <a:ext cx="5123183" cy="919290"/>
          </a:xfrm>
        </p:spPr>
        <p:txBody>
          <a:bodyPr>
            <a:normAutofit/>
          </a:bodyPr>
          <a:lstStyle/>
          <a:p>
            <a:r>
              <a:rPr lang="en-GB" sz="2800" b="1" dirty="0">
                <a:latin typeface="Calibri" panose="020F0502020204030204" pitchFamily="34" charset="0"/>
                <a:cs typeface="Calibri" panose="020F0502020204030204" pitchFamily="34" charset="0"/>
              </a:rPr>
              <a:t>Interpretation 1</a:t>
            </a:r>
          </a:p>
        </p:txBody>
      </p:sp>
      <p:sp>
        <p:nvSpPr>
          <p:cNvPr id="6" name="Text Placeholder 5">
            <a:extLst>
              <a:ext uri="{FF2B5EF4-FFF2-40B4-BE49-F238E27FC236}">
                <a16:creationId xmlns:a16="http://schemas.microsoft.com/office/drawing/2014/main" id="{2627F73B-8C79-055A-0DB4-A891533CAE70}"/>
              </a:ext>
            </a:extLst>
          </p:cNvPr>
          <p:cNvSpPr>
            <a:spLocks noGrp="1"/>
          </p:cNvSpPr>
          <p:nvPr>
            <p:ph type="body" sz="quarter" idx="14"/>
          </p:nvPr>
        </p:nvSpPr>
        <p:spPr>
          <a:xfrm>
            <a:off x="6373246" y="2950905"/>
            <a:ext cx="4862426" cy="3738733"/>
          </a:xfrm>
        </p:spPr>
        <p:txBody>
          <a:bodyPr>
            <a:normAutofit/>
          </a:bodyPr>
          <a:lstStyle/>
          <a:p>
            <a:r>
              <a:rPr lang="en-GB" sz="2000" dirty="0">
                <a:latin typeface="Calibri" panose="020F0502020204030204" pitchFamily="34" charset="0"/>
                <a:cs typeface="Calibri" panose="020F0502020204030204" pitchFamily="34" charset="0"/>
              </a:rPr>
              <a:t>McMillan lost his land in the Highland Clearances only to then </a:t>
            </a:r>
            <a:r>
              <a:rPr lang="en-GB" sz="2000" b="1" dirty="0">
                <a:latin typeface="Calibri" panose="020F0502020204030204" pitchFamily="34" charset="0"/>
                <a:cs typeface="Calibri" panose="020F0502020204030204" pitchFamily="34" charset="0"/>
              </a:rPr>
              <a:t>take the land</a:t>
            </a:r>
            <a:r>
              <a:rPr lang="en-GB" sz="2000" dirty="0">
                <a:latin typeface="Calibri" panose="020F0502020204030204" pitchFamily="34" charset="0"/>
                <a:cs typeface="Calibri" panose="020F0502020204030204" pitchFamily="34" charset="0"/>
              </a:rPr>
              <a:t> of the Indigenous people of Gippsland.</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He was responsible for a number of massacres of </a:t>
            </a:r>
            <a:r>
              <a:rPr lang="en-GB" sz="2000" dirty="0" err="1">
                <a:latin typeface="Calibri" panose="020F0502020204030204" pitchFamily="34" charset="0"/>
                <a:cs typeface="Calibri" panose="020F0502020204030204" pitchFamily="34" charset="0"/>
              </a:rPr>
              <a:t>Gunaikurnai</a:t>
            </a:r>
            <a:r>
              <a:rPr lang="en-GB" sz="2000" dirty="0">
                <a:latin typeface="Calibri" panose="020F0502020204030204" pitchFamily="34" charset="0"/>
                <a:cs typeface="Calibri" panose="020F0502020204030204" pitchFamily="34" charset="0"/>
              </a:rPr>
              <a:t> people, most notably at Warrigal Creek in July 1843 where some 150 people were killed</a:t>
            </a:r>
          </a:p>
          <a:p>
            <a:endParaRPr lang="en-GB" sz="2000" dirty="0">
              <a:latin typeface="Calibri" panose="020F0502020204030204" pitchFamily="34" charset="0"/>
              <a:cs typeface="Calibri" panose="020F0502020204030204" pitchFamily="34" charset="0"/>
            </a:endParaRPr>
          </a:p>
        </p:txBody>
      </p:sp>
      <p:sp>
        <p:nvSpPr>
          <p:cNvPr id="7" name="Text Placeholder 6">
            <a:extLst>
              <a:ext uri="{FF2B5EF4-FFF2-40B4-BE49-F238E27FC236}">
                <a16:creationId xmlns:a16="http://schemas.microsoft.com/office/drawing/2014/main" id="{834A831F-C132-24DC-67DB-BA38F94D1FDC}"/>
              </a:ext>
            </a:extLst>
          </p:cNvPr>
          <p:cNvSpPr>
            <a:spLocks noGrp="1"/>
          </p:cNvSpPr>
          <p:nvPr>
            <p:ph type="body" sz="quarter" idx="15"/>
          </p:nvPr>
        </p:nvSpPr>
        <p:spPr>
          <a:xfrm>
            <a:off x="6373246" y="2031614"/>
            <a:ext cx="4862426" cy="919290"/>
          </a:xfrm>
        </p:spPr>
        <p:txBody>
          <a:bodyPr/>
          <a:lstStyle/>
          <a:p>
            <a:r>
              <a:rPr lang="en-GB" sz="2800" b="1" dirty="0">
                <a:latin typeface="Calibri" panose="020F0502020204030204" pitchFamily="34" charset="0"/>
                <a:cs typeface="Calibri" panose="020F0502020204030204" pitchFamily="34" charset="0"/>
              </a:rPr>
              <a:t>Interpretation 2</a:t>
            </a:r>
          </a:p>
          <a:p>
            <a:endParaRPr lang="en-GB" sz="2800" dirty="0">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93688D6B-AB64-3E5F-512D-931FB177BA37}"/>
              </a:ext>
            </a:extLst>
          </p:cNvPr>
          <p:cNvSpPr txBox="1"/>
          <p:nvPr/>
        </p:nvSpPr>
        <p:spPr>
          <a:xfrm>
            <a:off x="491125" y="886082"/>
            <a:ext cx="11209751" cy="523220"/>
          </a:xfrm>
          <a:prstGeom prst="rect">
            <a:avLst/>
          </a:prstGeom>
          <a:noFill/>
        </p:spPr>
        <p:txBody>
          <a:bodyPr wrap="square">
            <a:spAutoFit/>
          </a:bodyPr>
          <a:lstStyle/>
          <a:p>
            <a:r>
              <a:rPr lang="en-GB" sz="2800" dirty="0">
                <a:latin typeface="Calibri" panose="020F0502020204030204" pitchFamily="34" charset="0"/>
                <a:cs typeface="Calibri" panose="020F0502020204030204" pitchFamily="34" charset="0"/>
              </a:rPr>
              <a:t>How has the way McMillan has been interpreted changed over time?</a:t>
            </a:r>
          </a:p>
        </p:txBody>
      </p:sp>
    </p:spTree>
    <p:extLst>
      <p:ext uri="{BB962C8B-B14F-4D97-AF65-F5344CB8AC3E}">
        <p14:creationId xmlns:p14="http://schemas.microsoft.com/office/powerpoint/2010/main" val="1787319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3FC4E-52A3-4767-0381-FC1C58DF9F25}"/>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DB79BD67-6D45-43BD-AF36-EF01FE484FE4}"/>
              </a:ext>
            </a:extLst>
          </p:cNvPr>
          <p:cNvSpPr>
            <a:spLocks noGrp="1"/>
          </p:cNvSpPr>
          <p:nvPr>
            <p:ph type="body" sz="quarter" idx="10"/>
          </p:nvPr>
        </p:nvSpPr>
        <p:spPr>
          <a:xfrm>
            <a:off x="-604123" y="1118613"/>
            <a:ext cx="13215416" cy="924154"/>
          </a:xfrm>
        </p:spPr>
        <p:txBody>
          <a:bodyPr>
            <a:normAutofit/>
          </a:bodyPr>
          <a:lstStyle/>
          <a:p>
            <a:r>
              <a:rPr lang="en-GB" sz="4400" dirty="0">
                <a:latin typeface="Calibri" panose="020F0502020204030204" pitchFamily="34" charset="0"/>
                <a:cs typeface="Calibri" panose="020F0502020204030204" pitchFamily="34" charset="0"/>
              </a:rPr>
              <a:t>Analysing Interpretations of McMillan</a:t>
            </a:r>
          </a:p>
        </p:txBody>
      </p:sp>
      <p:graphicFrame>
        <p:nvGraphicFramePr>
          <p:cNvPr id="2" name="Content Placeholder 3">
            <a:extLst>
              <a:ext uri="{FF2B5EF4-FFF2-40B4-BE49-F238E27FC236}">
                <a16:creationId xmlns:a16="http://schemas.microsoft.com/office/drawing/2014/main" id="{04D6C966-31AB-5D6D-F89C-FC8AB64168B6}"/>
              </a:ext>
            </a:extLst>
          </p:cNvPr>
          <p:cNvGraphicFramePr>
            <a:graphicFrameLocks/>
          </p:cNvGraphicFramePr>
          <p:nvPr>
            <p:extLst>
              <p:ext uri="{D42A27DB-BD31-4B8C-83A1-F6EECF244321}">
                <p14:modId xmlns:p14="http://schemas.microsoft.com/office/powerpoint/2010/main" val="2602395914"/>
              </p:ext>
            </p:extLst>
          </p:nvPr>
        </p:nvGraphicFramePr>
        <p:xfrm>
          <a:off x="181408" y="2042767"/>
          <a:ext cx="11690561" cy="4378474"/>
        </p:xfrm>
        <a:graphic>
          <a:graphicData uri="http://schemas.openxmlformats.org/drawingml/2006/table">
            <a:tbl>
              <a:tblPr firstRow="1" bandRow="1">
                <a:tableStyleId>{2D5ABB26-0587-4C30-8999-92F81FD0307C}</a:tableStyleId>
              </a:tblPr>
              <a:tblGrid>
                <a:gridCol w="184831">
                  <a:extLst>
                    <a:ext uri="{9D8B030D-6E8A-4147-A177-3AD203B41FA5}">
                      <a16:colId xmlns:a16="http://schemas.microsoft.com/office/drawing/2014/main" val="1396361453"/>
                    </a:ext>
                  </a:extLst>
                </a:gridCol>
                <a:gridCol w="646908">
                  <a:extLst>
                    <a:ext uri="{9D8B030D-6E8A-4147-A177-3AD203B41FA5}">
                      <a16:colId xmlns:a16="http://schemas.microsoft.com/office/drawing/2014/main" val="608531091"/>
                    </a:ext>
                  </a:extLst>
                </a:gridCol>
                <a:gridCol w="924155">
                  <a:extLst>
                    <a:ext uri="{9D8B030D-6E8A-4147-A177-3AD203B41FA5}">
                      <a16:colId xmlns:a16="http://schemas.microsoft.com/office/drawing/2014/main" val="3987665299"/>
                    </a:ext>
                  </a:extLst>
                </a:gridCol>
                <a:gridCol w="9934667">
                  <a:extLst>
                    <a:ext uri="{9D8B030D-6E8A-4147-A177-3AD203B41FA5}">
                      <a16:colId xmlns:a16="http://schemas.microsoft.com/office/drawing/2014/main" val="1274524676"/>
                    </a:ext>
                  </a:extLst>
                </a:gridCol>
              </a:tblGrid>
              <a:tr h="325306">
                <a:tc>
                  <a:txBody>
                    <a:bodyPr/>
                    <a:lstStyle/>
                    <a:p>
                      <a:endParaRPr lang="en-GB" sz="1400">
                        <a:latin typeface="Calibri" panose="020F0502020204030204" pitchFamily="34" charset="0"/>
                        <a:cs typeface="Calibri" panose="020F0502020204030204" pitchFamily="3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000">
                          <a:latin typeface="Calibri" panose="020F0502020204030204" pitchFamily="34" charset="0"/>
                          <a:cs typeface="Calibri" panose="020F0502020204030204" pitchFamily="34" charset="0"/>
                        </a:rPr>
                        <a:t>Date produced</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000">
                          <a:latin typeface="Calibri" panose="020F0502020204030204" pitchFamily="34" charset="0"/>
                          <a:cs typeface="Calibri" panose="020F0502020204030204" pitchFamily="34" charset="0"/>
                        </a:rPr>
                        <a:t>What type of source is it?</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000" dirty="0">
                          <a:latin typeface="Calibri" panose="020F0502020204030204" pitchFamily="34" charset="0"/>
                          <a:cs typeface="Calibri" panose="020F0502020204030204" pitchFamily="34" charset="0"/>
                        </a:rPr>
                        <a:t>How does it portray McMillan?</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62862339"/>
                  </a:ext>
                </a:extLst>
              </a:tr>
              <a:tr h="1339408">
                <a:tc>
                  <a:txBody>
                    <a:bodyPr/>
                    <a:lstStyle/>
                    <a:p>
                      <a:r>
                        <a:rPr lang="en-GB" sz="1100"/>
                        <a:t>1</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dirty="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25994770"/>
                  </a:ext>
                </a:extLst>
              </a:tr>
              <a:tr h="1339408">
                <a:tc>
                  <a:txBody>
                    <a:bodyPr/>
                    <a:lstStyle/>
                    <a:p>
                      <a:r>
                        <a:rPr lang="en-GB" sz="1100"/>
                        <a:t>2</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63710635"/>
                  </a:ext>
                </a:extLst>
              </a:tr>
              <a:tr h="1339408">
                <a:tc>
                  <a:txBody>
                    <a:bodyPr/>
                    <a:lstStyle/>
                    <a:p>
                      <a:r>
                        <a:rPr lang="en-GB" sz="1100"/>
                        <a:t>3</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dirty="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9330541"/>
                  </a:ext>
                </a:extLst>
              </a:tr>
            </a:tbl>
          </a:graphicData>
        </a:graphic>
      </p:graphicFrame>
    </p:spTree>
    <p:extLst>
      <p:ext uri="{BB962C8B-B14F-4D97-AF65-F5344CB8AC3E}">
        <p14:creationId xmlns:p14="http://schemas.microsoft.com/office/powerpoint/2010/main" val="465550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246D5-3A55-891F-3904-C2F45EC6A43F}"/>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0C3C86BA-AC09-935A-3B3C-9A94E8D080C9}"/>
              </a:ext>
            </a:extLst>
          </p:cNvPr>
          <p:cNvSpPr>
            <a:spLocks noGrp="1"/>
          </p:cNvSpPr>
          <p:nvPr>
            <p:ph type="body" sz="quarter" idx="12"/>
          </p:nvPr>
        </p:nvSpPr>
        <p:spPr>
          <a:xfrm>
            <a:off x="321624" y="1169601"/>
            <a:ext cx="3808820" cy="3738733"/>
          </a:xfrm>
        </p:spPr>
        <p:txBody>
          <a:bodyPr>
            <a:normAutofit fontScale="92500" lnSpcReduction="10000"/>
          </a:bodyPr>
          <a:lstStyle/>
          <a:p>
            <a:pPr marL="277246" indent="-277246">
              <a:buFont typeface="Arial" panose="020B0604020202020204" pitchFamily="34" charset="0"/>
              <a:buChar char="•"/>
            </a:pPr>
            <a:r>
              <a:rPr lang="en-GB" sz="2400" dirty="0">
                <a:latin typeface="Calibri" panose="020F0502020204030204" pitchFamily="34" charset="0"/>
                <a:cs typeface="Calibri" panose="020F0502020204030204" pitchFamily="34" charset="0"/>
              </a:rPr>
              <a:t>This is a bronze plaque attached to a cairn monument in Iguana Creek.</a:t>
            </a:r>
            <a:br>
              <a:rPr lang="en-GB" sz="2400" dirty="0">
                <a:latin typeface="Calibri" panose="020F0502020204030204" pitchFamily="34" charset="0"/>
                <a:cs typeface="Calibri" panose="020F0502020204030204" pitchFamily="34" charset="0"/>
              </a:rPr>
            </a:br>
            <a:endParaRPr lang="en-GB" sz="2400" dirty="0">
              <a:latin typeface="Calibri" panose="020F0502020204030204" pitchFamily="34" charset="0"/>
              <a:cs typeface="Calibri" panose="020F0502020204030204" pitchFamily="34" charset="0"/>
            </a:endParaRPr>
          </a:p>
          <a:p>
            <a:pPr marL="277246" indent="-277246">
              <a:buFont typeface="Arial" panose="020B0604020202020204" pitchFamily="34" charset="0"/>
              <a:buChar char="•"/>
            </a:pPr>
            <a:r>
              <a:rPr lang="en-GB" sz="2400" dirty="0">
                <a:latin typeface="Calibri" panose="020F0502020204030204" pitchFamily="34" charset="0"/>
                <a:cs typeface="Calibri" panose="020F0502020204030204" pitchFamily="34" charset="0"/>
              </a:rPr>
              <a:t>The plaque was produced in 1927.</a:t>
            </a:r>
            <a:br>
              <a:rPr lang="en-GB" sz="2400" dirty="0">
                <a:latin typeface="Calibri" panose="020F0502020204030204" pitchFamily="34" charset="0"/>
                <a:cs typeface="Calibri" panose="020F0502020204030204" pitchFamily="34" charset="0"/>
              </a:rPr>
            </a:br>
            <a:endParaRPr lang="en-GB" sz="2400" dirty="0">
              <a:latin typeface="Calibri" panose="020F0502020204030204" pitchFamily="34" charset="0"/>
              <a:cs typeface="Calibri" panose="020F0502020204030204" pitchFamily="34" charset="0"/>
            </a:endParaRPr>
          </a:p>
          <a:p>
            <a:pPr marL="277246" indent="-277246">
              <a:buFont typeface="Arial" panose="020B0604020202020204" pitchFamily="34" charset="0"/>
              <a:buChar char="•"/>
            </a:pPr>
            <a:r>
              <a:rPr lang="en-GB" sz="2400" dirty="0">
                <a:latin typeface="Calibri" panose="020F0502020204030204" pitchFamily="34" charset="0"/>
                <a:cs typeface="Calibri" panose="020F0502020204030204" pitchFamily="34" charset="0"/>
              </a:rPr>
              <a:t>The plaque has now been removed.</a:t>
            </a:r>
            <a:br>
              <a:rPr lang="en-GB" sz="2400" dirty="0">
                <a:latin typeface="Calibri" panose="020F0502020204030204" pitchFamily="34" charset="0"/>
                <a:cs typeface="Calibri" panose="020F0502020204030204" pitchFamily="34" charset="0"/>
              </a:rPr>
            </a:br>
            <a:endParaRPr lang="en-GB" sz="2400" dirty="0">
              <a:latin typeface="Calibri" panose="020F0502020204030204" pitchFamily="34" charset="0"/>
              <a:cs typeface="Calibri" panose="020F0502020204030204" pitchFamily="34" charset="0"/>
            </a:endParaRPr>
          </a:p>
          <a:p>
            <a:pPr marL="277246" indent="-277246">
              <a:buFont typeface="Arial" panose="020B0604020202020204" pitchFamily="34" charset="0"/>
              <a:buChar char="•"/>
            </a:pPr>
            <a:r>
              <a:rPr lang="en-GB" sz="2400" dirty="0">
                <a:latin typeface="Calibri" panose="020F0502020204030204" pitchFamily="34" charset="0"/>
                <a:cs typeface="Calibri" panose="020F0502020204030204" pitchFamily="34" charset="0"/>
              </a:rPr>
              <a:t>Discuss and complete </a:t>
            </a:r>
            <a:r>
              <a:rPr lang="en-GB" sz="2400" b="1" dirty="0">
                <a:latin typeface="Calibri" panose="020F0502020204030204" pitchFamily="34" charset="0"/>
                <a:cs typeface="Calibri" panose="020F0502020204030204" pitchFamily="34" charset="0"/>
              </a:rPr>
              <a:t>row one</a:t>
            </a:r>
            <a:r>
              <a:rPr lang="en-GB" sz="2400" dirty="0">
                <a:latin typeface="Calibri" panose="020F0502020204030204" pitchFamily="34" charset="0"/>
                <a:cs typeface="Calibri" panose="020F0502020204030204" pitchFamily="34" charset="0"/>
              </a:rPr>
              <a:t> of your Grid</a:t>
            </a:r>
          </a:p>
          <a:p>
            <a:endParaRPr lang="en-GB" sz="3200"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6E5E25DB-38E7-A8FA-B0AA-3CE8000DCE07}"/>
              </a:ext>
            </a:extLst>
          </p:cNvPr>
          <p:cNvSpPr>
            <a:spLocks noGrp="1"/>
          </p:cNvSpPr>
          <p:nvPr>
            <p:ph type="body" sz="quarter" idx="13"/>
          </p:nvPr>
        </p:nvSpPr>
        <p:spPr>
          <a:xfrm>
            <a:off x="87400" y="342041"/>
            <a:ext cx="3696620" cy="919290"/>
          </a:xfrm>
        </p:spPr>
        <p:txBody>
          <a:bodyPr/>
          <a:lstStyle/>
          <a:p>
            <a:pPr algn="ctr" rtl="0"/>
            <a:r>
              <a:rPr lang="en-US" sz="2800" dirty="0">
                <a:ln w="0"/>
                <a:solidFill>
                  <a:prstClr val="black"/>
                </a:solidFill>
                <a:effectLst>
                  <a:outerShdw blurRad="38100" dist="19050" dir="2700000" algn="tl" rotWithShape="0">
                    <a:prstClr val="black">
                      <a:alpha val="40000"/>
                    </a:prstClr>
                  </a:outerShdw>
                </a:effectLst>
                <a:latin typeface="Calibri" panose="020F0502020204030204" pitchFamily="34" charset="0"/>
                <a:cs typeface="Calibri" panose="020F0502020204030204" pitchFamily="34" charset="0"/>
              </a:rPr>
              <a:t>Interpretation 1</a:t>
            </a:r>
          </a:p>
          <a:p>
            <a:endParaRPr lang="en-GB" sz="2800" dirty="0">
              <a:latin typeface="Calibri" panose="020F0502020204030204" pitchFamily="34" charset="0"/>
              <a:cs typeface="Calibri" panose="020F0502020204030204" pitchFamily="34" charset="0"/>
            </a:endParaRPr>
          </a:p>
        </p:txBody>
      </p:sp>
      <p:pic>
        <p:nvPicPr>
          <p:cNvPr id="7" name="Picture 2" descr="undefined">
            <a:extLst>
              <a:ext uri="{FF2B5EF4-FFF2-40B4-BE49-F238E27FC236}">
                <a16:creationId xmlns:a16="http://schemas.microsoft.com/office/drawing/2014/main" id="{EBF782DD-E719-8E21-0A43-89EE7D24BCA3}"/>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412250" y="979989"/>
            <a:ext cx="5526199" cy="531389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CF9E880-ADEB-8573-6FB6-A3B6EE1565B3}"/>
              </a:ext>
            </a:extLst>
          </p:cNvPr>
          <p:cNvSpPr txBox="1"/>
          <p:nvPr/>
        </p:nvSpPr>
        <p:spPr>
          <a:xfrm>
            <a:off x="7204986" y="6551561"/>
            <a:ext cx="4008522" cy="260392"/>
          </a:xfrm>
          <a:prstGeom prst="rect">
            <a:avLst/>
          </a:prstGeom>
          <a:noFill/>
        </p:spPr>
        <p:txBody>
          <a:bodyPr wrap="square">
            <a:spAutoFit/>
          </a:bodyPr>
          <a:lstStyle/>
          <a:p>
            <a:r>
              <a:rPr lang="fr-FR" sz="1092"/>
              <a:t>https://commons.wikimedia.org/w/index.php?curid=1094275</a:t>
            </a:r>
            <a:endParaRPr lang="en-GB" sz="1092"/>
          </a:p>
        </p:txBody>
      </p:sp>
    </p:spTree>
    <p:extLst>
      <p:ext uri="{BB962C8B-B14F-4D97-AF65-F5344CB8AC3E}">
        <p14:creationId xmlns:p14="http://schemas.microsoft.com/office/powerpoint/2010/main" val="3076767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2DA2C-830B-C149-231E-287134580FFB}"/>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A3CE8575-8DE4-167A-5345-42AFD134D4C6}"/>
              </a:ext>
            </a:extLst>
          </p:cNvPr>
          <p:cNvSpPr>
            <a:spLocks noGrp="1"/>
          </p:cNvSpPr>
          <p:nvPr>
            <p:ph type="body" sz="quarter" idx="11"/>
          </p:nvPr>
        </p:nvSpPr>
        <p:spPr>
          <a:xfrm>
            <a:off x="601579" y="5933490"/>
            <a:ext cx="12181787" cy="748951"/>
          </a:xfrm>
        </p:spPr>
        <p:txBody>
          <a:bodyPr>
            <a:normAutofit/>
          </a:bodyPr>
          <a:lstStyle/>
          <a:p>
            <a:r>
              <a:rPr lang="en-GB" sz="2000" b="1" dirty="0">
                <a:latin typeface="Calibri" panose="020F0502020204030204" pitchFamily="34" charset="0"/>
                <a:cs typeface="Calibri" panose="020F0502020204030204" pitchFamily="34" charset="0"/>
              </a:rPr>
              <a:t>Discuss and complete row two of your Grid</a:t>
            </a:r>
          </a:p>
          <a:p>
            <a:endParaRPr lang="en-GB" sz="1600"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416FCEAB-0415-2A25-30B3-1C422BF389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7328" y="1534483"/>
            <a:ext cx="5452514" cy="3567730"/>
          </a:xfrm>
          <a:prstGeom prst="rect">
            <a:avLst/>
          </a:prstGeom>
        </p:spPr>
      </p:pic>
      <p:sp>
        <p:nvSpPr>
          <p:cNvPr id="10" name="TextBox 9">
            <a:extLst>
              <a:ext uri="{FF2B5EF4-FFF2-40B4-BE49-F238E27FC236}">
                <a16:creationId xmlns:a16="http://schemas.microsoft.com/office/drawing/2014/main" id="{96F2C5EA-B0CC-B61A-8DCD-66329ED392AF}"/>
              </a:ext>
            </a:extLst>
          </p:cNvPr>
          <p:cNvSpPr txBox="1"/>
          <p:nvPr/>
        </p:nvSpPr>
        <p:spPr>
          <a:xfrm>
            <a:off x="139150" y="757603"/>
            <a:ext cx="2957296" cy="6184898"/>
          </a:xfrm>
          <a:prstGeom prst="rect">
            <a:avLst/>
          </a:prstGeom>
          <a:noFill/>
        </p:spPr>
        <p:txBody>
          <a:bodyPr wrap="square">
            <a:spAutoFit/>
          </a:bodyPr>
          <a:lstStyle/>
          <a:p>
            <a:pPr defTabSz="554492">
              <a:lnSpc>
                <a:spcPct val="130000"/>
              </a:lnSpc>
              <a:defRPr/>
            </a:pPr>
            <a:r>
              <a:rPr lang="en-GB" kern="0" dirty="0">
                <a:solidFill>
                  <a:srgbClr val="565565"/>
                </a:solidFill>
                <a:latin typeface="Calibri" panose="020F0502020204030204" pitchFamily="34" charset="0"/>
                <a:cs typeface="Calibri" panose="020F0502020204030204" pitchFamily="34" charset="0"/>
              </a:rPr>
              <a:t>This postcard was produced in 1939 to celebrate the 100</a:t>
            </a:r>
            <a:r>
              <a:rPr lang="en-GB" kern="0" baseline="30000" dirty="0">
                <a:solidFill>
                  <a:srgbClr val="565565"/>
                </a:solidFill>
                <a:latin typeface="Calibri" panose="020F0502020204030204" pitchFamily="34" charset="0"/>
                <a:cs typeface="Calibri" panose="020F0502020204030204" pitchFamily="34" charset="0"/>
              </a:rPr>
              <a:t>th</a:t>
            </a:r>
            <a:r>
              <a:rPr lang="en-GB" kern="0" dirty="0">
                <a:solidFill>
                  <a:srgbClr val="565565"/>
                </a:solidFill>
                <a:latin typeface="Calibri" panose="020F0502020204030204" pitchFamily="34" charset="0"/>
                <a:cs typeface="Calibri" panose="020F0502020204030204" pitchFamily="34" charset="0"/>
              </a:rPr>
              <a:t> anniversary of McMillan’s expedition in Gippsland.  It uses an old photo of McMillan who had died in 1865.</a:t>
            </a:r>
          </a:p>
          <a:p>
            <a:pPr defTabSz="554492">
              <a:lnSpc>
                <a:spcPct val="130000"/>
              </a:lnSpc>
              <a:defRPr/>
            </a:pPr>
            <a:endParaRPr lang="en-GB" sz="1100" dirty="0">
              <a:solidFill>
                <a:srgbClr val="565565"/>
              </a:solidFill>
              <a:latin typeface="Calibri" panose="020F0502020204030204" pitchFamily="34" charset="0"/>
              <a:cs typeface="Calibri" panose="020F0502020204030204" pitchFamily="34" charset="0"/>
            </a:endParaRPr>
          </a:p>
          <a:p>
            <a:pPr defTabSz="554492">
              <a:lnSpc>
                <a:spcPct val="130000"/>
              </a:lnSpc>
              <a:defRPr/>
            </a:pPr>
            <a:r>
              <a:rPr lang="en-GB" kern="0" dirty="0">
                <a:solidFill>
                  <a:srgbClr val="565565"/>
                </a:solidFill>
                <a:latin typeface="Calibri" panose="020F0502020204030204" pitchFamily="34" charset="0"/>
                <a:cs typeface="Calibri" panose="020F0502020204030204" pitchFamily="34" charset="0"/>
              </a:rPr>
              <a:t>According to historian Peter Gardner, the Aboriginal men are probably William Logan (whom McMillan had recently released from a murder charge) and Jimmy Raymond who accompanied McMillan on a trip into the bush.</a:t>
            </a:r>
            <a:endParaRPr lang="en-US" kern="0" dirty="0">
              <a:solidFill>
                <a:srgbClr val="565565"/>
              </a:solidFill>
              <a:latin typeface="Calibri" panose="020F0502020204030204" pitchFamily="34" charset="0"/>
              <a:cs typeface="Calibri" panose="020F0502020204030204" pitchFamily="34" charset="0"/>
            </a:endParaRPr>
          </a:p>
        </p:txBody>
      </p:sp>
      <p:sp>
        <p:nvSpPr>
          <p:cNvPr id="11" name="Text Placeholder 2">
            <a:extLst>
              <a:ext uri="{FF2B5EF4-FFF2-40B4-BE49-F238E27FC236}">
                <a16:creationId xmlns:a16="http://schemas.microsoft.com/office/drawing/2014/main" id="{022B1735-79E2-75D3-265D-1975524DFA63}"/>
              </a:ext>
            </a:extLst>
          </p:cNvPr>
          <p:cNvSpPr txBox="1">
            <a:spLocks/>
          </p:cNvSpPr>
          <p:nvPr/>
        </p:nvSpPr>
        <p:spPr>
          <a:xfrm>
            <a:off x="8735880" y="1305883"/>
            <a:ext cx="3296544" cy="3738733"/>
          </a:xfrm>
          <a:prstGeom prst="rect">
            <a:avLst/>
          </a:prstGeom>
        </p:spPr>
        <p:txBody>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endParaRPr lang="en-GB" sz="1800" dirty="0">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How is McMillan described in the text? Does this word make sense?</a:t>
            </a:r>
          </a:p>
          <a:p>
            <a:r>
              <a:rPr lang="en-GB" sz="1800" dirty="0">
                <a:latin typeface="Calibri" panose="020F0502020204030204" pitchFamily="34" charset="0"/>
                <a:cs typeface="Calibri" panose="020F0502020204030204" pitchFamily="34" charset="0"/>
              </a:rPr>
              <a:t>How does McMillan look – what is the impression that this photo creates of him?</a:t>
            </a:r>
          </a:p>
          <a:p>
            <a:r>
              <a:rPr lang="en-GB" sz="1800" dirty="0">
                <a:latin typeface="Calibri" panose="020F0502020204030204" pitchFamily="34" charset="0"/>
                <a:cs typeface="Calibri" panose="020F0502020204030204" pitchFamily="34" charset="0"/>
              </a:rPr>
              <a:t>How does it show his relationship to Indigenous Australians?</a:t>
            </a:r>
          </a:p>
          <a:p>
            <a:endParaRPr lang="en-GB" sz="1800" dirty="0">
              <a:latin typeface="Calibri" panose="020F0502020204030204" pitchFamily="34" charset="0"/>
              <a:cs typeface="Calibri" panose="020F0502020204030204" pitchFamily="34" charset="0"/>
            </a:endParaRPr>
          </a:p>
          <a:p>
            <a:endParaRPr lang="en-GB" sz="1800" dirty="0">
              <a:latin typeface="Calibri" panose="020F0502020204030204" pitchFamily="34" charset="0"/>
              <a:cs typeface="Calibri" panose="020F0502020204030204" pitchFamily="34" charset="0"/>
            </a:endParaRPr>
          </a:p>
          <a:p>
            <a:endParaRPr lang="en-GB" sz="1800" dirty="0">
              <a:latin typeface="Calibri" panose="020F0502020204030204" pitchFamily="34" charset="0"/>
              <a:cs typeface="Calibri" panose="020F0502020204030204" pitchFamily="34" charset="0"/>
            </a:endParaRPr>
          </a:p>
        </p:txBody>
      </p:sp>
      <p:sp>
        <p:nvSpPr>
          <p:cNvPr id="12" name="Text Placeholder 3">
            <a:extLst>
              <a:ext uri="{FF2B5EF4-FFF2-40B4-BE49-F238E27FC236}">
                <a16:creationId xmlns:a16="http://schemas.microsoft.com/office/drawing/2014/main" id="{C2CAE1DB-F15B-50D3-FD64-AB16ACCAA065}"/>
              </a:ext>
            </a:extLst>
          </p:cNvPr>
          <p:cNvSpPr txBox="1">
            <a:spLocks/>
          </p:cNvSpPr>
          <p:nvPr/>
        </p:nvSpPr>
        <p:spPr>
          <a:xfrm>
            <a:off x="2791939" y="175559"/>
            <a:ext cx="6112521" cy="919290"/>
          </a:xfrm>
          <a:prstGeom prst="rect">
            <a:avLst/>
          </a:prstGeom>
        </p:spPr>
        <p:txBody>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indent="0" algn="ctr">
              <a:buNone/>
            </a:pPr>
            <a:r>
              <a:rPr lang="en-US" sz="2800" dirty="0">
                <a:ln w="0"/>
                <a:solidFill>
                  <a:prstClr val="black"/>
                </a:solidFill>
                <a:effectLst>
                  <a:outerShdw blurRad="38100" dist="19050" dir="2700000" algn="tl" rotWithShape="0">
                    <a:prstClr val="black">
                      <a:alpha val="40000"/>
                    </a:prstClr>
                  </a:outerShdw>
                </a:effectLst>
                <a:latin typeface="Calibri" panose="020F0502020204030204" pitchFamily="34" charset="0"/>
                <a:cs typeface="Calibri" panose="020F0502020204030204" pitchFamily="34" charset="0"/>
              </a:rPr>
              <a:t>Interpretation 2</a:t>
            </a:r>
          </a:p>
          <a:p>
            <a:endParaRPr lang="en-GB"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04522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A9246-E604-2485-6805-6B8A40F27F77}"/>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4B612073-C118-94B8-C89C-21819BC9AA36}"/>
              </a:ext>
            </a:extLst>
          </p:cNvPr>
          <p:cNvSpPr>
            <a:spLocks noGrp="1"/>
          </p:cNvSpPr>
          <p:nvPr>
            <p:ph type="body" sz="quarter" idx="12"/>
          </p:nvPr>
        </p:nvSpPr>
        <p:spPr>
          <a:xfrm>
            <a:off x="254703" y="1274763"/>
            <a:ext cx="3696620" cy="4801184"/>
          </a:xfrm>
        </p:spPr>
        <p:txBody>
          <a:bodyPr>
            <a:normAutofit lnSpcReduction="10000"/>
          </a:bodyPr>
          <a:lstStyle/>
          <a:p>
            <a:pPr marL="346558" indent="-346558">
              <a:buFont typeface="Arial" panose="020B0604020202020204" pitchFamily="34" charset="0"/>
              <a:buChar char="•"/>
            </a:pPr>
            <a:r>
              <a:rPr lang="en-GB" sz="2400" dirty="0">
                <a:solidFill>
                  <a:schemeClr val="tx1"/>
                </a:solidFill>
                <a:latin typeface="Calibri" panose="020F0502020204030204" pitchFamily="34" charset="0"/>
                <a:ea typeface="Calibri"/>
                <a:cs typeface="Calibri" panose="020F0502020204030204" pitchFamily="34" charset="0"/>
              </a:rPr>
              <a:t>This is a photo of a bronze casting made </a:t>
            </a:r>
            <a:r>
              <a:rPr lang="en-US" sz="2400" dirty="0">
                <a:solidFill>
                  <a:schemeClr val="tx1"/>
                </a:solidFill>
                <a:latin typeface="Calibri" panose="020F0502020204030204" pitchFamily="34" charset="0"/>
                <a:ea typeface="Calibri"/>
                <a:cs typeface="Calibri" panose="020F0502020204030204" pitchFamily="34" charset="0"/>
              </a:rPr>
              <a:t>by artist Annemieke Mein in 1984.</a:t>
            </a:r>
          </a:p>
          <a:p>
            <a:pPr marL="346558" indent="-346558">
              <a:buFont typeface="Arial" panose="020B0604020202020204" pitchFamily="34" charset="0"/>
              <a:buChar char="•"/>
            </a:pPr>
            <a:endParaRPr lang="en-GB" sz="2400" dirty="0">
              <a:solidFill>
                <a:schemeClr val="tx1"/>
              </a:solidFill>
              <a:latin typeface="Calibri" panose="020F0502020204030204" pitchFamily="34" charset="0"/>
              <a:ea typeface="Calibri"/>
              <a:cs typeface="Calibri" panose="020F0502020204030204" pitchFamily="34" charset="0"/>
            </a:endParaRPr>
          </a:p>
          <a:p>
            <a:pPr marL="346558" indent="-346558">
              <a:buFont typeface="Arial" panose="020B0604020202020204" pitchFamily="34" charset="0"/>
              <a:buChar char="•"/>
            </a:pPr>
            <a:r>
              <a:rPr lang="en-US" sz="2400" dirty="0">
                <a:solidFill>
                  <a:schemeClr val="tx1"/>
                </a:solidFill>
                <a:latin typeface="Calibri" panose="020F0502020204030204" pitchFamily="34" charset="0"/>
                <a:ea typeface="Verdana"/>
                <a:cs typeface="Calibri" panose="020F0502020204030204" pitchFamily="34" charset="0"/>
              </a:rPr>
              <a:t>Artworks contain </a:t>
            </a:r>
            <a:r>
              <a:rPr lang="en-US" sz="2400" b="1" dirty="0">
                <a:solidFill>
                  <a:schemeClr val="tx1"/>
                </a:solidFill>
                <a:latin typeface="Calibri" panose="020F0502020204030204" pitchFamily="34" charset="0"/>
                <a:ea typeface="Verdana"/>
                <a:cs typeface="Calibri" panose="020F0502020204030204" pitchFamily="34" charset="0"/>
              </a:rPr>
              <a:t>symbolism</a:t>
            </a:r>
            <a:r>
              <a:rPr lang="en-US" sz="2400" dirty="0">
                <a:solidFill>
                  <a:schemeClr val="tx1"/>
                </a:solidFill>
                <a:latin typeface="Calibri" panose="020F0502020204030204" pitchFamily="34" charset="0"/>
                <a:ea typeface="Verdana"/>
                <a:cs typeface="Calibri" panose="020F0502020204030204" pitchFamily="34" charset="0"/>
              </a:rPr>
              <a:t> – this means that the images have meanings. </a:t>
            </a:r>
            <a:r>
              <a:rPr lang="en-US" sz="2400" u="sng" dirty="0">
                <a:solidFill>
                  <a:schemeClr val="tx1"/>
                </a:solidFill>
                <a:latin typeface="Calibri" panose="020F0502020204030204" pitchFamily="34" charset="0"/>
                <a:ea typeface="Verdana"/>
                <a:cs typeface="Calibri" panose="020F0502020204030204" pitchFamily="34" charset="0"/>
              </a:rPr>
              <a:t>What meaning might the symbols circled on the right hold</a:t>
            </a:r>
            <a:r>
              <a:rPr lang="en-US" sz="2400" dirty="0">
                <a:solidFill>
                  <a:schemeClr val="tx1"/>
                </a:solidFill>
                <a:latin typeface="Calibri" panose="020F0502020204030204" pitchFamily="34" charset="0"/>
                <a:ea typeface="Verdana"/>
                <a:cs typeface="Calibri" panose="020F0502020204030204" pitchFamily="34" charset="0"/>
              </a:rPr>
              <a:t>?</a:t>
            </a:r>
          </a:p>
          <a:p>
            <a:pPr marL="346558" indent="-346558">
              <a:buFont typeface="Arial" panose="020B0604020202020204" pitchFamily="34" charset="0"/>
              <a:buChar char="•"/>
            </a:pPr>
            <a:endParaRPr lang="en-US" sz="2400" dirty="0">
              <a:solidFill>
                <a:schemeClr val="tx1"/>
              </a:solidFill>
              <a:latin typeface="Calibri" panose="020F0502020204030204" pitchFamily="34" charset="0"/>
              <a:ea typeface="Verdana"/>
              <a:cs typeface="Calibri" panose="020F0502020204030204" pitchFamily="34" charset="0"/>
            </a:endParaRPr>
          </a:p>
          <a:p>
            <a:pPr marL="346558" indent="-346558">
              <a:buFont typeface="Arial" panose="020B0604020202020204" pitchFamily="34" charset="0"/>
              <a:buChar char="•"/>
            </a:pPr>
            <a:r>
              <a:rPr lang="en-GB" sz="2400" dirty="0">
                <a:solidFill>
                  <a:schemeClr val="tx1"/>
                </a:solidFill>
                <a:latin typeface="Calibri" panose="020F0502020204030204" pitchFamily="34" charset="0"/>
                <a:ea typeface="Calibri"/>
                <a:cs typeface="Calibri" panose="020F0502020204030204" pitchFamily="34" charset="0"/>
              </a:rPr>
              <a:t>Discuss and complete </a:t>
            </a:r>
            <a:r>
              <a:rPr lang="en-GB" sz="2400" b="1" dirty="0">
                <a:solidFill>
                  <a:schemeClr val="tx1"/>
                </a:solidFill>
                <a:latin typeface="Calibri" panose="020F0502020204030204" pitchFamily="34" charset="0"/>
                <a:ea typeface="Calibri"/>
                <a:cs typeface="Calibri" panose="020F0502020204030204" pitchFamily="34" charset="0"/>
              </a:rPr>
              <a:t>row three</a:t>
            </a:r>
            <a:r>
              <a:rPr lang="en-GB" sz="2400" dirty="0">
                <a:solidFill>
                  <a:schemeClr val="tx1"/>
                </a:solidFill>
                <a:latin typeface="Calibri" panose="020F0502020204030204" pitchFamily="34" charset="0"/>
                <a:ea typeface="Calibri"/>
                <a:cs typeface="Calibri" panose="020F0502020204030204" pitchFamily="34" charset="0"/>
              </a:rPr>
              <a:t> of your Grid</a:t>
            </a:r>
          </a:p>
          <a:p>
            <a:endParaRPr lang="en-GB" sz="3200"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4FC54705-884F-8A7B-57F1-19F372F576B9}"/>
              </a:ext>
            </a:extLst>
          </p:cNvPr>
          <p:cNvSpPr>
            <a:spLocks noGrp="1"/>
          </p:cNvSpPr>
          <p:nvPr>
            <p:ph type="body" sz="quarter" idx="13"/>
          </p:nvPr>
        </p:nvSpPr>
        <p:spPr>
          <a:xfrm>
            <a:off x="345525" y="205244"/>
            <a:ext cx="3696620" cy="919290"/>
          </a:xfrm>
        </p:spPr>
        <p:txBody>
          <a:bodyPr/>
          <a:lstStyle/>
          <a:p>
            <a:pPr algn="ctr" rtl="0"/>
            <a:r>
              <a:rPr lang="en-US" sz="2800" dirty="0">
                <a:ln w="0"/>
                <a:solidFill>
                  <a:prstClr val="black"/>
                </a:solidFill>
                <a:effectLst>
                  <a:outerShdw blurRad="38100" dist="19050" dir="2700000" algn="tl" rotWithShape="0">
                    <a:prstClr val="black">
                      <a:alpha val="40000"/>
                    </a:prstClr>
                  </a:outerShdw>
                </a:effectLst>
                <a:latin typeface="Calibri" panose="020F0502020204030204" pitchFamily="34" charset="0"/>
                <a:cs typeface="Calibri" panose="020F0502020204030204" pitchFamily="34" charset="0"/>
              </a:rPr>
              <a:t>Interpretation 3</a:t>
            </a:r>
          </a:p>
          <a:p>
            <a:endParaRPr lang="en-GB" sz="2800" dirty="0">
              <a:latin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6547B37B-5E08-8867-3E20-102342A1F3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53411" y="841366"/>
            <a:ext cx="4736293" cy="5582589"/>
          </a:xfrm>
          <a:prstGeom prst="rect">
            <a:avLst/>
          </a:prstGeom>
        </p:spPr>
      </p:pic>
      <p:sp>
        <p:nvSpPr>
          <p:cNvPr id="10" name="TextBox 9">
            <a:extLst>
              <a:ext uri="{FF2B5EF4-FFF2-40B4-BE49-F238E27FC236}">
                <a16:creationId xmlns:a16="http://schemas.microsoft.com/office/drawing/2014/main" id="{FEA4596C-9172-FCCA-579E-CA2633AD6880}"/>
              </a:ext>
            </a:extLst>
          </p:cNvPr>
          <p:cNvSpPr txBox="1"/>
          <p:nvPr/>
        </p:nvSpPr>
        <p:spPr>
          <a:xfrm>
            <a:off x="7767706" y="6514764"/>
            <a:ext cx="6094723" cy="260392"/>
          </a:xfrm>
          <a:prstGeom prst="rect">
            <a:avLst/>
          </a:prstGeom>
          <a:noFill/>
        </p:spPr>
        <p:txBody>
          <a:bodyPr wrap="square">
            <a:spAutoFit/>
          </a:bodyPr>
          <a:lstStyle/>
          <a:p>
            <a:r>
              <a:rPr lang="en-US" sz="1092">
                <a:solidFill>
                  <a:srgbClr val="333333"/>
                </a:solidFill>
                <a:latin typeface="Calibri"/>
                <a:ea typeface="Verdana"/>
                <a:cs typeface="Calibri"/>
                <a:hlinkClick r:id="rId3"/>
              </a:rPr>
              <a:t>https://monumentaustralia.org.au/display/33336-angus-mcmillan</a:t>
            </a:r>
            <a:endParaRPr lang="en-US" sz="1092">
              <a:solidFill>
                <a:srgbClr val="333333"/>
              </a:solidFill>
              <a:latin typeface="Calibri"/>
              <a:ea typeface="Verdana"/>
              <a:cs typeface="Calibri"/>
            </a:endParaRPr>
          </a:p>
        </p:txBody>
      </p:sp>
    </p:spTree>
    <p:extLst>
      <p:ext uri="{BB962C8B-B14F-4D97-AF65-F5344CB8AC3E}">
        <p14:creationId xmlns:p14="http://schemas.microsoft.com/office/powerpoint/2010/main" val="1715884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1D8E1-EFD5-5ECB-1FE5-D74110150DB2}"/>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11C92921-4560-3708-77F9-E4BC6B718C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2175" y="463264"/>
            <a:ext cx="2056391" cy="2035300"/>
          </a:xfrm>
          <a:prstGeom prst="rect">
            <a:avLst/>
          </a:prstGeom>
        </p:spPr>
      </p:pic>
      <p:pic>
        <p:nvPicPr>
          <p:cNvPr id="3" name="Picture 2">
            <a:extLst>
              <a:ext uri="{FF2B5EF4-FFF2-40B4-BE49-F238E27FC236}">
                <a16:creationId xmlns:a16="http://schemas.microsoft.com/office/drawing/2014/main" id="{27D690F7-2F7B-3A9A-4B61-02D1BCA0BA65}"/>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238803" y="176117"/>
            <a:ext cx="1501751" cy="2147213"/>
          </a:xfrm>
          <a:prstGeom prst="rect">
            <a:avLst/>
          </a:prstGeom>
        </p:spPr>
      </p:pic>
      <p:pic>
        <p:nvPicPr>
          <p:cNvPr id="4" name="Picture 3">
            <a:extLst>
              <a:ext uri="{FF2B5EF4-FFF2-40B4-BE49-F238E27FC236}">
                <a16:creationId xmlns:a16="http://schemas.microsoft.com/office/drawing/2014/main" id="{3B475EF2-1E89-9CDB-30A0-872471CEE64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45419" y="2961680"/>
            <a:ext cx="1257770" cy="3868237"/>
          </a:xfrm>
          <a:prstGeom prst="rect">
            <a:avLst/>
          </a:prstGeom>
        </p:spPr>
      </p:pic>
      <p:pic>
        <p:nvPicPr>
          <p:cNvPr id="5" name="Picture 4">
            <a:extLst>
              <a:ext uri="{FF2B5EF4-FFF2-40B4-BE49-F238E27FC236}">
                <a16:creationId xmlns:a16="http://schemas.microsoft.com/office/drawing/2014/main" id="{6D6FBCB1-7B72-47D6-6E32-61C42B6DDE0D}"/>
              </a:ext>
            </a:extLst>
          </p:cNvPr>
          <p:cNvPicPr>
            <a:picLocks noChangeAspect="1"/>
          </p:cNvPicPr>
          <p:nvPr/>
        </p:nvPicPr>
        <p:blipFill>
          <a:blip r:embed="rId5"/>
          <a:stretch>
            <a:fillRect/>
          </a:stretch>
        </p:blipFill>
        <p:spPr>
          <a:xfrm>
            <a:off x="9643400" y="148250"/>
            <a:ext cx="2267659" cy="1865332"/>
          </a:xfrm>
          <a:prstGeom prst="rect">
            <a:avLst/>
          </a:prstGeom>
        </p:spPr>
      </p:pic>
      <p:pic>
        <p:nvPicPr>
          <p:cNvPr id="7" name="Picture 6">
            <a:extLst>
              <a:ext uri="{FF2B5EF4-FFF2-40B4-BE49-F238E27FC236}">
                <a16:creationId xmlns:a16="http://schemas.microsoft.com/office/drawing/2014/main" id="{8DED4E29-1F55-C7C7-BCED-0CFA9C79E0F4}"/>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4495580" y="4118960"/>
            <a:ext cx="2102328" cy="1495534"/>
          </a:xfrm>
          <a:prstGeom prst="rect">
            <a:avLst/>
          </a:prstGeom>
        </p:spPr>
      </p:pic>
      <p:pic>
        <p:nvPicPr>
          <p:cNvPr id="8" name="Picture 7">
            <a:extLst>
              <a:ext uri="{FF2B5EF4-FFF2-40B4-BE49-F238E27FC236}">
                <a16:creationId xmlns:a16="http://schemas.microsoft.com/office/drawing/2014/main" id="{67F9DA0E-802F-DC3C-EE7D-CCF3D5B67771}"/>
              </a:ext>
            </a:extLst>
          </p:cNvPr>
          <p:cNvPicPr>
            <a:picLocks noChangeAspect="1"/>
          </p:cNvPicPr>
          <p:nvPr/>
        </p:nvPicPr>
        <p:blipFill>
          <a:blip r:embed="rId7"/>
          <a:stretch>
            <a:fillRect/>
          </a:stretch>
        </p:blipFill>
        <p:spPr>
          <a:xfrm>
            <a:off x="9452523" y="3526557"/>
            <a:ext cx="1923885" cy="2087937"/>
          </a:xfrm>
          <a:prstGeom prst="rect">
            <a:avLst/>
          </a:prstGeom>
        </p:spPr>
      </p:pic>
      <p:sp>
        <p:nvSpPr>
          <p:cNvPr id="9" name="Arrow: Up 8">
            <a:extLst>
              <a:ext uri="{FF2B5EF4-FFF2-40B4-BE49-F238E27FC236}">
                <a16:creationId xmlns:a16="http://schemas.microsoft.com/office/drawing/2014/main" id="{61FF8B4B-B4BA-1AA3-3E27-06C0BCB9A13D}"/>
              </a:ext>
            </a:extLst>
          </p:cNvPr>
          <p:cNvSpPr/>
          <p:nvPr/>
        </p:nvSpPr>
        <p:spPr>
          <a:xfrm rot="921751">
            <a:off x="1169348" y="1927574"/>
            <a:ext cx="461574" cy="931856"/>
          </a:xfrm>
          <a:prstGeom prst="upArrow">
            <a:avLst/>
          </a:prstGeom>
          <a:solidFill>
            <a:srgbClr val="156082"/>
          </a:solidFill>
          <a:ln w="19050" cap="flat" cmpd="sng" algn="ctr">
            <a:solidFill>
              <a:srgbClr val="156082">
                <a:shade val="15000"/>
              </a:srgbClr>
            </a:solidFill>
            <a:prstDash val="solid"/>
            <a:miter lim="800000"/>
          </a:ln>
          <a:effectLst/>
        </p:spPr>
        <p:txBody>
          <a:bodyPr rtlCol="0" anchor="ctr"/>
          <a:lstStyle/>
          <a:p>
            <a:pPr algn="ctr" defTabSz="554492">
              <a:defRPr/>
            </a:pPr>
            <a:endParaRPr lang="en-US" sz="1092">
              <a:solidFill>
                <a:prstClr val="white"/>
              </a:solidFill>
              <a:latin typeface="Aptos" panose="02110004020202020204"/>
            </a:endParaRPr>
          </a:p>
        </p:txBody>
      </p:sp>
      <p:sp>
        <p:nvSpPr>
          <p:cNvPr id="10" name="TextBox 9">
            <a:extLst>
              <a:ext uri="{FF2B5EF4-FFF2-40B4-BE49-F238E27FC236}">
                <a16:creationId xmlns:a16="http://schemas.microsoft.com/office/drawing/2014/main" id="{B595E7E9-F86E-CE3E-A684-15E1CD4BE331}"/>
              </a:ext>
            </a:extLst>
          </p:cNvPr>
          <p:cNvSpPr txBox="1"/>
          <p:nvPr/>
        </p:nvSpPr>
        <p:spPr>
          <a:xfrm>
            <a:off x="111633" y="4947544"/>
            <a:ext cx="1438547" cy="987963"/>
          </a:xfrm>
          <a:prstGeom prst="rect">
            <a:avLst/>
          </a:prstGeom>
          <a:solidFill>
            <a:sysClr val="window" lastClr="FFFFFF"/>
          </a:solidFill>
          <a:ln w="19050" cap="flat" cmpd="sng" algn="ctr">
            <a:solidFill>
              <a:sysClr val="windowText" lastClr="000000"/>
            </a:solidFill>
            <a:prstDash val="solid"/>
            <a:miter lim="800000"/>
          </a:ln>
          <a:effectLst/>
        </p:spPr>
        <p:txBody>
          <a:bodyPr wrap="square">
            <a:spAutoFit/>
          </a:bodyPr>
          <a:lstStyle/>
          <a:p>
            <a:pPr defTabSz="554492">
              <a:defRPr/>
            </a:pPr>
            <a:r>
              <a:rPr lang="en-GB" sz="1940">
                <a:solidFill>
                  <a:srgbClr val="333333"/>
                </a:solidFill>
                <a:latin typeface="Calibri" panose="020F0502020204030204" pitchFamily="34" charset="0"/>
                <a:cs typeface="Calibri" panose="020F0502020204030204" pitchFamily="34" charset="0"/>
              </a:rPr>
              <a:t>Thistle/Clan Crest – Scotland</a:t>
            </a:r>
            <a:endParaRPr lang="en-US" sz="1940">
              <a:solidFill>
                <a:prstClr val="black"/>
              </a:solidFill>
              <a:latin typeface="Calibri" panose="020F0502020204030204" pitchFamily="34" charset="0"/>
              <a:cs typeface="Calibri" panose="020F0502020204030204" pitchFamily="34" charset="0"/>
            </a:endParaRPr>
          </a:p>
        </p:txBody>
      </p:sp>
      <p:sp>
        <p:nvSpPr>
          <p:cNvPr id="11" name="Arrow: Up 10">
            <a:extLst>
              <a:ext uri="{FF2B5EF4-FFF2-40B4-BE49-F238E27FC236}">
                <a16:creationId xmlns:a16="http://schemas.microsoft.com/office/drawing/2014/main" id="{91C96277-B670-E51F-2725-C73D34D7AA32}"/>
              </a:ext>
            </a:extLst>
          </p:cNvPr>
          <p:cNvSpPr/>
          <p:nvPr/>
        </p:nvSpPr>
        <p:spPr>
          <a:xfrm rot="5400000">
            <a:off x="1917013" y="4712403"/>
            <a:ext cx="461574" cy="931856"/>
          </a:xfrm>
          <a:prstGeom prst="upArrow">
            <a:avLst/>
          </a:prstGeom>
          <a:solidFill>
            <a:srgbClr val="156082"/>
          </a:solidFill>
          <a:ln w="19050" cap="flat" cmpd="sng" algn="ctr">
            <a:solidFill>
              <a:srgbClr val="156082">
                <a:shade val="15000"/>
              </a:srgbClr>
            </a:solidFill>
            <a:prstDash val="solid"/>
            <a:miter lim="800000"/>
          </a:ln>
          <a:effectLst/>
        </p:spPr>
        <p:txBody>
          <a:bodyPr rtlCol="0" anchor="ctr"/>
          <a:lstStyle/>
          <a:p>
            <a:pPr algn="ctr" defTabSz="554492">
              <a:defRPr/>
            </a:pPr>
            <a:endParaRPr lang="en-US" sz="1092">
              <a:solidFill>
                <a:prstClr val="white"/>
              </a:solidFill>
              <a:latin typeface="Aptos" panose="02110004020202020204"/>
            </a:endParaRPr>
          </a:p>
        </p:txBody>
      </p:sp>
      <p:sp>
        <p:nvSpPr>
          <p:cNvPr id="12" name="TextBox 11">
            <a:extLst>
              <a:ext uri="{FF2B5EF4-FFF2-40B4-BE49-F238E27FC236}">
                <a16:creationId xmlns:a16="http://schemas.microsoft.com/office/drawing/2014/main" id="{07346F84-89F0-2AB3-8F3F-81F2BD2C9D10}"/>
              </a:ext>
            </a:extLst>
          </p:cNvPr>
          <p:cNvSpPr txBox="1"/>
          <p:nvPr/>
        </p:nvSpPr>
        <p:spPr>
          <a:xfrm>
            <a:off x="5911338" y="2450493"/>
            <a:ext cx="1464525" cy="1286506"/>
          </a:xfrm>
          <a:prstGeom prst="rect">
            <a:avLst/>
          </a:prstGeom>
          <a:solidFill>
            <a:sysClr val="window" lastClr="FFFFFF"/>
          </a:solidFill>
          <a:ln w="19050" cap="flat" cmpd="sng" algn="ctr">
            <a:solidFill>
              <a:sysClr val="windowText" lastClr="000000"/>
            </a:solidFill>
            <a:prstDash val="solid"/>
            <a:miter lim="800000"/>
          </a:ln>
          <a:effectLst/>
        </p:spPr>
        <p:txBody>
          <a:bodyPr wrap="square">
            <a:spAutoFit/>
          </a:bodyPr>
          <a:lstStyle/>
          <a:p>
            <a:pPr defTabSz="554492">
              <a:defRPr/>
            </a:pPr>
            <a:r>
              <a:rPr lang="en-GB" sz="1940">
                <a:solidFill>
                  <a:srgbClr val="333333"/>
                </a:solidFill>
                <a:latin typeface="Calibri" panose="020F0502020204030204" pitchFamily="34" charset="0"/>
                <a:cs typeface="Calibri" panose="020F0502020204030204" pitchFamily="34" charset="0"/>
              </a:rPr>
              <a:t>Saddlebags/horseshoes – Travelling/ exploring</a:t>
            </a:r>
            <a:endParaRPr lang="en-US" sz="1940">
              <a:solidFill>
                <a:prstClr val="black"/>
              </a:solidFill>
              <a:latin typeface="Calibri" panose="020F0502020204030204" pitchFamily="34" charset="0"/>
              <a:cs typeface="Calibri" panose="020F0502020204030204" pitchFamily="34" charset="0"/>
            </a:endParaRPr>
          </a:p>
        </p:txBody>
      </p:sp>
      <p:sp>
        <p:nvSpPr>
          <p:cNvPr id="13" name="Arrow: Up 12">
            <a:extLst>
              <a:ext uri="{FF2B5EF4-FFF2-40B4-BE49-F238E27FC236}">
                <a16:creationId xmlns:a16="http://schemas.microsoft.com/office/drawing/2014/main" id="{8ADBD982-EAF4-1F91-896B-21381DD94FB1}"/>
              </a:ext>
            </a:extLst>
          </p:cNvPr>
          <p:cNvSpPr/>
          <p:nvPr/>
        </p:nvSpPr>
        <p:spPr>
          <a:xfrm rot="18738316">
            <a:off x="5147986" y="2008426"/>
            <a:ext cx="461574" cy="931856"/>
          </a:xfrm>
          <a:prstGeom prst="upArrow">
            <a:avLst/>
          </a:prstGeom>
          <a:solidFill>
            <a:srgbClr val="156082"/>
          </a:solidFill>
          <a:ln w="19050" cap="flat" cmpd="sng" algn="ctr">
            <a:solidFill>
              <a:srgbClr val="156082">
                <a:shade val="15000"/>
              </a:srgbClr>
            </a:solidFill>
            <a:prstDash val="solid"/>
            <a:miter lim="800000"/>
          </a:ln>
          <a:effectLst/>
        </p:spPr>
        <p:txBody>
          <a:bodyPr rtlCol="0" anchor="ctr"/>
          <a:lstStyle/>
          <a:p>
            <a:pPr algn="ctr" defTabSz="554492">
              <a:defRPr/>
            </a:pPr>
            <a:endParaRPr lang="en-US" sz="1092">
              <a:solidFill>
                <a:prstClr val="white"/>
              </a:solidFill>
              <a:latin typeface="Aptos" panose="02110004020202020204"/>
            </a:endParaRPr>
          </a:p>
        </p:txBody>
      </p:sp>
      <p:sp>
        <p:nvSpPr>
          <p:cNvPr id="14" name="Arrow: Up 13">
            <a:extLst>
              <a:ext uri="{FF2B5EF4-FFF2-40B4-BE49-F238E27FC236}">
                <a16:creationId xmlns:a16="http://schemas.microsoft.com/office/drawing/2014/main" id="{20EB5771-26C7-4B25-9247-9F075EE33AC8}"/>
              </a:ext>
            </a:extLst>
          </p:cNvPr>
          <p:cNvSpPr/>
          <p:nvPr/>
        </p:nvSpPr>
        <p:spPr>
          <a:xfrm rot="19908502">
            <a:off x="6263741" y="5109999"/>
            <a:ext cx="461574" cy="931856"/>
          </a:xfrm>
          <a:prstGeom prst="upArrow">
            <a:avLst/>
          </a:prstGeom>
          <a:solidFill>
            <a:srgbClr val="156082"/>
          </a:solidFill>
          <a:ln w="19050" cap="flat" cmpd="sng" algn="ctr">
            <a:solidFill>
              <a:srgbClr val="156082">
                <a:shade val="15000"/>
              </a:srgbClr>
            </a:solidFill>
            <a:prstDash val="solid"/>
            <a:miter lim="800000"/>
          </a:ln>
          <a:effectLst/>
        </p:spPr>
        <p:txBody>
          <a:bodyPr rtlCol="0" anchor="ctr"/>
          <a:lstStyle/>
          <a:p>
            <a:pPr algn="ctr" defTabSz="554492">
              <a:defRPr/>
            </a:pPr>
            <a:endParaRPr lang="en-US" sz="1092">
              <a:solidFill>
                <a:prstClr val="white"/>
              </a:solidFill>
              <a:latin typeface="Aptos" panose="02110004020202020204"/>
            </a:endParaRPr>
          </a:p>
        </p:txBody>
      </p:sp>
      <p:sp>
        <p:nvSpPr>
          <p:cNvPr id="15" name="TextBox 14">
            <a:extLst>
              <a:ext uri="{FF2B5EF4-FFF2-40B4-BE49-F238E27FC236}">
                <a16:creationId xmlns:a16="http://schemas.microsoft.com/office/drawing/2014/main" id="{70D82613-03ED-14F4-5927-9CC6861D85A5}"/>
              </a:ext>
            </a:extLst>
          </p:cNvPr>
          <p:cNvSpPr txBox="1"/>
          <p:nvPr/>
        </p:nvSpPr>
        <p:spPr>
          <a:xfrm>
            <a:off x="4475283" y="6149614"/>
            <a:ext cx="2806831" cy="689420"/>
          </a:xfrm>
          <a:prstGeom prst="rect">
            <a:avLst/>
          </a:prstGeom>
          <a:solidFill>
            <a:sysClr val="window" lastClr="FFFFFF"/>
          </a:solidFill>
          <a:ln w="19050" cap="flat" cmpd="sng" algn="ctr">
            <a:solidFill>
              <a:sysClr val="windowText" lastClr="000000"/>
            </a:solidFill>
            <a:prstDash val="solid"/>
            <a:miter lim="800000"/>
          </a:ln>
          <a:effectLst/>
        </p:spPr>
        <p:txBody>
          <a:bodyPr wrap="square">
            <a:spAutoFit/>
          </a:bodyPr>
          <a:lstStyle/>
          <a:p>
            <a:pPr defTabSz="554492">
              <a:defRPr/>
            </a:pPr>
            <a:r>
              <a:rPr lang="en-GB" sz="1940">
                <a:solidFill>
                  <a:srgbClr val="333333"/>
                </a:solidFill>
                <a:latin typeface="Calibri" panose="020F0502020204030204" pitchFamily="34" charset="0"/>
                <a:cs typeface="Calibri" panose="020F0502020204030204" pitchFamily="34" charset="0"/>
              </a:rPr>
              <a:t>Animal skulls – survival, methodical killing?</a:t>
            </a:r>
            <a:endParaRPr lang="en-US" sz="1940">
              <a:solidFill>
                <a:prstClr val="black"/>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E731124D-814E-A335-F14E-99391024FCFA}"/>
              </a:ext>
            </a:extLst>
          </p:cNvPr>
          <p:cNvSpPr txBox="1"/>
          <p:nvPr/>
        </p:nvSpPr>
        <p:spPr>
          <a:xfrm>
            <a:off x="7752710" y="2123880"/>
            <a:ext cx="1080501" cy="987963"/>
          </a:xfrm>
          <a:prstGeom prst="rect">
            <a:avLst/>
          </a:prstGeom>
          <a:solidFill>
            <a:sysClr val="window" lastClr="FFFFFF"/>
          </a:solidFill>
          <a:ln w="19050" cap="flat" cmpd="sng" algn="ctr">
            <a:solidFill>
              <a:sysClr val="windowText" lastClr="000000"/>
            </a:solidFill>
            <a:prstDash val="solid"/>
            <a:miter lim="800000"/>
          </a:ln>
          <a:effectLst/>
        </p:spPr>
        <p:txBody>
          <a:bodyPr wrap="square">
            <a:spAutoFit/>
          </a:bodyPr>
          <a:lstStyle/>
          <a:p>
            <a:pPr defTabSz="554492">
              <a:defRPr/>
            </a:pPr>
            <a:r>
              <a:rPr lang="en-GB" sz="1940">
                <a:solidFill>
                  <a:prstClr val="black"/>
                </a:solidFill>
                <a:latin typeface="Calibri" panose="020F0502020204030204" pitchFamily="34" charset="0"/>
                <a:cs typeface="Calibri" panose="020F0502020204030204" pitchFamily="34" charset="0"/>
              </a:rPr>
              <a:t>Skulls – death/ murder?</a:t>
            </a:r>
            <a:endParaRPr lang="en-US" sz="1940">
              <a:solidFill>
                <a:prstClr val="black"/>
              </a:solidFill>
              <a:latin typeface="Calibri" panose="020F0502020204030204" pitchFamily="34" charset="0"/>
              <a:cs typeface="Calibri" panose="020F0502020204030204" pitchFamily="34" charset="0"/>
            </a:endParaRPr>
          </a:p>
        </p:txBody>
      </p:sp>
      <p:sp>
        <p:nvSpPr>
          <p:cNvPr id="17" name="Arrow: Up 16">
            <a:extLst>
              <a:ext uri="{FF2B5EF4-FFF2-40B4-BE49-F238E27FC236}">
                <a16:creationId xmlns:a16="http://schemas.microsoft.com/office/drawing/2014/main" id="{E4C0DCF7-D46A-7BC3-EB4F-3835E0A8E29E}"/>
              </a:ext>
            </a:extLst>
          </p:cNvPr>
          <p:cNvSpPr/>
          <p:nvPr/>
        </p:nvSpPr>
        <p:spPr>
          <a:xfrm rot="1844811">
            <a:off x="9221735" y="4915035"/>
            <a:ext cx="461574" cy="931856"/>
          </a:xfrm>
          <a:prstGeom prst="upArrow">
            <a:avLst/>
          </a:prstGeom>
          <a:solidFill>
            <a:srgbClr val="156082"/>
          </a:solidFill>
          <a:ln w="19050" cap="flat" cmpd="sng" algn="ctr">
            <a:solidFill>
              <a:srgbClr val="156082">
                <a:shade val="15000"/>
              </a:srgbClr>
            </a:solidFill>
            <a:prstDash val="solid"/>
            <a:miter lim="800000"/>
          </a:ln>
          <a:effectLst/>
        </p:spPr>
        <p:txBody>
          <a:bodyPr rtlCol="0" anchor="ctr"/>
          <a:lstStyle/>
          <a:p>
            <a:pPr algn="ctr" defTabSz="554492">
              <a:defRPr/>
            </a:pPr>
            <a:endParaRPr lang="en-US" sz="1092">
              <a:solidFill>
                <a:prstClr val="white"/>
              </a:solidFill>
              <a:latin typeface="Aptos" panose="02110004020202020204"/>
            </a:endParaRPr>
          </a:p>
        </p:txBody>
      </p:sp>
      <p:sp>
        <p:nvSpPr>
          <p:cNvPr id="18" name="TextBox 17">
            <a:extLst>
              <a:ext uri="{FF2B5EF4-FFF2-40B4-BE49-F238E27FC236}">
                <a16:creationId xmlns:a16="http://schemas.microsoft.com/office/drawing/2014/main" id="{1DA650CC-EF1B-1D77-BCFB-BC538EBBB22E}"/>
              </a:ext>
            </a:extLst>
          </p:cNvPr>
          <p:cNvSpPr txBox="1"/>
          <p:nvPr/>
        </p:nvSpPr>
        <p:spPr>
          <a:xfrm>
            <a:off x="8207675" y="5969787"/>
            <a:ext cx="2806831" cy="578570"/>
          </a:xfrm>
          <a:prstGeom prst="rect">
            <a:avLst/>
          </a:prstGeom>
          <a:solidFill>
            <a:sysClr val="window" lastClr="FFFFFF"/>
          </a:solidFill>
          <a:ln w="19050" cap="flat" cmpd="sng" algn="ctr">
            <a:solidFill>
              <a:sysClr val="windowText" lastClr="000000"/>
            </a:solidFill>
            <a:prstDash val="solid"/>
            <a:miter lim="800000"/>
          </a:ln>
          <a:effectLst/>
        </p:spPr>
        <p:txBody>
          <a:bodyPr wrap="square" lIns="55449" tIns="27725" rIns="55449" bIns="27725" anchor="t">
            <a:spAutoFit/>
          </a:bodyPr>
          <a:lstStyle/>
          <a:p>
            <a:pPr defTabSz="554492">
              <a:defRPr/>
            </a:pPr>
            <a:r>
              <a:rPr lang="en-GB" sz="1698">
                <a:solidFill>
                  <a:prstClr val="black"/>
                </a:solidFill>
                <a:latin typeface="Calibri" panose="020F0502020204030204" pitchFamily="34" charset="0"/>
                <a:cs typeface="Calibri" panose="020F0502020204030204" pitchFamily="34" charset="0"/>
              </a:rPr>
              <a:t>Hay/ barley/ feathers – land/ food </a:t>
            </a:r>
            <a:endParaRPr lang="en-US" sz="1698">
              <a:solidFill>
                <a:prstClr val="black"/>
              </a:solidFill>
              <a:latin typeface="Calibri" panose="020F0502020204030204" pitchFamily="34" charset="0"/>
              <a:cs typeface="Calibri" panose="020F0502020204030204" pitchFamily="34" charset="0"/>
            </a:endParaRPr>
          </a:p>
        </p:txBody>
      </p:sp>
      <p:sp>
        <p:nvSpPr>
          <p:cNvPr id="19" name="Arrow: Up 18">
            <a:extLst>
              <a:ext uri="{FF2B5EF4-FFF2-40B4-BE49-F238E27FC236}">
                <a16:creationId xmlns:a16="http://schemas.microsoft.com/office/drawing/2014/main" id="{2E1F6D8E-B611-886E-D954-9A3CF3397304}"/>
              </a:ext>
            </a:extLst>
          </p:cNvPr>
          <p:cNvSpPr/>
          <p:nvPr/>
        </p:nvSpPr>
        <p:spPr>
          <a:xfrm rot="3225672">
            <a:off x="9011432" y="1540533"/>
            <a:ext cx="461574" cy="931856"/>
          </a:xfrm>
          <a:prstGeom prst="upArrow">
            <a:avLst/>
          </a:prstGeom>
          <a:solidFill>
            <a:srgbClr val="156082"/>
          </a:solidFill>
          <a:ln w="19050" cap="flat" cmpd="sng" algn="ctr">
            <a:solidFill>
              <a:srgbClr val="156082">
                <a:shade val="15000"/>
              </a:srgbClr>
            </a:solidFill>
            <a:prstDash val="solid"/>
            <a:miter lim="800000"/>
          </a:ln>
          <a:effectLst/>
        </p:spPr>
        <p:txBody>
          <a:bodyPr rtlCol="0" anchor="ctr"/>
          <a:lstStyle/>
          <a:p>
            <a:pPr algn="ctr" defTabSz="554492">
              <a:defRPr/>
            </a:pPr>
            <a:endParaRPr lang="en-US" sz="1092">
              <a:solidFill>
                <a:prstClr val="white"/>
              </a:solidFill>
              <a:latin typeface="Aptos" panose="02110004020202020204"/>
            </a:endParaRPr>
          </a:p>
        </p:txBody>
      </p:sp>
      <p:sp>
        <p:nvSpPr>
          <p:cNvPr id="20" name="TextBox 19">
            <a:extLst>
              <a:ext uri="{FF2B5EF4-FFF2-40B4-BE49-F238E27FC236}">
                <a16:creationId xmlns:a16="http://schemas.microsoft.com/office/drawing/2014/main" id="{2C983DA6-7EFF-74C9-A617-6087BA3E11CD}"/>
              </a:ext>
            </a:extLst>
          </p:cNvPr>
          <p:cNvSpPr txBox="1"/>
          <p:nvPr/>
        </p:nvSpPr>
        <p:spPr>
          <a:xfrm>
            <a:off x="426403" y="2961680"/>
            <a:ext cx="1674302" cy="158504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1940" dirty="0">
                <a:solidFill>
                  <a:srgbClr val="333333"/>
                </a:solidFill>
                <a:latin typeface="Calibri" panose="020F0502020204030204" pitchFamily="34" charset="0"/>
                <a:cs typeface="Calibri" panose="020F0502020204030204" pitchFamily="34" charset="0"/>
              </a:rPr>
              <a:t>Angus McMillan – in recognisably typical Scottish dress</a:t>
            </a:r>
            <a:endParaRPr lang="en-US" sz="194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15430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0C02C-458E-7CED-F805-ECFD10D6FB3A}"/>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0AF62C11-6EB0-E1D7-81E5-ED57B41C15CC}"/>
              </a:ext>
            </a:extLst>
          </p:cNvPr>
          <p:cNvSpPr>
            <a:spLocks noGrp="1"/>
          </p:cNvSpPr>
          <p:nvPr>
            <p:ph type="body" sz="quarter" idx="12"/>
          </p:nvPr>
        </p:nvSpPr>
        <p:spPr>
          <a:xfrm>
            <a:off x="629414" y="1272585"/>
            <a:ext cx="10933173" cy="3738733"/>
          </a:xfrm>
        </p:spPr>
        <p:txBody>
          <a:bodyPr>
            <a:normAutofit fontScale="92500" lnSpcReduction="10000"/>
          </a:bodyPr>
          <a:lstStyle/>
          <a:p>
            <a:pPr marL="207935" indent="-207935">
              <a:buFont typeface="Arial" panose="020B0604020202020204" pitchFamily="34" charset="0"/>
              <a:buChar char="•"/>
            </a:pPr>
            <a:r>
              <a:rPr lang="en-GB" sz="2400" dirty="0">
                <a:latin typeface="Calibri" panose="020F0502020204030204" pitchFamily="34" charset="0"/>
                <a:cs typeface="Calibri" panose="020F0502020204030204" pitchFamily="34" charset="0"/>
              </a:rPr>
              <a:t>For a long time, interpretations of McMillan relied on the idea of </a:t>
            </a:r>
            <a:r>
              <a:rPr lang="en-GB" sz="2400" i="1" dirty="0">
                <a:latin typeface="Calibri" panose="020F0502020204030204" pitchFamily="34" charset="0"/>
                <a:cs typeface="Calibri" panose="020F0502020204030204" pitchFamily="34" charset="0"/>
              </a:rPr>
              <a:t>Terra Nullius </a:t>
            </a:r>
            <a:r>
              <a:rPr lang="en-GB" sz="2400" dirty="0">
                <a:latin typeface="Calibri" panose="020F0502020204030204" pitchFamily="34" charset="0"/>
                <a:cs typeface="Calibri" panose="020F0502020204030204" pitchFamily="34" charset="0"/>
              </a:rPr>
              <a:t>– that the land of Australia belonged to no one and, therefore, the settlers just occupied otherwise empty land.</a:t>
            </a:r>
          </a:p>
          <a:p>
            <a:pPr marL="207935" indent="-207935">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r>
              <a:rPr lang="en-GB" sz="2400" dirty="0">
                <a:latin typeface="Calibri" panose="020F0502020204030204" pitchFamily="34" charset="0"/>
                <a:cs typeface="Calibri" panose="020F0502020204030204" pitchFamily="34" charset="0"/>
              </a:rPr>
              <a:t>In the 1970s, historian Peter Gardner drew attention to the violence that was committed during the colonisation of Gippsland.</a:t>
            </a:r>
          </a:p>
          <a:p>
            <a:pPr marL="207935" indent="-207935">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r>
              <a:rPr lang="en-US" sz="2400" dirty="0">
                <a:latin typeface="Calibri" panose="020F0502020204030204" pitchFamily="34" charset="0"/>
                <a:cs typeface="Calibri" panose="020F0502020204030204" pitchFamily="34" charset="0"/>
              </a:rPr>
              <a:t>In his 1984 book, </a:t>
            </a:r>
            <a:r>
              <a:rPr lang="en-US" sz="2400" i="1" dirty="0">
                <a:latin typeface="Calibri" panose="020F0502020204030204" pitchFamily="34" charset="0"/>
                <a:cs typeface="Calibri" panose="020F0502020204030204" pitchFamily="34" charset="0"/>
              </a:rPr>
              <a:t>Caledonia Australis</a:t>
            </a:r>
            <a:r>
              <a:rPr lang="en-US" sz="2400" dirty="0">
                <a:latin typeface="Calibri" panose="020F0502020204030204" pitchFamily="34" charset="0"/>
                <a:cs typeface="Calibri" panose="020F0502020204030204" pitchFamily="34" charset="0"/>
              </a:rPr>
              <a:t>, historian Don Watson named McMillan as the leader of the ‘Highland Brigade’, a group of Gaelic-speaking Scotsmen who led violent charges against the </a:t>
            </a:r>
            <a:r>
              <a:rPr lang="en-US" sz="2400" dirty="0" err="1">
                <a:latin typeface="Calibri" panose="020F0502020204030204" pitchFamily="34" charset="0"/>
                <a:cs typeface="Calibri" panose="020F0502020204030204" pitchFamily="34" charset="0"/>
              </a:rPr>
              <a:t>Gunaikurnai</a:t>
            </a:r>
            <a:r>
              <a:rPr lang="en-US" sz="2400" dirty="0">
                <a:latin typeface="Calibri" panose="020F0502020204030204" pitchFamily="34" charset="0"/>
                <a:cs typeface="Calibri" panose="020F0502020204030204" pitchFamily="34" charset="0"/>
              </a:rPr>
              <a:t> (the Indigenous community of the region).  Watson was born in the town of </a:t>
            </a:r>
            <a:r>
              <a:rPr lang="en-US" sz="2400" dirty="0" err="1">
                <a:latin typeface="Calibri" panose="020F0502020204030204" pitchFamily="34" charset="0"/>
                <a:cs typeface="Calibri" panose="020F0502020204030204" pitchFamily="34" charset="0"/>
              </a:rPr>
              <a:t>Warragul</a:t>
            </a:r>
            <a:r>
              <a:rPr lang="en-US" sz="2400" dirty="0">
                <a:latin typeface="Calibri" panose="020F0502020204030204" pitchFamily="34" charset="0"/>
                <a:cs typeface="Calibri" panose="020F0502020204030204" pitchFamily="34" charset="0"/>
              </a:rPr>
              <a:t>, the site of McMillan’s worst massacre in 1843.</a:t>
            </a:r>
            <a:endParaRPr lang="en-GB" sz="2400" dirty="0">
              <a:latin typeface="Calibri" panose="020F0502020204030204" pitchFamily="34" charset="0"/>
              <a:cs typeface="Calibri" panose="020F0502020204030204" pitchFamily="34" charset="0"/>
            </a:endParaRPr>
          </a:p>
          <a:p>
            <a:endParaRPr lang="en-GB" sz="3200"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C1E9760B-217B-AE26-79BE-389E68712090}"/>
              </a:ext>
            </a:extLst>
          </p:cNvPr>
          <p:cNvSpPr>
            <a:spLocks noGrp="1"/>
          </p:cNvSpPr>
          <p:nvPr>
            <p:ph type="body" sz="quarter" idx="13"/>
          </p:nvPr>
        </p:nvSpPr>
        <p:spPr>
          <a:xfrm>
            <a:off x="575507" y="261380"/>
            <a:ext cx="5123183" cy="919290"/>
          </a:xfrm>
        </p:spPr>
        <p:txBody>
          <a:bodyPr>
            <a:normAutofit/>
          </a:bodyPr>
          <a:lstStyle/>
          <a:p>
            <a:r>
              <a:rPr lang="en-GB" sz="2800" dirty="0">
                <a:latin typeface="Calibri" panose="020F0502020204030204" pitchFamily="34" charset="0"/>
                <a:cs typeface="Calibri" panose="020F0502020204030204" pitchFamily="34" charset="0"/>
              </a:rPr>
              <a:t>What changed?</a:t>
            </a:r>
          </a:p>
        </p:txBody>
      </p:sp>
    </p:spTree>
    <p:extLst>
      <p:ext uri="{BB962C8B-B14F-4D97-AF65-F5344CB8AC3E}">
        <p14:creationId xmlns:p14="http://schemas.microsoft.com/office/powerpoint/2010/main" val="2805747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1ADED-6585-1CC9-AF94-73EDA034D05F}"/>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210D5983-71A0-DB14-4209-1EAF5A16F6B8}"/>
              </a:ext>
            </a:extLst>
          </p:cNvPr>
          <p:cNvSpPr>
            <a:spLocks noGrp="1"/>
          </p:cNvSpPr>
          <p:nvPr>
            <p:ph type="body" sz="quarter" idx="12"/>
          </p:nvPr>
        </p:nvSpPr>
        <p:spPr>
          <a:xfrm>
            <a:off x="6280831" y="2001345"/>
            <a:ext cx="5600821" cy="3930228"/>
          </a:xfrm>
        </p:spPr>
        <p:txBody>
          <a:bodyPr>
            <a:normAutofit lnSpcReduction="10000"/>
          </a:bodyPr>
          <a:lstStyle/>
          <a:p>
            <a:pPr algn="l"/>
            <a:r>
              <a:rPr lang="en-US" sz="2400" dirty="0">
                <a:latin typeface="Calibri" panose="020F0502020204030204" pitchFamily="34" charset="0"/>
                <a:cs typeface="Calibri" panose="020F0502020204030204" pitchFamily="34" charset="0"/>
              </a:rPr>
              <a:t>In July 1843, a man named Ronald Macalister was killed by Aboriginal men. McMillan led a group of around 20 Gaelic-speaking Scots colonists to attack and kill Aboriginal people across a number of days. Up to 150 </a:t>
            </a:r>
            <a:r>
              <a:rPr lang="en-US" sz="2400" dirty="0" err="1">
                <a:latin typeface="Calibri" panose="020F0502020204030204" pitchFamily="34" charset="0"/>
                <a:cs typeface="Calibri" panose="020F0502020204030204" pitchFamily="34" charset="0"/>
              </a:rPr>
              <a:t>Gunaikurnai</a:t>
            </a:r>
            <a:r>
              <a:rPr lang="en-US" sz="2400" dirty="0">
                <a:latin typeface="Calibri" panose="020F0502020204030204" pitchFamily="34" charset="0"/>
                <a:cs typeface="Calibri" panose="020F0502020204030204" pitchFamily="34" charset="0"/>
              </a:rPr>
              <a:t> people were killed.</a:t>
            </a:r>
          </a:p>
          <a:p>
            <a:pPr algn="l"/>
            <a:endParaRPr lang="en-US" sz="2400" dirty="0">
              <a:latin typeface="Calibri" panose="020F0502020204030204" pitchFamily="34" charset="0"/>
              <a:cs typeface="Calibri" panose="020F0502020204030204" pitchFamily="34" charset="0"/>
            </a:endParaRPr>
          </a:p>
          <a:p>
            <a:pPr algn="l"/>
            <a:r>
              <a:rPr lang="en-US" sz="2400" dirty="0">
                <a:latin typeface="Calibri" panose="020F0502020204030204" pitchFamily="34" charset="0"/>
                <a:cs typeface="Calibri" panose="020F0502020204030204" pitchFamily="34" charset="0"/>
              </a:rPr>
              <a:t>These attacks were not secret and were well-known. The account on the left was written by an eyewitness and was recorded in 1925 in a factual magazine for young adults.</a:t>
            </a:r>
          </a:p>
          <a:p>
            <a:pPr algn="l"/>
            <a:endParaRPr lang="en-GB" sz="2400" dirty="0">
              <a:latin typeface="Calibri" panose="020F0502020204030204" pitchFamily="34" charset="0"/>
              <a:cs typeface="Calibri" panose="020F0502020204030204" pitchFamily="34" charset="0"/>
            </a:endParaRPr>
          </a:p>
          <a:p>
            <a:pPr algn="l"/>
            <a:endParaRPr lang="en-GB" sz="2400" dirty="0">
              <a:latin typeface="Calibri" panose="020F0502020204030204" pitchFamily="34" charset="0"/>
              <a:cs typeface="Calibri" panose="020F0502020204030204" pitchFamily="34" charset="0"/>
            </a:endParaRPr>
          </a:p>
        </p:txBody>
      </p:sp>
      <p:sp>
        <p:nvSpPr>
          <p:cNvPr id="8" name="Text Placeholder 7">
            <a:extLst>
              <a:ext uri="{FF2B5EF4-FFF2-40B4-BE49-F238E27FC236}">
                <a16:creationId xmlns:a16="http://schemas.microsoft.com/office/drawing/2014/main" id="{E3BD6E45-DDAE-317B-F7D3-71555105C3B9}"/>
              </a:ext>
            </a:extLst>
          </p:cNvPr>
          <p:cNvSpPr>
            <a:spLocks noGrp="1"/>
          </p:cNvSpPr>
          <p:nvPr>
            <p:ph type="body" sz="quarter" idx="13"/>
          </p:nvPr>
        </p:nvSpPr>
        <p:spPr>
          <a:xfrm>
            <a:off x="6789116" y="322344"/>
            <a:ext cx="4354140" cy="1921370"/>
          </a:xfrm>
        </p:spPr>
        <p:txBody>
          <a:bodyPr>
            <a:normAutofit/>
          </a:bodyPr>
          <a:lstStyle/>
          <a:p>
            <a:pPr algn="l"/>
            <a:r>
              <a:rPr lang="en-GB" sz="3200" b="1" dirty="0">
                <a:latin typeface="Calibri" panose="020F0502020204030204" pitchFamily="34" charset="0"/>
                <a:cs typeface="Calibri" panose="020F0502020204030204" pitchFamily="34" charset="0"/>
              </a:rPr>
              <a:t>What happened at </a:t>
            </a:r>
            <a:r>
              <a:rPr lang="en-GB" sz="3200" b="1" dirty="0" err="1">
                <a:latin typeface="Calibri" panose="020F0502020204030204" pitchFamily="34" charset="0"/>
                <a:cs typeface="Calibri" panose="020F0502020204030204" pitchFamily="34" charset="0"/>
              </a:rPr>
              <a:t>Warragul</a:t>
            </a:r>
            <a:r>
              <a:rPr lang="en-GB" sz="3200" b="1" dirty="0">
                <a:latin typeface="Calibri" panose="020F0502020204030204" pitchFamily="34" charset="0"/>
                <a:cs typeface="Calibri" panose="020F0502020204030204" pitchFamily="34" charset="0"/>
              </a:rPr>
              <a:t> in July 1843?</a:t>
            </a:r>
          </a:p>
        </p:txBody>
      </p:sp>
      <p:sp>
        <p:nvSpPr>
          <p:cNvPr id="9" name="Text Placeholder 8">
            <a:extLst>
              <a:ext uri="{FF2B5EF4-FFF2-40B4-BE49-F238E27FC236}">
                <a16:creationId xmlns:a16="http://schemas.microsoft.com/office/drawing/2014/main" id="{730A61C0-72AB-3225-91DD-C11C44900F74}"/>
              </a:ext>
            </a:extLst>
          </p:cNvPr>
          <p:cNvSpPr>
            <a:spLocks noGrp="1"/>
          </p:cNvSpPr>
          <p:nvPr>
            <p:ph type="body" sz="quarter" idx="14"/>
          </p:nvPr>
        </p:nvSpPr>
        <p:spPr>
          <a:xfrm rot="21370705">
            <a:off x="391169" y="498557"/>
            <a:ext cx="5181297" cy="6467299"/>
          </a:xfrm>
        </p:spPr>
        <p:txBody>
          <a:bodyPr>
            <a:normAutofit/>
          </a:bodyPr>
          <a:lstStyle/>
          <a:p>
            <a:r>
              <a:rPr lang="en-US" sz="1600" dirty="0"/>
              <a:t>‘The brigade, coming up to the Blacks camped around the Waterhole at </a:t>
            </a:r>
            <a:r>
              <a:rPr lang="en-US" sz="1600" dirty="0" err="1"/>
              <a:t>Warrigal</a:t>
            </a:r>
            <a:r>
              <a:rPr lang="en-US" sz="1600" dirty="0"/>
              <a:t> Creek, surrounded them and fired into them, killing a great number, some escaped into the scrub, others jumped into the waterhole, and, as fast as they put their heads up for breath, they were shot until the water was red with blood. I knew two Blacks, who though wounded, came out of the hole alive. One was a boy at the time about 12 or 14 years old. He was hit in the eye by a slug, captured by the whites, and made to lead the 'brigade' from one camp to another.</a:t>
            </a:r>
          </a:p>
          <a:p>
            <a:endParaRPr lang="en-GB" sz="3153" dirty="0">
              <a:latin typeface="Gabarito" panose="020B0604020202020204" charset="0"/>
            </a:endParaRPr>
          </a:p>
        </p:txBody>
      </p:sp>
      <p:sp>
        <p:nvSpPr>
          <p:cNvPr id="3" name="TextBox 2">
            <a:extLst>
              <a:ext uri="{FF2B5EF4-FFF2-40B4-BE49-F238E27FC236}">
                <a16:creationId xmlns:a16="http://schemas.microsoft.com/office/drawing/2014/main" id="{5A849718-1597-311F-6DF0-953A8FD9F044}"/>
              </a:ext>
            </a:extLst>
          </p:cNvPr>
          <p:cNvSpPr txBox="1"/>
          <p:nvPr/>
        </p:nvSpPr>
        <p:spPr>
          <a:xfrm>
            <a:off x="650523" y="6253303"/>
            <a:ext cx="5131705" cy="428451"/>
          </a:xfrm>
          <a:prstGeom prst="rect">
            <a:avLst/>
          </a:prstGeom>
          <a:solidFill>
            <a:schemeClr val="bg1"/>
          </a:solidFill>
        </p:spPr>
        <p:txBody>
          <a:bodyPr wrap="square">
            <a:spAutoFit/>
          </a:bodyPr>
          <a:lstStyle/>
          <a:p>
            <a:r>
              <a:rPr lang="en-US" sz="1092" dirty="0" err="1">
                <a:solidFill>
                  <a:srgbClr val="202122"/>
                </a:solidFill>
                <a:latin typeface="Calibri" panose="020F0502020204030204" pitchFamily="34" charset="0"/>
                <a:cs typeface="Calibri" panose="020F0502020204030204" pitchFamily="34" charset="0"/>
              </a:rPr>
              <a:t>Gippslander</a:t>
            </a:r>
            <a:r>
              <a:rPr lang="en-US" sz="1092" dirty="0">
                <a:solidFill>
                  <a:srgbClr val="202122"/>
                </a:solidFill>
                <a:latin typeface="Calibri" panose="020F0502020204030204" pitchFamily="34" charset="0"/>
                <a:cs typeface="Calibri" panose="020F0502020204030204" pitchFamily="34" charset="0"/>
              </a:rPr>
              <a:t> (1925). "Experiences with Gippsland Blacks". </a:t>
            </a:r>
            <a:r>
              <a:rPr lang="en-US" sz="1092" i="1" dirty="0">
                <a:solidFill>
                  <a:srgbClr val="202122"/>
                </a:solidFill>
                <a:latin typeface="Calibri" panose="020F0502020204030204" pitchFamily="34" charset="0"/>
                <a:cs typeface="Calibri" panose="020F0502020204030204" pitchFamily="34" charset="0"/>
              </a:rPr>
              <a:t>The Gap</a:t>
            </a:r>
            <a:r>
              <a:rPr lang="en-US" sz="1092" dirty="0">
                <a:solidFill>
                  <a:srgbClr val="202122"/>
                </a:solidFill>
                <a:latin typeface="Calibri" panose="020F0502020204030204" pitchFamily="34" charset="0"/>
                <a:cs typeface="Calibri" panose="020F0502020204030204" pitchFamily="34" charset="0"/>
              </a:rPr>
              <a:t>. Cited in </a:t>
            </a:r>
            <a:r>
              <a:rPr lang="en-US" sz="1092" dirty="0">
                <a:latin typeface="Calibri" panose="020F0502020204030204" pitchFamily="34" charset="0"/>
                <a:cs typeface="Calibri" panose="020F0502020204030204" pitchFamily="34" charset="0"/>
                <a:hlinkClick r:id="rId2"/>
              </a:rPr>
              <a:t>Centre For 21st Century Humanities</a:t>
            </a:r>
            <a:r>
              <a:rPr lang="en-US" sz="1092" dirty="0">
                <a:solidFill>
                  <a:srgbClr val="202122"/>
                </a:solidFill>
                <a:latin typeface="Calibri" panose="020F0502020204030204" pitchFamily="34" charset="0"/>
                <a:cs typeface="Calibri" panose="020F0502020204030204" pitchFamily="34" charset="0"/>
              </a:rPr>
              <a:t> </a:t>
            </a:r>
            <a:endParaRPr lang="en-GB" sz="1092"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65681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EFD72-5842-7ABC-1850-57E899CC44DD}"/>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04208ED8-5678-0971-17B1-3C28517B147C}"/>
              </a:ext>
            </a:extLst>
          </p:cNvPr>
          <p:cNvSpPr>
            <a:spLocks noGrp="1"/>
          </p:cNvSpPr>
          <p:nvPr>
            <p:ph type="body" sz="quarter" idx="10"/>
          </p:nvPr>
        </p:nvSpPr>
        <p:spPr>
          <a:xfrm>
            <a:off x="1941906" y="725847"/>
            <a:ext cx="9447693" cy="970363"/>
          </a:xfrm>
        </p:spPr>
        <p:txBody>
          <a:bodyPr>
            <a:normAutofit fontScale="77500" lnSpcReduction="20000"/>
          </a:bodyPr>
          <a:lstStyle/>
          <a:p>
            <a:r>
              <a:rPr lang="en-GB" dirty="0">
                <a:latin typeface="Calibri" panose="020F0502020204030204" pitchFamily="34" charset="0"/>
                <a:cs typeface="Calibri" panose="020F0502020204030204" pitchFamily="34" charset="0"/>
              </a:rPr>
              <a:t>Plenary – How should McMillan be memorialised?</a:t>
            </a:r>
          </a:p>
          <a:p>
            <a:endParaRPr lang="en-GB"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BD5CCCF1-8948-D5DF-6FA7-8CA24AF82891}"/>
              </a:ext>
            </a:extLst>
          </p:cNvPr>
          <p:cNvPicPr>
            <a:picLocks noChangeAspect="1"/>
          </p:cNvPicPr>
          <p:nvPr/>
        </p:nvPicPr>
        <p:blipFill>
          <a:blip r:embed="rId2"/>
          <a:stretch>
            <a:fillRect/>
          </a:stretch>
        </p:blipFill>
        <p:spPr>
          <a:xfrm>
            <a:off x="20073" y="240666"/>
            <a:ext cx="1617278" cy="2165997"/>
          </a:xfrm>
          <a:prstGeom prst="rect">
            <a:avLst/>
          </a:prstGeom>
        </p:spPr>
      </p:pic>
      <p:pic>
        <p:nvPicPr>
          <p:cNvPr id="6" name="Picture 5">
            <a:extLst>
              <a:ext uri="{FF2B5EF4-FFF2-40B4-BE49-F238E27FC236}">
                <a16:creationId xmlns:a16="http://schemas.microsoft.com/office/drawing/2014/main" id="{0EBA8037-6D00-DED2-2B04-A8649551D1BF}"/>
              </a:ext>
            </a:extLst>
          </p:cNvPr>
          <p:cNvPicPr>
            <a:picLocks noChangeAspect="1"/>
          </p:cNvPicPr>
          <p:nvPr/>
        </p:nvPicPr>
        <p:blipFill>
          <a:blip r:embed="rId3"/>
          <a:stretch>
            <a:fillRect/>
          </a:stretch>
        </p:blipFill>
        <p:spPr>
          <a:xfrm>
            <a:off x="455288" y="2341800"/>
            <a:ext cx="4458210" cy="4219075"/>
          </a:xfrm>
          <a:prstGeom prst="rect">
            <a:avLst/>
          </a:prstGeom>
        </p:spPr>
      </p:pic>
      <p:sp>
        <p:nvSpPr>
          <p:cNvPr id="7" name="TextBox 6">
            <a:extLst>
              <a:ext uri="{FF2B5EF4-FFF2-40B4-BE49-F238E27FC236}">
                <a16:creationId xmlns:a16="http://schemas.microsoft.com/office/drawing/2014/main" id="{2ADB62FA-E070-E53D-E8FE-6DB3205D046F}"/>
              </a:ext>
            </a:extLst>
          </p:cNvPr>
          <p:cNvSpPr txBox="1"/>
          <p:nvPr/>
        </p:nvSpPr>
        <p:spPr>
          <a:xfrm>
            <a:off x="20073" y="6617335"/>
            <a:ext cx="4649655" cy="260392"/>
          </a:xfrm>
          <a:prstGeom prst="rect">
            <a:avLst/>
          </a:prstGeom>
          <a:noFill/>
        </p:spPr>
        <p:txBody>
          <a:bodyPr wrap="square">
            <a:spAutoFit/>
          </a:bodyPr>
          <a:lstStyle/>
          <a:p>
            <a:r>
              <a:rPr lang="en-GB" sz="1092" dirty="0">
                <a:solidFill>
                  <a:srgbClr val="333333"/>
                </a:solidFill>
                <a:latin typeface="Calibri" panose="020F0502020204030204" pitchFamily="34" charset="0"/>
                <a:cs typeface="Calibri" panose="020F0502020204030204" pitchFamily="34" charset="0"/>
              </a:rPr>
              <a:t>Memorials Australia, photographs supplied by Kent Watson</a:t>
            </a:r>
            <a:endParaRPr lang="en-US" sz="1092" dirty="0">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0BF8F3EC-1A03-56D5-05A7-D55ED6919B51}"/>
              </a:ext>
            </a:extLst>
          </p:cNvPr>
          <p:cNvSpPr txBox="1"/>
          <p:nvPr/>
        </p:nvSpPr>
        <p:spPr>
          <a:xfrm>
            <a:off x="5218053" y="1697580"/>
            <a:ext cx="6700124" cy="4795287"/>
          </a:xfrm>
          <a:prstGeom prst="rect">
            <a:avLst/>
          </a:prstGeom>
          <a:noFill/>
        </p:spPr>
        <p:txBody>
          <a:bodyPr wrap="square">
            <a:spAutoFit/>
          </a:bodyPr>
          <a:lstStyle/>
          <a:p>
            <a:r>
              <a:rPr lang="en-GB" sz="2183">
                <a:solidFill>
                  <a:srgbClr val="000000"/>
                </a:solidFill>
                <a:latin typeface="Calibri" panose="020F0502020204030204" pitchFamily="34" charset="0"/>
                <a:cs typeface="Calibri" panose="020F0502020204030204" pitchFamily="34" charset="0"/>
              </a:rPr>
              <a:t>There are lots of monuments to McMillan still standing. The cairn on the left was erected in 1927 – when McMillan’s massacres were already known.</a:t>
            </a:r>
          </a:p>
          <a:p>
            <a:endParaRPr lang="en-GB" sz="2183">
              <a:solidFill>
                <a:srgbClr val="000000"/>
              </a:solidFill>
              <a:latin typeface="Calibri" panose="020F0502020204030204" pitchFamily="34" charset="0"/>
              <a:cs typeface="Calibri" panose="020F0502020204030204" pitchFamily="34" charset="0"/>
            </a:endParaRPr>
          </a:p>
          <a:p>
            <a:r>
              <a:rPr lang="en-GB" sz="2183">
                <a:solidFill>
                  <a:srgbClr val="000000"/>
                </a:solidFill>
                <a:latin typeface="Calibri" panose="020F0502020204030204" pitchFamily="34" charset="0"/>
                <a:cs typeface="Calibri" panose="020F0502020204030204" pitchFamily="34" charset="0"/>
              </a:rPr>
              <a:t>Wellington Shire Council has removed from display the Mein bronze plaque of McMillan, with the knapsack full of skulls. The council recently </a:t>
            </a:r>
            <a:r>
              <a:rPr lang="en-GB" sz="2183">
                <a:latin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voted to keep</a:t>
            </a:r>
            <a:r>
              <a:rPr lang="en-GB" sz="2183">
                <a:latin typeface="Calibri" panose="020F0502020204030204" pitchFamily="34" charset="0"/>
                <a:cs typeface="Calibri" panose="020F0502020204030204" pitchFamily="34" charset="0"/>
              </a:rPr>
              <a:t>, by one vote, two controversial cairns, dedicated to McMillan, on public land.</a:t>
            </a:r>
          </a:p>
          <a:p>
            <a:endParaRPr lang="en-GB" sz="2183">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r>
              <a:rPr lang="en-GB" sz="2183">
                <a:latin typeface="Calibri" panose="020F0502020204030204" pitchFamily="34" charset="0"/>
                <a:cs typeface="Calibri" panose="020F0502020204030204" pitchFamily="34" charset="0"/>
              </a:rPr>
              <a:t>Would you remove the cairn?</a:t>
            </a:r>
          </a:p>
          <a:p>
            <a:pPr marL="207935" indent="-207935">
              <a:buFont typeface="Arial" panose="020B0604020202020204" pitchFamily="34" charset="0"/>
              <a:buChar char="•"/>
            </a:pPr>
            <a:r>
              <a:rPr lang="en-GB" sz="2183">
                <a:latin typeface="Calibri" panose="020F0502020204030204" pitchFamily="34" charset="0"/>
                <a:cs typeface="Calibri" panose="020F0502020204030204" pitchFamily="34" charset="0"/>
              </a:rPr>
              <a:t>Would you keep it but change the writing? If so, what would you change it to? Do you think this change would be popular?</a:t>
            </a:r>
            <a:endParaRPr lang="en-US" sz="2183">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484940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3321E15-913F-260A-E59A-181F2218F86B}"/>
              </a:ext>
            </a:extLst>
          </p:cNvPr>
          <p:cNvSpPr>
            <a:spLocks noGrp="1"/>
          </p:cNvSpPr>
          <p:nvPr>
            <p:ph type="body" sz="quarter" idx="11"/>
          </p:nvPr>
        </p:nvSpPr>
        <p:spPr>
          <a:xfrm>
            <a:off x="428" y="1649384"/>
            <a:ext cx="12174194" cy="4399117"/>
          </a:xfrm>
        </p:spPr>
        <p:txBody>
          <a:bodyPr/>
          <a:lstStyle/>
          <a:p>
            <a:r>
              <a:rPr lang="en-GB" sz="4800" dirty="0">
                <a:latin typeface="Calibri" panose="020F0502020204030204" pitchFamily="34" charset="0"/>
                <a:cs typeface="Calibri" panose="020F0502020204030204" pitchFamily="34" charset="0"/>
              </a:rPr>
              <a:t>For the teacher</a:t>
            </a:r>
          </a:p>
        </p:txBody>
      </p:sp>
    </p:spTree>
    <p:extLst>
      <p:ext uri="{BB962C8B-B14F-4D97-AF65-F5344CB8AC3E}">
        <p14:creationId xmlns:p14="http://schemas.microsoft.com/office/powerpoint/2010/main" val="25281198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6760570-86B0-78BB-E9AC-4A2A5FB5F6EC}"/>
              </a:ext>
            </a:extLst>
          </p:cNvPr>
          <p:cNvSpPr>
            <a:spLocks noGrp="1"/>
          </p:cNvSpPr>
          <p:nvPr>
            <p:ph type="body" sz="quarter" idx="10"/>
          </p:nvPr>
        </p:nvSpPr>
        <p:spPr/>
        <p:txBody>
          <a:bodyPr/>
          <a:lstStyle/>
          <a:p>
            <a:endParaRPr lang="en-GB"/>
          </a:p>
        </p:txBody>
      </p:sp>
      <p:sp>
        <p:nvSpPr>
          <p:cNvPr id="3" name="Text Placeholder 2">
            <a:extLst>
              <a:ext uri="{FF2B5EF4-FFF2-40B4-BE49-F238E27FC236}">
                <a16:creationId xmlns:a16="http://schemas.microsoft.com/office/drawing/2014/main" id="{14CED4B2-EB70-1EB7-0D1E-96F82102FDF4}"/>
              </a:ext>
            </a:extLst>
          </p:cNvPr>
          <p:cNvSpPr>
            <a:spLocks noGrp="1"/>
          </p:cNvSpPr>
          <p:nvPr>
            <p:ph type="body" sz="quarter" idx="11"/>
          </p:nvPr>
        </p:nvSpPr>
        <p:spPr>
          <a:xfrm>
            <a:off x="4272592" y="401203"/>
            <a:ext cx="3646817" cy="347748"/>
          </a:xfrm>
        </p:spPr>
        <p:txBody>
          <a:bodyPr/>
          <a:lstStyle/>
          <a:p>
            <a:r>
              <a:rPr lang="en-GB" sz="1050" dirty="0">
                <a:latin typeface="Calibri" panose="020F0502020204030204" pitchFamily="34" charset="0"/>
                <a:cs typeface="Calibri" panose="020F0502020204030204" pitchFamily="34" charset="0"/>
              </a:rPr>
              <a:t>Interpretations</a:t>
            </a:r>
            <a:r>
              <a:rPr lang="en-GB" sz="900" dirty="0">
                <a:latin typeface="Calibri" panose="020F0502020204030204" pitchFamily="34" charset="0"/>
                <a:cs typeface="Calibri" panose="020F0502020204030204" pitchFamily="34" charset="0"/>
              </a:rPr>
              <a:t> of McMillan </a:t>
            </a:r>
            <a:r>
              <a:rPr lang="en-GB" sz="900" dirty="0" err="1">
                <a:latin typeface="Calibri" panose="020F0502020204030204" pitchFamily="34" charset="0"/>
                <a:cs typeface="Calibri" panose="020F0502020204030204" pitchFamily="34" charset="0"/>
              </a:rPr>
              <a:t>Worksheewt</a:t>
            </a:r>
            <a:endParaRPr lang="en-GB" sz="900" dirty="0">
              <a:latin typeface="Calibri" panose="020F0502020204030204" pitchFamily="34" charset="0"/>
              <a:cs typeface="Calibri" panose="020F0502020204030204" pitchFamily="34" charset="0"/>
            </a:endParaRPr>
          </a:p>
        </p:txBody>
      </p:sp>
      <p:graphicFrame>
        <p:nvGraphicFramePr>
          <p:cNvPr id="4" name="Content Placeholder 3">
            <a:extLst>
              <a:ext uri="{FF2B5EF4-FFF2-40B4-BE49-F238E27FC236}">
                <a16:creationId xmlns:a16="http://schemas.microsoft.com/office/drawing/2014/main" id="{23161E06-FCAA-3648-D9E3-F54A89E62C6B}"/>
              </a:ext>
            </a:extLst>
          </p:cNvPr>
          <p:cNvGraphicFramePr>
            <a:graphicFrameLocks/>
          </p:cNvGraphicFramePr>
          <p:nvPr>
            <p:extLst>
              <p:ext uri="{D42A27DB-BD31-4B8C-83A1-F6EECF244321}">
                <p14:modId xmlns:p14="http://schemas.microsoft.com/office/powerpoint/2010/main" val="2331820469"/>
              </p:ext>
            </p:extLst>
          </p:nvPr>
        </p:nvGraphicFramePr>
        <p:xfrm>
          <a:off x="428" y="911868"/>
          <a:ext cx="12191145" cy="5946131"/>
        </p:xfrm>
        <a:graphic>
          <a:graphicData uri="http://schemas.openxmlformats.org/drawingml/2006/table">
            <a:tbl>
              <a:tblPr firstRow="1" bandRow="1">
                <a:tableStyleId>{2D5ABB26-0587-4C30-8999-92F81FD0307C}</a:tableStyleId>
              </a:tblPr>
              <a:tblGrid>
                <a:gridCol w="192746">
                  <a:extLst>
                    <a:ext uri="{9D8B030D-6E8A-4147-A177-3AD203B41FA5}">
                      <a16:colId xmlns:a16="http://schemas.microsoft.com/office/drawing/2014/main" val="1396361453"/>
                    </a:ext>
                  </a:extLst>
                </a:gridCol>
                <a:gridCol w="674609">
                  <a:extLst>
                    <a:ext uri="{9D8B030D-6E8A-4147-A177-3AD203B41FA5}">
                      <a16:colId xmlns:a16="http://schemas.microsoft.com/office/drawing/2014/main" val="608531091"/>
                    </a:ext>
                  </a:extLst>
                </a:gridCol>
                <a:gridCol w="963727">
                  <a:extLst>
                    <a:ext uri="{9D8B030D-6E8A-4147-A177-3AD203B41FA5}">
                      <a16:colId xmlns:a16="http://schemas.microsoft.com/office/drawing/2014/main" val="3987665299"/>
                    </a:ext>
                  </a:extLst>
                </a:gridCol>
                <a:gridCol w="10360063">
                  <a:extLst>
                    <a:ext uri="{9D8B030D-6E8A-4147-A177-3AD203B41FA5}">
                      <a16:colId xmlns:a16="http://schemas.microsoft.com/office/drawing/2014/main" val="1274524676"/>
                    </a:ext>
                  </a:extLst>
                </a:gridCol>
              </a:tblGrid>
              <a:tr h="445331">
                <a:tc>
                  <a:txBody>
                    <a:bodyPr/>
                    <a:lstStyle/>
                    <a:p>
                      <a:endParaRPr lang="en-GB" sz="1600">
                        <a:latin typeface="Calibri" panose="020F0502020204030204" pitchFamily="34" charset="0"/>
                        <a:cs typeface="Calibri" panose="020F0502020204030204" pitchFamily="3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050">
                          <a:latin typeface="Calibri" panose="020F0502020204030204" pitchFamily="34" charset="0"/>
                          <a:cs typeface="Calibri" panose="020F0502020204030204" pitchFamily="34" charset="0"/>
                        </a:rPr>
                        <a:t>Date produced</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050">
                          <a:latin typeface="Calibri" panose="020F0502020204030204" pitchFamily="34" charset="0"/>
                          <a:cs typeface="Calibri" panose="020F0502020204030204" pitchFamily="34" charset="0"/>
                        </a:rPr>
                        <a:t>What type of source is it?</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050" dirty="0">
                          <a:latin typeface="Calibri" panose="020F0502020204030204" pitchFamily="34" charset="0"/>
                          <a:cs typeface="Calibri" panose="020F0502020204030204" pitchFamily="34" charset="0"/>
                        </a:rPr>
                        <a:t>How does it portray McMillan?</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62862339"/>
                  </a:ext>
                </a:extLst>
              </a:tr>
              <a:tr h="1833600">
                <a:tc>
                  <a:txBody>
                    <a:bodyPr/>
                    <a:lstStyle/>
                    <a:p>
                      <a:r>
                        <a:rPr lang="en-GB" sz="1100"/>
                        <a:t>1</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25994770"/>
                  </a:ext>
                </a:extLst>
              </a:tr>
              <a:tr h="1833600">
                <a:tc>
                  <a:txBody>
                    <a:bodyPr/>
                    <a:lstStyle/>
                    <a:p>
                      <a:r>
                        <a:rPr lang="en-GB" sz="1100"/>
                        <a:t>2</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63710635"/>
                  </a:ext>
                </a:extLst>
              </a:tr>
              <a:tr h="1833600">
                <a:tc>
                  <a:txBody>
                    <a:bodyPr/>
                    <a:lstStyle/>
                    <a:p>
                      <a:r>
                        <a:rPr lang="en-GB" sz="1100"/>
                        <a:t>3</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100" dirty="0"/>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9330541"/>
                  </a:ext>
                </a:extLst>
              </a:tr>
            </a:tbl>
          </a:graphicData>
        </a:graphic>
      </p:graphicFrame>
    </p:spTree>
    <p:extLst>
      <p:ext uri="{BB962C8B-B14F-4D97-AF65-F5344CB8AC3E}">
        <p14:creationId xmlns:p14="http://schemas.microsoft.com/office/powerpoint/2010/main" val="17590434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2AA195-04FD-364E-7CCA-0E5BDC9D88DD}"/>
              </a:ext>
            </a:extLst>
          </p:cNvPr>
          <p:cNvSpPr>
            <a:spLocks noGrp="1"/>
          </p:cNvSpPr>
          <p:nvPr>
            <p:ph type="body" sz="quarter" idx="11"/>
          </p:nvPr>
        </p:nvSpPr>
        <p:spPr/>
        <p:txBody>
          <a:bodyPr/>
          <a:lstStyle/>
          <a:p>
            <a:r>
              <a:rPr lang="en-GB"/>
              <a:t>Lesson Plan</a:t>
            </a:r>
          </a:p>
        </p:txBody>
      </p:sp>
      <p:graphicFrame>
        <p:nvGraphicFramePr>
          <p:cNvPr id="5" name="Table 4">
            <a:extLst>
              <a:ext uri="{FF2B5EF4-FFF2-40B4-BE49-F238E27FC236}">
                <a16:creationId xmlns:a16="http://schemas.microsoft.com/office/drawing/2014/main" id="{7741E2F7-7D0C-76C6-685C-62E60DD49376}"/>
              </a:ext>
            </a:extLst>
          </p:cNvPr>
          <p:cNvGraphicFramePr>
            <a:graphicFrameLocks noGrp="1"/>
          </p:cNvGraphicFramePr>
          <p:nvPr>
            <p:extLst>
              <p:ext uri="{D42A27DB-BD31-4B8C-83A1-F6EECF244321}">
                <p14:modId xmlns:p14="http://schemas.microsoft.com/office/powerpoint/2010/main" val="3306361589"/>
              </p:ext>
            </p:extLst>
          </p:nvPr>
        </p:nvGraphicFramePr>
        <p:xfrm>
          <a:off x="458655" y="1026197"/>
          <a:ext cx="11274690" cy="5353014"/>
        </p:xfrm>
        <a:graphic>
          <a:graphicData uri="http://schemas.openxmlformats.org/drawingml/2006/table">
            <a:tbl>
              <a:tblPr firstRow="1" bandRow="1">
                <a:tableStyleId>{D27102A9-8310-4765-A935-A1911B00CA55}</a:tableStyleId>
              </a:tblPr>
              <a:tblGrid>
                <a:gridCol w="831739">
                  <a:extLst>
                    <a:ext uri="{9D8B030D-6E8A-4147-A177-3AD203B41FA5}">
                      <a16:colId xmlns:a16="http://schemas.microsoft.com/office/drawing/2014/main" val="1110168335"/>
                    </a:ext>
                  </a:extLst>
                </a:gridCol>
                <a:gridCol w="6684721">
                  <a:extLst>
                    <a:ext uri="{9D8B030D-6E8A-4147-A177-3AD203B41FA5}">
                      <a16:colId xmlns:a16="http://schemas.microsoft.com/office/drawing/2014/main" val="2333936994"/>
                    </a:ext>
                  </a:extLst>
                </a:gridCol>
                <a:gridCol w="3758230">
                  <a:extLst>
                    <a:ext uri="{9D8B030D-6E8A-4147-A177-3AD203B41FA5}">
                      <a16:colId xmlns:a16="http://schemas.microsoft.com/office/drawing/2014/main" val="715990437"/>
                    </a:ext>
                  </a:extLst>
                </a:gridCol>
              </a:tblGrid>
              <a:tr h="454376">
                <a:tc gridSpan="3">
                  <a:txBody>
                    <a:bodyPr/>
                    <a:lstStyle/>
                    <a:p>
                      <a:r>
                        <a:rPr lang="en-GB" sz="1200">
                          <a:latin typeface="Calibri" panose="020F0502020204030204" pitchFamily="34" charset="0"/>
                          <a:cs typeface="Calibri" panose="020F0502020204030204" pitchFamily="34" charset="0"/>
                        </a:rPr>
                        <a:t>Enquiry Question: How has Angus McMillan been remembered?</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3563654"/>
                  </a:ext>
                </a:extLst>
              </a:tr>
              <a:tr h="221797">
                <a:tc>
                  <a:txBody>
                    <a:bodyPr/>
                    <a:lstStyle/>
                    <a:p>
                      <a:r>
                        <a:rPr lang="en-GB" sz="1200">
                          <a:latin typeface="Calibri" panose="020F0502020204030204" pitchFamily="34" charset="0"/>
                          <a:cs typeface="Calibri" panose="020F0502020204030204" pitchFamily="34" charset="0"/>
                        </a:rPr>
                        <a:t>Purpose</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r>
                        <a:rPr lang="en-GB" sz="1200">
                          <a:latin typeface="Calibri" panose="020F0502020204030204" pitchFamily="34" charset="0"/>
                          <a:cs typeface="Calibri" panose="020F0502020204030204" pitchFamily="34" charset="0"/>
                        </a:rPr>
                        <a:t>Understand that historical figures can be interpreted in different ways by different people at different times.</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24737358"/>
                  </a:ext>
                </a:extLst>
              </a:tr>
              <a:tr h="388145">
                <a:tc>
                  <a:txBody>
                    <a:bodyPr/>
                    <a:lstStyle/>
                    <a:p>
                      <a:r>
                        <a:rPr lang="en-GB" sz="1200">
                          <a:latin typeface="Calibri" panose="020F0502020204030204" pitchFamily="34" charset="0"/>
                          <a:cs typeface="Calibri" panose="020F0502020204030204" pitchFamily="34" charset="0"/>
                        </a:rPr>
                        <a:t>Objective</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r>
                        <a:rPr lang="en-GB" sz="1200">
                          <a:latin typeface="Calibri" panose="020F0502020204030204" pitchFamily="34" charset="0"/>
                          <a:cs typeface="Calibri" panose="020F0502020204030204" pitchFamily="34" charset="0"/>
                        </a:rPr>
                        <a:t>Understand that historical figures can be interpreted in different ways by different people at different times.</a:t>
                      </a:r>
                    </a:p>
                    <a:p>
                      <a:r>
                        <a:rPr lang="en-GB" sz="1200">
                          <a:latin typeface="Calibri" panose="020F0502020204030204" pitchFamily="34" charset="0"/>
                          <a:cs typeface="Calibri" panose="020F0502020204030204" pitchFamily="34" charset="0"/>
                        </a:rPr>
                        <a:t>Give students are secure specific example of settler colonial violence in Australia</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5307067"/>
                  </a:ext>
                </a:extLst>
              </a:tr>
              <a:tr h="454376">
                <a:tc>
                  <a:txBody>
                    <a:bodyPr/>
                    <a:lstStyle/>
                    <a:p>
                      <a:r>
                        <a:rPr lang="en-GB" sz="1200">
                          <a:latin typeface="Calibri" panose="020F0502020204030204" pitchFamily="34" charset="0"/>
                          <a:cs typeface="Calibri" panose="020F0502020204030204" pitchFamily="34" charset="0"/>
                        </a:rPr>
                        <a:t>Outcome</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r>
                        <a:rPr lang="en-GB" sz="1200">
                          <a:latin typeface="Calibri" panose="020F0502020204030204" pitchFamily="34" charset="0"/>
                          <a:cs typeface="Calibri" panose="020F0502020204030204" pitchFamily="34" charset="0"/>
                        </a:rPr>
                        <a:t>Pupils will answer the EQ by producing a data catcher which analyses three interpretations of McMillan. They will reach a judgement about how they think he should be remembered.</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230502"/>
                  </a:ext>
                </a:extLst>
              </a:tr>
              <a:tr h="454376">
                <a:tc>
                  <a:txBody>
                    <a:bodyPr/>
                    <a:lstStyle/>
                    <a:p>
                      <a:r>
                        <a:rPr lang="en-GB" sz="1200">
                          <a:latin typeface="Calibri" panose="020F0502020204030204" pitchFamily="34" charset="0"/>
                          <a:cs typeface="Calibri" panose="020F0502020204030204" pitchFamily="34" charset="0"/>
                        </a:rPr>
                        <a:t>TIME</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TEACHER IS</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PUPILS ARE</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4872386"/>
                  </a:ext>
                </a:extLst>
              </a:tr>
              <a:tr h="454376">
                <a:tc>
                  <a:txBody>
                    <a:bodyPr/>
                    <a:lstStyle/>
                    <a:p>
                      <a:r>
                        <a:rPr lang="en-GB" sz="1200">
                          <a:latin typeface="Calibri" panose="020F0502020204030204" pitchFamily="34" charset="0"/>
                          <a:cs typeface="Calibri" panose="020F0502020204030204" pitchFamily="34" charset="0"/>
                        </a:rPr>
                        <a:t>0-10</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Sharing initial stimulus material of McMillan’ memorial</a:t>
                      </a:r>
                    </a:p>
                    <a:p>
                      <a:r>
                        <a:rPr lang="en-GB" sz="1200">
                          <a:latin typeface="Calibri" panose="020F0502020204030204" pitchFamily="34" charset="0"/>
                          <a:cs typeface="Calibri" panose="020F0502020204030204" pitchFamily="34" charset="0"/>
                        </a:rPr>
                        <a:t>Sharing LI and SCs</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Drawing inferences about McMillan and the focus of the lesson</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4069992"/>
                  </a:ext>
                </a:extLst>
              </a:tr>
              <a:tr h="454376">
                <a:tc>
                  <a:txBody>
                    <a:bodyPr/>
                    <a:lstStyle/>
                    <a:p>
                      <a:r>
                        <a:rPr lang="en-GB" sz="1200">
                          <a:latin typeface="Calibri" panose="020F0502020204030204" pitchFamily="34" charset="0"/>
                          <a:cs typeface="Calibri" panose="020F0502020204030204" pitchFamily="34" charset="0"/>
                        </a:rPr>
                        <a:t>10-15</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Introducing McMillan and the concept of interpretations </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a:latin typeface="Calibri" panose="020F0502020204030204" pitchFamily="34" charset="0"/>
                        <a:cs typeface="Calibri" panose="020F0502020204030204" pitchFamily="3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7221841"/>
                  </a:ext>
                </a:extLst>
              </a:tr>
              <a:tr h="454376">
                <a:tc>
                  <a:txBody>
                    <a:bodyPr/>
                    <a:lstStyle/>
                    <a:p>
                      <a:r>
                        <a:rPr lang="en-GB" sz="1200">
                          <a:latin typeface="Calibri" panose="020F0502020204030204" pitchFamily="34" charset="0"/>
                          <a:cs typeface="Calibri" panose="020F0502020204030204" pitchFamily="34" charset="0"/>
                        </a:rPr>
                        <a:t>15-20</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Exploring interpretation 1</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Exploring interpretation 1 and making inferences</a:t>
                      </a:r>
                    </a:p>
                    <a:p>
                      <a:r>
                        <a:rPr lang="en-GB" sz="1200">
                          <a:latin typeface="Calibri" panose="020F0502020204030204" pitchFamily="34" charset="0"/>
                          <a:cs typeface="Calibri" panose="020F0502020204030204" pitchFamily="34" charset="0"/>
                        </a:rPr>
                        <a:t>Completing Data Catcher</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46056503"/>
                  </a:ext>
                </a:extLst>
              </a:tr>
              <a:tr h="454376">
                <a:tc>
                  <a:txBody>
                    <a:bodyPr/>
                    <a:lstStyle/>
                    <a:p>
                      <a:r>
                        <a:rPr lang="en-GB" sz="1200">
                          <a:latin typeface="Calibri" panose="020F0502020204030204" pitchFamily="34" charset="0"/>
                          <a:cs typeface="Calibri" panose="020F0502020204030204" pitchFamily="34" charset="0"/>
                        </a:rPr>
                        <a:t>20-30</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Exploring interpretation 2</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Exploring interpretation 2 and making inferences</a:t>
                      </a:r>
                    </a:p>
                    <a:p>
                      <a:r>
                        <a:rPr lang="en-GB" sz="1200">
                          <a:latin typeface="Calibri" panose="020F0502020204030204" pitchFamily="34" charset="0"/>
                          <a:cs typeface="Calibri" panose="020F0502020204030204" pitchFamily="34" charset="0"/>
                        </a:rPr>
                        <a:t>Completing Data Catcher</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410103"/>
                  </a:ext>
                </a:extLst>
              </a:tr>
              <a:tr h="554493">
                <a:tc>
                  <a:txBody>
                    <a:bodyPr/>
                    <a:lstStyle/>
                    <a:p>
                      <a:r>
                        <a:rPr lang="en-GB" sz="1200">
                          <a:latin typeface="Calibri" panose="020F0502020204030204" pitchFamily="34" charset="0"/>
                          <a:cs typeface="Calibri" panose="020F0502020204030204" pitchFamily="34" charset="0"/>
                        </a:rPr>
                        <a:t>30-40</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Exploring interpretation 3</a:t>
                      </a:r>
                    </a:p>
                    <a:p>
                      <a:endParaRPr lang="en-GB" sz="1200">
                        <a:latin typeface="Calibri" panose="020F0502020204030204" pitchFamily="34" charset="0"/>
                        <a:cs typeface="Calibri" panose="020F0502020204030204" pitchFamily="3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Exploring interpretation 2 and making inferences</a:t>
                      </a:r>
                    </a:p>
                    <a:p>
                      <a:r>
                        <a:rPr lang="en-GB" sz="1200">
                          <a:latin typeface="Calibri" panose="020F0502020204030204" pitchFamily="34" charset="0"/>
                          <a:cs typeface="Calibri" panose="020F0502020204030204" pitchFamily="34" charset="0"/>
                        </a:rPr>
                        <a:t>Completing Data Catcher</a:t>
                      </a:r>
                    </a:p>
                    <a:p>
                      <a:endParaRPr lang="en-GB" sz="1200">
                        <a:latin typeface="Calibri" panose="020F0502020204030204" pitchFamily="34" charset="0"/>
                        <a:cs typeface="Calibri" panose="020F0502020204030204" pitchFamily="3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2059020"/>
                  </a:ext>
                </a:extLst>
              </a:tr>
              <a:tr h="454376">
                <a:tc>
                  <a:txBody>
                    <a:bodyPr/>
                    <a:lstStyle/>
                    <a:p>
                      <a:r>
                        <a:rPr lang="en-GB" sz="1200">
                          <a:latin typeface="Calibri" panose="020F0502020204030204" pitchFamily="34" charset="0"/>
                          <a:cs typeface="Calibri" panose="020F0502020204030204" pitchFamily="34" charset="0"/>
                        </a:rPr>
                        <a:t>40-45</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a:latin typeface="Calibri" panose="020F0502020204030204" pitchFamily="34" charset="0"/>
                          <a:cs typeface="Calibri" panose="020F0502020204030204" pitchFamily="34" charset="0"/>
                        </a:rPr>
                        <a:t>Outlining the newer historiography of McMillan and the story of the </a:t>
                      </a:r>
                      <a:r>
                        <a:rPr lang="en-GB" sz="1200" err="1">
                          <a:latin typeface="Calibri" panose="020F0502020204030204" pitchFamily="34" charset="0"/>
                          <a:cs typeface="Calibri" panose="020F0502020204030204" pitchFamily="34" charset="0"/>
                        </a:rPr>
                        <a:t>Warragul</a:t>
                      </a:r>
                      <a:r>
                        <a:rPr lang="en-GB" sz="1200">
                          <a:latin typeface="Calibri" panose="020F0502020204030204" pitchFamily="34" charset="0"/>
                          <a:cs typeface="Calibri" panose="020F0502020204030204" pitchFamily="34" charset="0"/>
                        </a:rPr>
                        <a:t> Creek massacre.</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a:latin typeface="Calibri" panose="020F0502020204030204" pitchFamily="34" charset="0"/>
                        <a:cs typeface="Calibri" panose="020F0502020204030204" pitchFamily="3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86224833"/>
                  </a:ext>
                </a:extLst>
              </a:tr>
              <a:tr h="454376">
                <a:tc>
                  <a:txBody>
                    <a:bodyPr/>
                    <a:lstStyle/>
                    <a:p>
                      <a:r>
                        <a:rPr lang="en-GB" sz="1200">
                          <a:latin typeface="Calibri" panose="020F0502020204030204" pitchFamily="34" charset="0"/>
                          <a:cs typeface="Calibri" panose="020F0502020204030204" pitchFamily="34" charset="0"/>
                        </a:rPr>
                        <a:t>45-50</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a:latin typeface="Calibri" panose="020F0502020204030204" pitchFamily="34" charset="0"/>
                        <a:cs typeface="Calibri" panose="020F0502020204030204" pitchFamily="34" charset="0"/>
                      </a:endParaRP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Calibri" panose="020F0502020204030204" pitchFamily="34" charset="0"/>
                          <a:cs typeface="Calibri" panose="020F0502020204030204" pitchFamily="34" charset="0"/>
                        </a:rPr>
                        <a:t>Pupils discuss existing memorials to McMillan and how the might be re-framed.</a:t>
                      </a:r>
                    </a:p>
                  </a:txBody>
                  <a:tcPr marL="55449" marR="55449" marT="27725" marB="27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97712529"/>
                  </a:ext>
                </a:extLst>
              </a:tr>
            </a:tbl>
          </a:graphicData>
        </a:graphic>
      </p:graphicFrame>
    </p:spTree>
    <p:extLst>
      <p:ext uri="{BB962C8B-B14F-4D97-AF65-F5344CB8AC3E}">
        <p14:creationId xmlns:p14="http://schemas.microsoft.com/office/powerpoint/2010/main" val="1784799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657F5-A7E3-4FEF-96F6-00448CF465C8}"/>
            </a:ext>
          </a:extLst>
        </p:cNvPr>
        <p:cNvGrpSpPr/>
        <p:nvPr/>
      </p:nvGrpSpPr>
      <p:grpSpPr>
        <a:xfrm>
          <a:off x="0" y="0"/>
          <a:ext cx="0" cy="0"/>
          <a:chOff x="0" y="0"/>
          <a:chExt cx="0" cy="0"/>
        </a:xfrm>
      </p:grpSpPr>
    </p:spTree>
    <p:extLst>
      <p:ext uri="{BB962C8B-B14F-4D97-AF65-F5344CB8AC3E}">
        <p14:creationId xmlns:p14="http://schemas.microsoft.com/office/powerpoint/2010/main" val="24428248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cf52f4e-41eb-4983-b7a8-c787c92e5f98" xsi:nil="true"/>
    <lcf76f155ced4ddcb4097134ff3c332f xmlns="79c4bec3-ec3f-463e-94a1-2489917975c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94C88F1EF30C548A2608DCF63D6466D" ma:contentTypeVersion="14" ma:contentTypeDescription="Create a new document." ma:contentTypeScope="" ma:versionID="fcd0d2a5507e1cd34421da193fc1a60c">
  <xsd:schema xmlns:xsd="http://www.w3.org/2001/XMLSchema" xmlns:xs="http://www.w3.org/2001/XMLSchema" xmlns:p="http://schemas.microsoft.com/office/2006/metadata/properties" xmlns:ns2="79c4bec3-ec3f-463e-94a1-2489917975c3" xmlns:ns3="7cf52f4e-41eb-4983-b7a8-c787c92e5f98" targetNamespace="http://schemas.microsoft.com/office/2006/metadata/properties" ma:root="true" ma:fieldsID="5ffc9651aa5812f8a0a9d1e2056cd27a" ns2:_="" ns3:_="">
    <xsd:import namespace="79c4bec3-ec3f-463e-94a1-2489917975c3"/>
    <xsd:import namespace="7cf52f4e-41eb-4983-b7a8-c787c92e5f9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c4bec3-ec3f-463e-94a1-2489917975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701f896-1688-46c9-9388-f01866670b49"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cf52f4e-41eb-4983-b7a8-c787c92e5f98"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9e0cfce-f41b-4736-983c-82e382930e15}" ma:internalName="TaxCatchAll" ma:showField="CatchAllData" ma:web="7cf52f4e-41eb-4983-b7a8-c787c92e5f9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8038774-CC37-4D44-8656-554AABE1B052}">
  <ds:schemaRefs>
    <ds:schemaRef ds:uri="http://purl.org/dc/dcmitype/"/>
    <ds:schemaRef ds:uri="http://purl.org/dc/terms/"/>
    <ds:schemaRef ds:uri="http://schemas.microsoft.com/office/2006/documentManagement/types"/>
    <ds:schemaRef ds:uri="http://www.w3.org/XML/1998/namespace"/>
    <ds:schemaRef ds:uri="http://purl.org/dc/elements/1.1/"/>
    <ds:schemaRef ds:uri="http://schemas.microsoft.com/office/2006/metadata/properties"/>
    <ds:schemaRef ds:uri="7cf52f4e-41eb-4983-b7a8-c787c92e5f98"/>
    <ds:schemaRef ds:uri="79c4bec3-ec3f-463e-94a1-2489917975c3"/>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B42CCE90-A06D-45DE-A6A8-0482ABA8E3C7}">
  <ds:schemaRefs>
    <ds:schemaRef ds:uri="http://schemas.microsoft.com/sharepoint/v3/contenttype/forms"/>
  </ds:schemaRefs>
</ds:datastoreItem>
</file>

<file path=customXml/itemProps3.xml><?xml version="1.0" encoding="utf-8"?>
<ds:datastoreItem xmlns:ds="http://schemas.openxmlformats.org/officeDocument/2006/customXml" ds:itemID="{5AC31FED-39E3-4FE5-B86B-80A153F3C8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9c4bec3-ec3f-463e-94a1-2489917975c3"/>
    <ds:schemaRef ds:uri="7cf52f4e-41eb-4983-b7a8-c787c92e5f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d6fa6db5-9f3a-4c93-9e38-61059ee07e95}" enabled="1" method="Standard" siteId="{4e8d09f7-cc79-4ccb-9149-a4238dd17422}" contentBits="0" removed="0"/>
</clbl:labelList>
</file>

<file path=docProps/app.xml><?xml version="1.0" encoding="utf-8"?>
<Properties xmlns="http://schemas.openxmlformats.org/officeDocument/2006/extended-properties" xmlns:vt="http://schemas.openxmlformats.org/officeDocument/2006/docPropsVTypes">
  <TotalTime>12</TotalTime>
  <Words>1469</Words>
  <Application>Microsoft Macintosh PowerPoint</Application>
  <PresentationFormat>Widescreen</PresentationFormat>
  <Paragraphs>142</Paragraphs>
  <Slides>19</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19</vt:i4>
      </vt:variant>
    </vt:vector>
  </HeadingPairs>
  <TitlesOfParts>
    <vt:vector size="31" baseType="lpstr">
      <vt:lpstr>Aptos</vt:lpstr>
      <vt:lpstr>Aptos Display</vt:lpstr>
      <vt:lpstr>Arial</vt:lpstr>
      <vt:lpstr>Arsenica Antiqua DemiBold</vt:lpstr>
      <vt:lpstr>Boldoa Mat</vt:lpstr>
      <vt:lpstr>Calibri</vt:lpstr>
      <vt:lpstr>Gabarito</vt:lpstr>
      <vt:lpstr>Gabarito Medium</vt:lpstr>
      <vt:lpstr>Gabarito SemiBold</vt:lpstr>
      <vt:lpstr>Hacksaw</vt:lpstr>
      <vt:lpstr>Meie Script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Joseph Smith</dc:creator>
  <cp:lastModifiedBy>Fiona Barclay</cp:lastModifiedBy>
  <cp:revision>2</cp:revision>
  <dcterms:created xsi:type="dcterms:W3CDTF">2025-08-27T15:09:36Z</dcterms:created>
  <dcterms:modified xsi:type="dcterms:W3CDTF">2025-08-27T22:15:38Z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0x010100594C88F1EF30C548A2608DCF63D6466D</vt:lpwstr>
  </property>
  <property fmtid="{D5CDD505-2E9C-101B-9397-08002B2CF9AE}" pid="3" name="MediaServiceImageTags">
    <vt:lpwstr/>
  </property>
</Properties>
</file>