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35"/>
  </p:notesMasterIdLst>
  <p:sldIdLst>
    <p:sldId id="502" r:id="rId5"/>
    <p:sldId id="468" r:id="rId6"/>
    <p:sldId id="470" r:id="rId7"/>
    <p:sldId id="471" r:id="rId8"/>
    <p:sldId id="472" r:id="rId9"/>
    <p:sldId id="473" r:id="rId10"/>
    <p:sldId id="474" r:id="rId11"/>
    <p:sldId id="475" r:id="rId12"/>
    <p:sldId id="476" r:id="rId13"/>
    <p:sldId id="477" r:id="rId14"/>
    <p:sldId id="478" r:id="rId15"/>
    <p:sldId id="479" r:id="rId16"/>
    <p:sldId id="480" r:id="rId17"/>
    <p:sldId id="481" r:id="rId18"/>
    <p:sldId id="492" r:id="rId19"/>
    <p:sldId id="485" r:id="rId20"/>
    <p:sldId id="486" r:id="rId21"/>
    <p:sldId id="487" r:id="rId22"/>
    <p:sldId id="488" r:id="rId23"/>
    <p:sldId id="489" r:id="rId24"/>
    <p:sldId id="490" r:id="rId25"/>
    <p:sldId id="496" r:id="rId26"/>
    <p:sldId id="497" r:id="rId27"/>
    <p:sldId id="498" r:id="rId28"/>
    <p:sldId id="499" r:id="rId29"/>
    <p:sldId id="500" r:id="rId30"/>
    <p:sldId id="503" r:id="rId31"/>
    <p:sldId id="286" r:id="rId32"/>
    <p:sldId id="287" r:id="rId33"/>
    <p:sldId id="491" r:id="rId34"/>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04C8A1F-4573-C447-82B9-F5F26D6FF2E9}" v="2" dt="2025-08-27T16:29:00.64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79" autoAdjust="0"/>
    <p:restoredTop sz="94660"/>
  </p:normalViewPr>
  <p:slideViewPr>
    <p:cSldViewPr snapToGrid="0">
      <p:cViewPr varScale="1">
        <p:scale>
          <a:sx n="84" d="100"/>
          <a:sy n="84" d="100"/>
        </p:scale>
        <p:origin x="184" y="80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ableStyles" Target="tableStyles.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viewProps" Target="viewProps.xml"/><Relationship Id="rId40"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notesMaster" Target="notesMasters/notesMaster1.xml"/><Relationship Id="rId8" Type="http://schemas.openxmlformats.org/officeDocument/2006/relationships/slide" Target="slides/slide4.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952F6B9-A231-413A-8199-C0EF66CABB3E}" type="datetimeFigureOut">
              <a:rPr lang="en-GB" smtClean="0"/>
              <a:t>27/08/2025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FFDD55A-55B0-4F56-B965-97880CD61F62}" type="slidenum">
              <a:rPr lang="en-GB" smtClean="0"/>
              <a:t>‹#›</a:t>
            </a:fld>
            <a:endParaRPr lang="en-GB"/>
          </a:p>
        </p:txBody>
      </p:sp>
    </p:spTree>
    <p:extLst>
      <p:ext uri="{BB962C8B-B14F-4D97-AF65-F5344CB8AC3E}">
        <p14:creationId xmlns:p14="http://schemas.microsoft.com/office/powerpoint/2010/main" val="25087601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Students should copy down enquiry question: </a:t>
            </a:r>
            <a:r>
              <a:rPr lang="en-GB" sz="1200" b="1" u="sng" dirty="0">
                <a:solidFill>
                  <a:srgbClr val="000000"/>
                </a:solidFill>
                <a:latin typeface="Sergio Trendy"/>
                <a:ea typeface="Sergio Trendy"/>
                <a:cs typeface="Sergio Trendy"/>
                <a:sym typeface="Sergio Trendy"/>
              </a:rPr>
              <a:t>HOW DO ECONOMIC MOTIVATIONS OR RACIAL BIAS IMPACT HISTORICAL ACCOUNTS? </a:t>
            </a:r>
            <a:r>
              <a:rPr lang="en-GB" dirty="0"/>
              <a:t> </a:t>
            </a:r>
          </a:p>
          <a:p>
            <a:endParaRPr lang="en-US" dirty="0"/>
          </a:p>
        </p:txBody>
      </p:sp>
      <p:sp>
        <p:nvSpPr>
          <p:cNvPr id="4" name="Slide Number Placeholder 3"/>
          <p:cNvSpPr>
            <a:spLocks noGrp="1"/>
          </p:cNvSpPr>
          <p:nvPr>
            <p:ph type="sldNum" sz="quarter" idx="5"/>
          </p:nvPr>
        </p:nvSpPr>
        <p:spPr/>
        <p:txBody>
          <a:bodyPr/>
          <a:lstStyle/>
          <a:p>
            <a:fld id="{06AB6C5C-5809-6A45-A700-AF2F018B70F7}" type="slidenum">
              <a:rPr lang="en-US" smtClean="0"/>
              <a:t>5</a:t>
            </a:fld>
            <a:endParaRPr lang="en-US"/>
          </a:p>
        </p:txBody>
      </p:sp>
    </p:spTree>
    <p:extLst>
      <p:ext uri="{BB962C8B-B14F-4D97-AF65-F5344CB8AC3E}">
        <p14:creationId xmlns:p14="http://schemas.microsoft.com/office/powerpoint/2010/main" val="27966344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Picture in public domain: https://</a:t>
            </a:r>
            <a:r>
              <a:rPr lang="en-GB" dirty="0" err="1"/>
              <a:t>en.wikipedia.org</a:t>
            </a:r>
            <a:r>
              <a:rPr lang="en-GB" dirty="0"/>
              <a:t>/wiki/Thomas_Mitchell_%28explorer%29#/media/File:Mitchell,_Sir_Thomas_Livingstone,_Explorer,_1792-1855,_NLA.jpg</a:t>
            </a:r>
          </a:p>
          <a:p>
            <a:endParaRPr lang="en-US" dirty="0"/>
          </a:p>
        </p:txBody>
      </p:sp>
      <p:sp>
        <p:nvSpPr>
          <p:cNvPr id="4" name="Slide Number Placeholder 3"/>
          <p:cNvSpPr>
            <a:spLocks noGrp="1"/>
          </p:cNvSpPr>
          <p:nvPr>
            <p:ph type="sldNum" sz="quarter" idx="5"/>
          </p:nvPr>
        </p:nvSpPr>
        <p:spPr/>
        <p:txBody>
          <a:bodyPr/>
          <a:lstStyle/>
          <a:p>
            <a:fld id="{76048B36-8DBA-1246-8572-6F5C20F84C61}" type="slidenum">
              <a:rPr lang="en-US" smtClean="0"/>
              <a:t>7</a:t>
            </a:fld>
            <a:endParaRPr lang="en-US"/>
          </a:p>
        </p:txBody>
      </p:sp>
    </p:spTree>
    <p:extLst>
      <p:ext uri="{BB962C8B-B14F-4D97-AF65-F5344CB8AC3E}">
        <p14:creationId xmlns:p14="http://schemas.microsoft.com/office/powerpoint/2010/main" val="19268807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6AB6C5C-5809-6A45-A700-AF2F018B70F7}" type="slidenum">
              <a:rPr lang="en-US" smtClean="0"/>
              <a:t>9</a:t>
            </a:fld>
            <a:endParaRPr lang="en-US"/>
          </a:p>
        </p:txBody>
      </p:sp>
    </p:spTree>
    <p:extLst>
      <p:ext uri="{BB962C8B-B14F-4D97-AF65-F5344CB8AC3E}">
        <p14:creationId xmlns:p14="http://schemas.microsoft.com/office/powerpoint/2010/main" val="244047316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Used in METISS</a:t>
            </a:r>
          </a:p>
          <a:p>
            <a:endParaRPr lang="en-GB" dirty="0"/>
          </a:p>
        </p:txBody>
      </p:sp>
      <p:sp>
        <p:nvSpPr>
          <p:cNvPr id="4" name="Slide Number Placeholder 3"/>
          <p:cNvSpPr>
            <a:spLocks noGrp="1"/>
          </p:cNvSpPr>
          <p:nvPr>
            <p:ph type="sldNum" sz="quarter" idx="5"/>
          </p:nvPr>
        </p:nvSpPr>
        <p:spPr/>
        <p:txBody>
          <a:bodyPr/>
          <a:lstStyle/>
          <a:p>
            <a:fld id="{76048B36-8DBA-1246-8572-6F5C20F84C61}" type="slidenum">
              <a:rPr lang="en-US" smtClean="0"/>
              <a:t>15</a:t>
            </a:fld>
            <a:endParaRPr lang="en-US"/>
          </a:p>
        </p:txBody>
      </p:sp>
    </p:spTree>
    <p:extLst>
      <p:ext uri="{BB962C8B-B14F-4D97-AF65-F5344CB8AC3E}">
        <p14:creationId xmlns:p14="http://schemas.microsoft.com/office/powerpoint/2010/main" val="4084453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Picture: https://c21ch.newcastle.edu.au/</a:t>
            </a:r>
            <a:r>
              <a:rPr lang="en-GB" dirty="0" err="1"/>
              <a:t>colonialmassacres</a:t>
            </a:r>
            <a:r>
              <a:rPr lang="en-GB" dirty="0"/>
              <a:t>/</a:t>
            </a:r>
            <a:r>
              <a:rPr lang="en-GB" dirty="0" err="1"/>
              <a:t>map.php</a:t>
            </a:r>
            <a:endParaRPr lang="en-GB" dirty="0"/>
          </a:p>
          <a:p>
            <a:endParaRPr lang="en-US" dirty="0"/>
          </a:p>
        </p:txBody>
      </p:sp>
      <p:sp>
        <p:nvSpPr>
          <p:cNvPr id="4" name="Slide Number Placeholder 3"/>
          <p:cNvSpPr>
            <a:spLocks noGrp="1"/>
          </p:cNvSpPr>
          <p:nvPr>
            <p:ph type="sldNum" sz="quarter" idx="5"/>
          </p:nvPr>
        </p:nvSpPr>
        <p:spPr/>
        <p:txBody>
          <a:bodyPr/>
          <a:lstStyle/>
          <a:p>
            <a:fld id="{76048B36-8DBA-1246-8572-6F5C20F84C61}" type="slidenum">
              <a:rPr lang="en-US" smtClean="0"/>
              <a:t>19</a:t>
            </a:fld>
            <a:endParaRPr lang="en-US"/>
          </a:p>
        </p:txBody>
      </p:sp>
    </p:spTree>
    <p:extLst>
      <p:ext uri="{BB962C8B-B14F-4D97-AF65-F5344CB8AC3E}">
        <p14:creationId xmlns:p14="http://schemas.microsoft.com/office/powerpoint/2010/main" val="34186964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Picture: https://</a:t>
            </a:r>
            <a:r>
              <a:rPr lang="en-GB" dirty="0" err="1"/>
              <a:t>www.abc.net.au</a:t>
            </a:r>
            <a:r>
              <a:rPr lang="en-GB" dirty="0"/>
              <a:t>/news/2020-06-03/mount-dispersion-government-recognises-bloody-vicious-massacre/12316254</a:t>
            </a:r>
          </a:p>
          <a:p>
            <a:endParaRPr lang="en-US" dirty="0"/>
          </a:p>
        </p:txBody>
      </p:sp>
      <p:sp>
        <p:nvSpPr>
          <p:cNvPr id="4" name="Slide Number Placeholder 3"/>
          <p:cNvSpPr>
            <a:spLocks noGrp="1"/>
          </p:cNvSpPr>
          <p:nvPr>
            <p:ph type="sldNum" sz="quarter" idx="5"/>
          </p:nvPr>
        </p:nvSpPr>
        <p:spPr/>
        <p:txBody>
          <a:bodyPr/>
          <a:lstStyle/>
          <a:p>
            <a:fld id="{76048B36-8DBA-1246-8572-6F5C20F84C61}" type="slidenum">
              <a:rPr lang="en-US" smtClean="0"/>
              <a:t>20</a:t>
            </a:fld>
            <a:endParaRPr lang="en-US"/>
          </a:p>
        </p:txBody>
      </p:sp>
    </p:spTree>
    <p:extLst>
      <p:ext uri="{BB962C8B-B14F-4D97-AF65-F5344CB8AC3E}">
        <p14:creationId xmlns:p14="http://schemas.microsoft.com/office/powerpoint/2010/main" val="405324099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92034C-A9C6-08E0-B404-4B74598D5DD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DD9FE03-AE02-7260-01C1-EB1526EA3ED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FCD6893-B79A-289A-BD8A-98600C123C0E}"/>
              </a:ext>
            </a:extLst>
          </p:cNvPr>
          <p:cNvSpPr>
            <a:spLocks noGrp="1"/>
          </p:cNvSpPr>
          <p:nvPr>
            <p:ph type="body" idx="1"/>
          </p:nvPr>
        </p:nvSpPr>
        <p:spPr/>
        <p:txBody>
          <a:bodyPr/>
          <a:lstStyle/>
          <a:p>
            <a:r>
              <a:rPr lang="en-GB"/>
              <a:t>To be printed on A3 for pupils to use in groups to answer questions in the table</a:t>
            </a:r>
          </a:p>
        </p:txBody>
      </p:sp>
      <p:sp>
        <p:nvSpPr>
          <p:cNvPr id="4" name="Slide Number Placeholder 3">
            <a:extLst>
              <a:ext uri="{FF2B5EF4-FFF2-40B4-BE49-F238E27FC236}">
                <a16:creationId xmlns:a16="http://schemas.microsoft.com/office/drawing/2014/main" id="{FF61A7D4-F0F2-BC62-1B17-B1B5FCCD5138}"/>
              </a:ext>
            </a:extLst>
          </p:cNvPr>
          <p:cNvSpPr>
            <a:spLocks noGrp="1"/>
          </p:cNvSpPr>
          <p:nvPr>
            <p:ph type="sldNum" sz="quarter" idx="5"/>
          </p:nvPr>
        </p:nvSpPr>
        <p:spPr/>
        <p:txBody>
          <a:bodyPr/>
          <a:lstStyle/>
          <a:p>
            <a:fld id="{131CB317-2183-064E-A70C-10A2837AFAF9}" type="slidenum">
              <a:rPr lang="en-GB" smtClean="0"/>
              <a:t>22</a:t>
            </a:fld>
            <a:endParaRPr lang="en-GB"/>
          </a:p>
        </p:txBody>
      </p:sp>
    </p:spTree>
    <p:extLst>
      <p:ext uri="{BB962C8B-B14F-4D97-AF65-F5344CB8AC3E}">
        <p14:creationId xmlns:p14="http://schemas.microsoft.com/office/powerpoint/2010/main" val="384306145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t>To be printed on A3 for pupils to use in groups to answer questions in the table</a:t>
            </a:r>
          </a:p>
          <a:p>
            <a:endParaRPr lang="en-US"/>
          </a:p>
        </p:txBody>
      </p:sp>
      <p:sp>
        <p:nvSpPr>
          <p:cNvPr id="4" name="Slide Number Placeholder 3"/>
          <p:cNvSpPr>
            <a:spLocks noGrp="1"/>
          </p:cNvSpPr>
          <p:nvPr>
            <p:ph type="sldNum" sz="quarter" idx="5"/>
          </p:nvPr>
        </p:nvSpPr>
        <p:spPr/>
        <p:txBody>
          <a:bodyPr/>
          <a:lstStyle/>
          <a:p>
            <a:fld id="{76048B36-8DBA-1246-8572-6F5C20F84C61}" type="slidenum">
              <a:rPr lang="en-US" smtClean="0"/>
              <a:t>23</a:t>
            </a:fld>
            <a:endParaRPr lang="en-US"/>
          </a:p>
        </p:txBody>
      </p:sp>
    </p:spTree>
    <p:extLst>
      <p:ext uri="{BB962C8B-B14F-4D97-AF65-F5344CB8AC3E}">
        <p14:creationId xmlns:p14="http://schemas.microsoft.com/office/powerpoint/2010/main" val="4832350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 Id="rId4" Type="http://schemas.openxmlformats.org/officeDocument/2006/relationships/image" Target="../media/image3.sv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6.sv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6.svg"/></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6.svg"/></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png"/><Relationship Id="rId1" Type="http://schemas.openxmlformats.org/officeDocument/2006/relationships/slideMaster" Target="../slideMasters/slideMaster1.xml"/><Relationship Id="rId4" Type="http://schemas.openxmlformats.org/officeDocument/2006/relationships/image" Target="../media/image6.svg"/></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0.png"/><Relationship Id="rId1" Type="http://schemas.openxmlformats.org/officeDocument/2006/relationships/slideMaster" Target="../slideMasters/slideMaster1.xml"/><Relationship Id="rId4" Type="http://schemas.openxmlformats.org/officeDocument/2006/relationships/image" Target="../media/image6.svg"/></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Master" Target="../slideMasters/slideMaster1.xml"/><Relationship Id="rId5" Type="http://schemas.openxmlformats.org/officeDocument/2006/relationships/image" Target="../media/image14.svg"/><Relationship Id="rId4" Type="http://schemas.openxmlformats.org/officeDocument/2006/relationships/image" Target="../media/image13.png"/></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jpg"/><Relationship Id="rId1" Type="http://schemas.openxmlformats.org/officeDocument/2006/relationships/slideMaster" Target="../slideMasters/slideMaster1.xml"/><Relationship Id="rId4" Type="http://schemas.openxmlformats.org/officeDocument/2006/relationships/image" Target="../media/image16.svg"/></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GB"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27/08/2025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27/08/2025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GB"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27/08/2025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Date Placeholder 4"/>
          <p:cNvSpPr>
            <a:spLocks noGrp="1"/>
          </p:cNvSpPr>
          <p:nvPr>
            <p:ph type="dt" sz="half" idx="10"/>
          </p:nvPr>
        </p:nvSpPr>
        <p:spPr/>
        <p:txBody>
          <a:bodyPr/>
          <a:lstStyle/>
          <a:p>
            <a:fld id="{846CE7D5-CF57-46EF-B807-FDD0502418D4}" type="datetimeFigureOut">
              <a:rPr lang="en-GB" smtClean="0"/>
              <a:t>27/08/2025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GB"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7" name="Date Placeholder 6"/>
          <p:cNvSpPr>
            <a:spLocks noGrp="1"/>
          </p:cNvSpPr>
          <p:nvPr>
            <p:ph type="dt" sz="half" idx="10"/>
          </p:nvPr>
        </p:nvSpPr>
        <p:spPr/>
        <p:txBody>
          <a:bodyPr/>
          <a:lstStyle/>
          <a:p>
            <a:fld id="{846CE7D5-CF57-46EF-B807-FDD0502418D4}" type="datetimeFigureOut">
              <a:rPr lang="en-GB" smtClean="0"/>
              <a:t>27/08/2025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Date Placeholder 2"/>
          <p:cNvSpPr>
            <a:spLocks noGrp="1"/>
          </p:cNvSpPr>
          <p:nvPr>
            <p:ph type="dt" sz="half" idx="10"/>
          </p:nvPr>
        </p:nvSpPr>
        <p:spPr/>
        <p:txBody>
          <a:bodyPr/>
          <a:lstStyle/>
          <a:p>
            <a:fld id="{846CE7D5-CF57-46EF-B807-FDD0502418D4}" type="datetimeFigureOut">
              <a:rPr lang="en-GB" smtClean="0"/>
              <a:t>27/08/2025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27/08/2025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27/08/2025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27/08/2025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27/08/2025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GB"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27/08/2025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AU_Thomas Mitchell Title Slide">
    <p:spTree>
      <p:nvGrpSpPr>
        <p:cNvPr id="1" name=""/>
        <p:cNvGrpSpPr/>
        <p:nvPr/>
      </p:nvGrpSpPr>
      <p:grpSpPr>
        <a:xfrm>
          <a:off x="0" y="0"/>
          <a:ext cx="0" cy="0"/>
          <a:chOff x="0" y="0"/>
          <a:chExt cx="0" cy="0"/>
        </a:xfrm>
      </p:grpSpPr>
      <p:pic>
        <p:nvPicPr>
          <p:cNvPr id="2" name="object 2">
            <a:extLst>
              <a:ext uri="{FF2B5EF4-FFF2-40B4-BE49-F238E27FC236}">
                <a16:creationId xmlns:a16="http://schemas.microsoft.com/office/drawing/2014/main" id="{FD410B98-DB57-FC96-3C8D-D2430A30F8E4}"/>
              </a:ext>
            </a:extLst>
          </p:cNvPr>
          <p:cNvPicPr/>
          <p:nvPr userDrawn="1"/>
        </p:nvPicPr>
        <p:blipFill>
          <a:blip r:embed="rId2" cstate="print"/>
          <a:stretch>
            <a:fillRect/>
          </a:stretch>
        </p:blipFill>
        <p:spPr>
          <a:xfrm>
            <a:off x="-12055" y="-82788"/>
            <a:ext cx="12204055" cy="7069785"/>
          </a:xfrm>
          <a:prstGeom prst="rect">
            <a:avLst/>
          </a:prstGeom>
        </p:spPr>
      </p:pic>
      <p:sp>
        <p:nvSpPr>
          <p:cNvPr id="3" name="Text Placeholder 14">
            <a:extLst>
              <a:ext uri="{FF2B5EF4-FFF2-40B4-BE49-F238E27FC236}">
                <a16:creationId xmlns:a16="http://schemas.microsoft.com/office/drawing/2014/main" id="{1724719F-A0C0-BB1B-81D0-CF6AD913FC85}"/>
              </a:ext>
            </a:extLst>
          </p:cNvPr>
          <p:cNvSpPr>
            <a:spLocks noGrp="1"/>
          </p:cNvSpPr>
          <p:nvPr>
            <p:ph type="body" sz="quarter" idx="11" hasCustomPrompt="1"/>
          </p:nvPr>
        </p:nvSpPr>
        <p:spPr>
          <a:xfrm>
            <a:off x="0" y="1802347"/>
            <a:ext cx="12175048" cy="4399117"/>
          </a:xfrm>
        </p:spPr>
        <p:txBody>
          <a:bodyPr anchor="ctr">
            <a:noAutofit/>
          </a:bodyPr>
          <a:lstStyle>
            <a:lvl1pPr marL="0" indent="0" algn="ctr">
              <a:lnSpc>
                <a:spcPct val="90000"/>
              </a:lnSpc>
              <a:buNone/>
              <a:defRPr sz="21163">
                <a:solidFill>
                  <a:srgbClr val="FFFACC"/>
                </a:solidFill>
                <a:latin typeface="Hacksaw" panose="02000500000000000000" pitchFamily="2" charset="0"/>
              </a:defRPr>
            </a:lvl1pPr>
            <a:lvl2pPr>
              <a:defRPr>
                <a:latin typeface="Arsenica Antiqua DemiBold" pitchFamily="2" charset="0"/>
              </a:defRPr>
            </a:lvl2pPr>
            <a:lvl3pPr>
              <a:defRPr>
                <a:latin typeface="Arsenica Antiqua DemiBold" pitchFamily="2" charset="0"/>
              </a:defRPr>
            </a:lvl3pPr>
            <a:lvl4pPr>
              <a:defRPr>
                <a:latin typeface="Arsenica Antiqua DemiBold" pitchFamily="2" charset="0"/>
              </a:defRPr>
            </a:lvl4pPr>
            <a:lvl5pPr>
              <a:defRPr>
                <a:latin typeface="Arsenica Antiqua DemiBold" pitchFamily="2" charset="0"/>
              </a:defRPr>
            </a:lvl5pPr>
          </a:lstStyle>
          <a:p>
            <a:pPr lvl="0"/>
            <a:r>
              <a:rPr lang="en-GB" dirty="0"/>
              <a:t>CLICK EDIT TITLE</a:t>
            </a:r>
          </a:p>
        </p:txBody>
      </p:sp>
      <p:pic>
        <p:nvPicPr>
          <p:cNvPr id="4" name="Picture 11">
            <a:extLst>
              <a:ext uri="{FF2B5EF4-FFF2-40B4-BE49-F238E27FC236}">
                <a16:creationId xmlns:a16="http://schemas.microsoft.com/office/drawing/2014/main" id="{F255A057-14EB-898D-9F87-A0F94147C78E}"/>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p:blipFill>
        <p:spPr>
          <a:xfrm>
            <a:off x="5168142" y="331813"/>
            <a:ext cx="1855717" cy="1248877"/>
          </a:xfrm>
          <a:prstGeom prst="rect">
            <a:avLst/>
          </a:prstGeom>
        </p:spPr>
      </p:pic>
      <p:sp>
        <p:nvSpPr>
          <p:cNvPr id="13" name="Text Placeholder 14">
            <a:extLst>
              <a:ext uri="{FF2B5EF4-FFF2-40B4-BE49-F238E27FC236}">
                <a16:creationId xmlns:a16="http://schemas.microsoft.com/office/drawing/2014/main" id="{C544D58D-6F44-1235-B4FE-CEF8B7E29D74}"/>
              </a:ext>
            </a:extLst>
          </p:cNvPr>
          <p:cNvSpPr>
            <a:spLocks noGrp="1"/>
          </p:cNvSpPr>
          <p:nvPr>
            <p:ph type="body" sz="quarter" idx="12" hasCustomPrompt="1"/>
          </p:nvPr>
        </p:nvSpPr>
        <p:spPr>
          <a:xfrm>
            <a:off x="10214" y="6109049"/>
            <a:ext cx="12164835" cy="748951"/>
          </a:xfrm>
        </p:spPr>
        <p:txBody>
          <a:bodyPr>
            <a:normAutofit/>
          </a:bodyPr>
          <a:lstStyle>
            <a:lvl1pPr marL="0" indent="0" algn="ctr">
              <a:buNone/>
              <a:defRPr sz="1455" spc="364" baseline="0">
                <a:solidFill>
                  <a:schemeClr val="bg1"/>
                </a:solidFill>
                <a:latin typeface="Boldoa Mat" pitchFamily="2" charset="77"/>
              </a:defRPr>
            </a:lvl1pPr>
            <a:lvl2pPr marL="277246" indent="0">
              <a:buNone/>
              <a:defRPr>
                <a:solidFill>
                  <a:schemeClr val="bg1"/>
                </a:solidFill>
                <a:latin typeface="Boldoa Mat" pitchFamily="2" charset="77"/>
              </a:defRPr>
            </a:lvl2pPr>
            <a:lvl3pPr marL="554492" indent="0">
              <a:buNone/>
              <a:defRPr>
                <a:solidFill>
                  <a:schemeClr val="bg1"/>
                </a:solidFill>
                <a:latin typeface="Boldoa Mat" pitchFamily="2" charset="77"/>
              </a:defRPr>
            </a:lvl3pPr>
            <a:lvl4pPr marL="831738" indent="0">
              <a:buNone/>
              <a:defRPr>
                <a:solidFill>
                  <a:schemeClr val="bg1"/>
                </a:solidFill>
                <a:latin typeface="Boldoa Mat" pitchFamily="2" charset="77"/>
              </a:defRPr>
            </a:lvl4pPr>
            <a:lvl5pPr marL="1108984" indent="0">
              <a:buNone/>
              <a:defRPr>
                <a:solidFill>
                  <a:schemeClr val="bg1"/>
                </a:solidFill>
                <a:latin typeface="Boldoa Mat" pitchFamily="2" charset="77"/>
              </a:defRPr>
            </a:lvl5pPr>
          </a:lstStyle>
          <a:p>
            <a:pPr lvl="0"/>
            <a:r>
              <a:rPr lang="en-GB" dirty="0"/>
              <a:t>CLICK TO ADD OPTIONAL SUBTITLE</a:t>
            </a:r>
          </a:p>
        </p:txBody>
      </p:sp>
    </p:spTree>
    <p:extLst>
      <p:ext uri="{BB962C8B-B14F-4D97-AF65-F5344CB8AC3E}">
        <p14:creationId xmlns:p14="http://schemas.microsoft.com/office/powerpoint/2010/main" val="136813022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AU_ M&amp;E Left Sidebar plus Rectangular Picture info Slide Yellow">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object 2">
            <a:extLst>
              <a:ext uri="{FF2B5EF4-FFF2-40B4-BE49-F238E27FC236}">
                <a16:creationId xmlns:a16="http://schemas.microsoft.com/office/drawing/2014/main" id="{E56ECF04-C0A7-1F6C-CC6C-C17A54FFE233}"/>
              </a:ext>
            </a:extLst>
          </p:cNvPr>
          <p:cNvSpPr/>
          <p:nvPr userDrawn="1"/>
        </p:nvSpPr>
        <p:spPr>
          <a:xfrm>
            <a:off x="0" y="0"/>
            <a:ext cx="12192000" cy="6858000"/>
          </a:xfrm>
          <a:custGeom>
            <a:avLst/>
            <a:gdLst/>
            <a:ahLst/>
            <a:cxnLst/>
            <a:rect l="l" t="t" r="r" b="b"/>
            <a:pathLst>
              <a:path w="20104100" h="11280775">
                <a:moveTo>
                  <a:pt x="20104058" y="0"/>
                </a:moveTo>
                <a:lnTo>
                  <a:pt x="0" y="0"/>
                </a:lnTo>
                <a:lnTo>
                  <a:pt x="0" y="11280609"/>
                </a:lnTo>
                <a:lnTo>
                  <a:pt x="20104058" y="11280609"/>
                </a:lnTo>
                <a:lnTo>
                  <a:pt x="20104058" y="0"/>
                </a:lnTo>
                <a:close/>
              </a:path>
            </a:pathLst>
          </a:custGeom>
          <a:solidFill>
            <a:srgbClr val="FBF78E"/>
          </a:solidFill>
        </p:spPr>
        <p:txBody>
          <a:bodyPr wrap="square" lIns="0" tIns="0" rIns="0" bIns="0" rtlCol="0"/>
          <a:lstStyle/>
          <a:p>
            <a:endParaRPr sz="1092"/>
          </a:p>
        </p:txBody>
      </p:sp>
      <p:sp>
        <p:nvSpPr>
          <p:cNvPr id="6" name="object 4">
            <a:extLst>
              <a:ext uri="{FF2B5EF4-FFF2-40B4-BE49-F238E27FC236}">
                <a16:creationId xmlns:a16="http://schemas.microsoft.com/office/drawing/2014/main" id="{DF455C4D-1287-B9C3-1BDF-84E8E3FD6681}"/>
              </a:ext>
            </a:extLst>
          </p:cNvPr>
          <p:cNvSpPr/>
          <p:nvPr userDrawn="1"/>
        </p:nvSpPr>
        <p:spPr>
          <a:xfrm>
            <a:off x="0" y="-1"/>
            <a:ext cx="7343697" cy="6857621"/>
          </a:xfrm>
          <a:custGeom>
            <a:avLst/>
            <a:gdLst/>
            <a:ahLst/>
            <a:cxnLst/>
            <a:rect l="l" t="t" r="r" b="b"/>
            <a:pathLst>
              <a:path w="7038975" h="11294745">
                <a:moveTo>
                  <a:pt x="7038780" y="0"/>
                </a:moveTo>
                <a:lnTo>
                  <a:pt x="0" y="0"/>
                </a:lnTo>
                <a:lnTo>
                  <a:pt x="0" y="11294567"/>
                </a:lnTo>
                <a:lnTo>
                  <a:pt x="7038780" y="11294567"/>
                </a:lnTo>
                <a:lnTo>
                  <a:pt x="7038780" y="0"/>
                </a:lnTo>
                <a:close/>
              </a:path>
            </a:pathLst>
          </a:custGeom>
          <a:solidFill>
            <a:srgbClr val="FFF4E0"/>
          </a:solidFill>
        </p:spPr>
        <p:txBody>
          <a:bodyPr wrap="square" lIns="0" tIns="0" rIns="0" bIns="0" rtlCol="0"/>
          <a:lstStyle/>
          <a:p>
            <a:endParaRPr sz="1092"/>
          </a:p>
        </p:txBody>
      </p:sp>
      <p:sp>
        <p:nvSpPr>
          <p:cNvPr id="2" name="Picture Placeholder 6">
            <a:extLst>
              <a:ext uri="{FF2B5EF4-FFF2-40B4-BE49-F238E27FC236}">
                <a16:creationId xmlns:a16="http://schemas.microsoft.com/office/drawing/2014/main" id="{62CFD8FE-7215-09A0-79D1-F4B8092F5BE9}"/>
              </a:ext>
            </a:extLst>
          </p:cNvPr>
          <p:cNvSpPr>
            <a:spLocks noGrp="1"/>
          </p:cNvSpPr>
          <p:nvPr>
            <p:ph type="pic" sz="quarter" idx="16"/>
          </p:nvPr>
        </p:nvSpPr>
        <p:spPr>
          <a:xfrm>
            <a:off x="643103" y="1303444"/>
            <a:ext cx="3003714" cy="4940133"/>
          </a:xfrm>
        </p:spPr>
        <p:txBody>
          <a:bodyPr/>
          <a:lstStyle/>
          <a:p>
            <a:endParaRPr lang="en-US"/>
          </a:p>
        </p:txBody>
      </p:sp>
      <p:pic>
        <p:nvPicPr>
          <p:cNvPr id="9" name="Graphic 8">
            <a:extLst>
              <a:ext uri="{FF2B5EF4-FFF2-40B4-BE49-F238E27FC236}">
                <a16:creationId xmlns:a16="http://schemas.microsoft.com/office/drawing/2014/main" id="{C5623EC7-0F18-D648-EED7-6CB54B039714}"/>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p:blipFill>
        <p:spPr>
          <a:xfrm>
            <a:off x="11236034" y="27946"/>
            <a:ext cx="913606" cy="740480"/>
          </a:xfrm>
          <a:prstGeom prst="rect">
            <a:avLst/>
          </a:prstGeom>
        </p:spPr>
      </p:pic>
      <p:sp>
        <p:nvSpPr>
          <p:cNvPr id="12" name="Text Placeholder 17">
            <a:extLst>
              <a:ext uri="{FF2B5EF4-FFF2-40B4-BE49-F238E27FC236}">
                <a16:creationId xmlns:a16="http://schemas.microsoft.com/office/drawing/2014/main" id="{D2F8C9E8-5CD1-D68B-9E9A-E66750B6EF86}"/>
              </a:ext>
            </a:extLst>
          </p:cNvPr>
          <p:cNvSpPr>
            <a:spLocks noGrp="1"/>
          </p:cNvSpPr>
          <p:nvPr>
            <p:ph type="body" sz="quarter" idx="12"/>
          </p:nvPr>
        </p:nvSpPr>
        <p:spPr>
          <a:xfrm>
            <a:off x="5123083" y="2504845"/>
            <a:ext cx="6112950" cy="3738733"/>
          </a:xfrm>
        </p:spPr>
        <p:txBody>
          <a:bodyPr/>
          <a:lstStyle>
            <a:lvl1pPr marL="0" indent="0">
              <a:buNone/>
              <a:defRPr>
                <a:solidFill>
                  <a:srgbClr val="565565"/>
                </a:solidFill>
              </a:defRPr>
            </a:lvl1pPr>
            <a:lvl2pPr marL="277246" indent="0">
              <a:buNone/>
              <a:defRPr>
                <a:solidFill>
                  <a:srgbClr val="565565"/>
                </a:solidFill>
              </a:defRPr>
            </a:lvl2pPr>
            <a:lvl3pPr marL="554492" indent="0">
              <a:buNone/>
              <a:defRPr>
                <a:solidFill>
                  <a:srgbClr val="565565"/>
                </a:solidFill>
              </a:defRPr>
            </a:lvl3pPr>
            <a:lvl4pPr marL="831738" indent="0">
              <a:buNone/>
              <a:defRPr>
                <a:solidFill>
                  <a:srgbClr val="565565"/>
                </a:solidFill>
              </a:defRPr>
            </a:lvl4pPr>
            <a:lvl5pPr marL="1108984" indent="0">
              <a:buNone/>
              <a:defRPr>
                <a:solidFill>
                  <a:srgbClr val="565565"/>
                </a:solidFill>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13" name="Text Placeholder 17">
            <a:extLst>
              <a:ext uri="{FF2B5EF4-FFF2-40B4-BE49-F238E27FC236}">
                <a16:creationId xmlns:a16="http://schemas.microsoft.com/office/drawing/2014/main" id="{2CE40937-9825-3D09-D5BD-E8F6C1150A1C}"/>
              </a:ext>
            </a:extLst>
          </p:cNvPr>
          <p:cNvSpPr>
            <a:spLocks noGrp="1"/>
          </p:cNvSpPr>
          <p:nvPr>
            <p:ph type="body" sz="quarter" idx="13" hasCustomPrompt="1"/>
          </p:nvPr>
        </p:nvSpPr>
        <p:spPr>
          <a:xfrm>
            <a:off x="5123083" y="1303444"/>
            <a:ext cx="6112950" cy="919290"/>
          </a:xfrm>
        </p:spPr>
        <p:txBody>
          <a:bodyPr>
            <a:normAutofit/>
          </a:bodyPr>
          <a:lstStyle>
            <a:lvl1pPr marL="0" indent="0">
              <a:lnSpc>
                <a:spcPct val="90000"/>
              </a:lnSpc>
              <a:buNone/>
              <a:defRPr sz="2668">
                <a:solidFill>
                  <a:srgbClr val="565565"/>
                </a:solidFill>
                <a:latin typeface="Arsenica Antiqua DemiBold" pitchFamily="2" charset="0"/>
              </a:defRPr>
            </a:lvl1pPr>
            <a:lvl2pPr marL="277246" indent="0">
              <a:buNone/>
              <a:defRPr>
                <a:latin typeface="Arsenica Antiqua DemiBold" pitchFamily="2" charset="0"/>
              </a:defRPr>
            </a:lvl2pPr>
            <a:lvl3pPr marL="554492" indent="0">
              <a:buNone/>
              <a:defRPr>
                <a:latin typeface="Arsenica Antiqua DemiBold" pitchFamily="2" charset="0"/>
              </a:defRPr>
            </a:lvl3pPr>
            <a:lvl4pPr marL="831738" indent="0">
              <a:buNone/>
              <a:defRPr>
                <a:latin typeface="Arsenica Antiqua DemiBold" pitchFamily="2" charset="0"/>
              </a:defRPr>
            </a:lvl4pPr>
            <a:lvl5pPr marL="1108984" indent="0">
              <a:buNone/>
              <a:defRPr>
                <a:latin typeface="Arsenica Antiqua DemiBold" pitchFamily="2" charset="0"/>
              </a:defRPr>
            </a:lvl5pPr>
          </a:lstStyle>
          <a:p>
            <a:pPr lvl="0"/>
            <a:r>
              <a:rPr lang="en-GB" dirty="0"/>
              <a:t>CLICK TO EDIT TITLE</a:t>
            </a:r>
          </a:p>
        </p:txBody>
      </p:sp>
      <p:sp>
        <p:nvSpPr>
          <p:cNvPr id="14" name="Text Placeholder 14">
            <a:extLst>
              <a:ext uri="{FF2B5EF4-FFF2-40B4-BE49-F238E27FC236}">
                <a16:creationId xmlns:a16="http://schemas.microsoft.com/office/drawing/2014/main" id="{38C36921-1D2B-50EF-E11B-BFA13CEFA58E}"/>
              </a:ext>
            </a:extLst>
          </p:cNvPr>
          <p:cNvSpPr>
            <a:spLocks noGrp="1"/>
          </p:cNvSpPr>
          <p:nvPr>
            <p:ph type="body" sz="quarter" idx="10" hasCustomPrompt="1"/>
          </p:nvPr>
        </p:nvSpPr>
        <p:spPr>
          <a:xfrm>
            <a:off x="412048" y="348197"/>
            <a:ext cx="10397473" cy="369662"/>
          </a:xfrm>
        </p:spPr>
        <p:txBody>
          <a:bodyPr>
            <a:normAutofit/>
          </a:bodyPr>
          <a:lstStyle>
            <a:lvl1pPr marL="0" indent="0">
              <a:buNone/>
              <a:defRPr sz="1364">
                <a:latin typeface="Arsenica Antiqua DemiBold" pitchFamily="2" charset="0"/>
              </a:defRPr>
            </a:lvl1pPr>
            <a:lvl2pPr marL="277246" indent="0">
              <a:buNone/>
              <a:defRPr>
                <a:latin typeface="Arsenica Antiqua DemiBold" pitchFamily="2" charset="0"/>
              </a:defRPr>
            </a:lvl2pPr>
            <a:lvl3pPr marL="554492" indent="0">
              <a:buNone/>
              <a:defRPr>
                <a:latin typeface="Arsenica Antiqua DemiBold" pitchFamily="2" charset="0"/>
              </a:defRPr>
            </a:lvl3pPr>
            <a:lvl4pPr marL="831738" indent="0">
              <a:buNone/>
              <a:defRPr>
                <a:latin typeface="Arsenica Antiqua DemiBold" pitchFamily="2" charset="0"/>
              </a:defRPr>
            </a:lvl4pPr>
            <a:lvl5pPr marL="1108984" indent="0">
              <a:buNone/>
              <a:defRPr>
                <a:latin typeface="Arsenica Antiqua DemiBold" pitchFamily="2" charset="0"/>
              </a:defRPr>
            </a:lvl5pPr>
          </a:lstStyle>
          <a:p>
            <a:pPr lvl="0"/>
            <a:r>
              <a:rPr lang="en-GB" dirty="0"/>
              <a:t>CLICK TO EDIT SECTION TITLE</a:t>
            </a:r>
            <a:endParaRPr lang="en-US" dirty="0"/>
          </a:p>
        </p:txBody>
      </p:sp>
      <p:sp>
        <p:nvSpPr>
          <p:cNvPr id="15" name="Text Placeholder 14">
            <a:extLst>
              <a:ext uri="{FF2B5EF4-FFF2-40B4-BE49-F238E27FC236}">
                <a16:creationId xmlns:a16="http://schemas.microsoft.com/office/drawing/2014/main" id="{CBCA5224-384A-483F-156C-B2D11913B2CB}"/>
              </a:ext>
            </a:extLst>
          </p:cNvPr>
          <p:cNvSpPr>
            <a:spLocks noGrp="1"/>
          </p:cNvSpPr>
          <p:nvPr>
            <p:ph type="body" sz="quarter" idx="11" hasCustomPrompt="1"/>
          </p:nvPr>
        </p:nvSpPr>
        <p:spPr>
          <a:xfrm>
            <a:off x="417926" y="194458"/>
            <a:ext cx="10397473" cy="138623"/>
          </a:xfrm>
        </p:spPr>
        <p:txBody>
          <a:bodyPr>
            <a:noAutofit/>
          </a:bodyPr>
          <a:lstStyle>
            <a:lvl1pPr marL="0" indent="0">
              <a:buNone/>
              <a:defRPr sz="637" b="0" i="0" spc="91" baseline="0">
                <a:latin typeface="Gabarito SemiBold" pitchFamily="2" charset="77"/>
              </a:defRPr>
            </a:lvl1pPr>
            <a:lvl2pPr marL="277246" indent="0">
              <a:buNone/>
              <a:defRPr>
                <a:latin typeface="Arsenica Antiqua DemiBold" pitchFamily="2" charset="0"/>
              </a:defRPr>
            </a:lvl2pPr>
            <a:lvl3pPr marL="554492" indent="0">
              <a:buNone/>
              <a:defRPr>
                <a:latin typeface="Arsenica Antiqua DemiBold" pitchFamily="2" charset="0"/>
              </a:defRPr>
            </a:lvl3pPr>
            <a:lvl4pPr marL="831738" indent="0">
              <a:buNone/>
              <a:defRPr>
                <a:latin typeface="Arsenica Antiqua DemiBold" pitchFamily="2" charset="0"/>
              </a:defRPr>
            </a:lvl4pPr>
            <a:lvl5pPr marL="1108984" indent="0">
              <a:buNone/>
              <a:defRPr>
                <a:latin typeface="Arsenica Antiqua DemiBold" pitchFamily="2" charset="0"/>
              </a:defRPr>
            </a:lvl5pPr>
          </a:lstStyle>
          <a:p>
            <a:pPr lvl="0"/>
            <a:r>
              <a:rPr lang="en-GB" dirty="0"/>
              <a:t>CLICK TO EDIT SECTION TITLE</a:t>
            </a:r>
            <a:endParaRPr lang="en-US" dirty="0"/>
          </a:p>
        </p:txBody>
      </p:sp>
    </p:spTree>
    <p:extLst>
      <p:ext uri="{BB962C8B-B14F-4D97-AF65-F5344CB8AC3E}">
        <p14:creationId xmlns:p14="http://schemas.microsoft.com/office/powerpoint/2010/main" val="108647951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AU_ M&amp;E Title plus flag and corner logo Med">
    <p:spTree>
      <p:nvGrpSpPr>
        <p:cNvPr id="1" name=""/>
        <p:cNvGrpSpPr/>
        <p:nvPr/>
      </p:nvGrpSpPr>
      <p:grpSpPr>
        <a:xfrm>
          <a:off x="0" y="0"/>
          <a:ext cx="0" cy="0"/>
          <a:chOff x="0" y="0"/>
          <a:chExt cx="0" cy="0"/>
        </a:xfrm>
      </p:grpSpPr>
      <p:sp>
        <p:nvSpPr>
          <p:cNvPr id="9" name="object 2">
            <a:extLst>
              <a:ext uri="{FF2B5EF4-FFF2-40B4-BE49-F238E27FC236}">
                <a16:creationId xmlns:a16="http://schemas.microsoft.com/office/drawing/2014/main" id="{835C51E9-DF14-C82B-AECE-0B6751C88D26}"/>
              </a:ext>
            </a:extLst>
          </p:cNvPr>
          <p:cNvSpPr/>
          <p:nvPr userDrawn="1"/>
        </p:nvSpPr>
        <p:spPr>
          <a:xfrm>
            <a:off x="0" y="0"/>
            <a:ext cx="12192000" cy="6858000"/>
          </a:xfrm>
          <a:custGeom>
            <a:avLst/>
            <a:gdLst/>
            <a:ahLst/>
            <a:cxnLst/>
            <a:rect l="l" t="t" r="r" b="b"/>
            <a:pathLst>
              <a:path w="20104100" h="11280775">
                <a:moveTo>
                  <a:pt x="20104058" y="0"/>
                </a:moveTo>
                <a:lnTo>
                  <a:pt x="0" y="0"/>
                </a:lnTo>
                <a:lnTo>
                  <a:pt x="0" y="11280609"/>
                </a:lnTo>
                <a:lnTo>
                  <a:pt x="20104058" y="11280609"/>
                </a:lnTo>
                <a:lnTo>
                  <a:pt x="20104058" y="0"/>
                </a:lnTo>
                <a:close/>
              </a:path>
            </a:pathLst>
          </a:custGeom>
          <a:solidFill>
            <a:srgbClr val="EAD398"/>
          </a:solidFill>
        </p:spPr>
        <p:txBody>
          <a:bodyPr wrap="square" lIns="0" tIns="0" rIns="0" bIns="0" rtlCol="0"/>
          <a:lstStyle/>
          <a:p>
            <a:endParaRPr sz="1092"/>
          </a:p>
        </p:txBody>
      </p:sp>
      <p:pic>
        <p:nvPicPr>
          <p:cNvPr id="10" name="object 3">
            <a:extLst>
              <a:ext uri="{FF2B5EF4-FFF2-40B4-BE49-F238E27FC236}">
                <a16:creationId xmlns:a16="http://schemas.microsoft.com/office/drawing/2014/main" id="{61419F5D-A250-3110-67F6-67C711449ADF}"/>
              </a:ext>
            </a:extLst>
          </p:cNvPr>
          <p:cNvPicPr/>
          <p:nvPr userDrawn="1"/>
        </p:nvPicPr>
        <p:blipFill>
          <a:blip r:embed="rId2">
            <a:extLst>
              <a:ext uri="{28A0092B-C50C-407E-A947-70E740481C1C}">
                <a14:useLocalDpi xmlns:a14="http://schemas.microsoft.com/office/drawing/2010/main" val="0"/>
              </a:ext>
            </a:extLst>
          </a:blip>
          <a:srcRect/>
          <a:stretch/>
        </p:blipFill>
        <p:spPr>
          <a:xfrm rot="10800000">
            <a:off x="298075" y="414170"/>
            <a:ext cx="11653125" cy="6268851"/>
          </a:xfrm>
          <a:prstGeom prst="rect">
            <a:avLst/>
          </a:prstGeom>
        </p:spPr>
      </p:pic>
      <p:sp>
        <p:nvSpPr>
          <p:cNvPr id="7" name="Text Placeholder 14">
            <a:extLst>
              <a:ext uri="{FF2B5EF4-FFF2-40B4-BE49-F238E27FC236}">
                <a16:creationId xmlns:a16="http://schemas.microsoft.com/office/drawing/2014/main" id="{0256B696-CC84-C6D1-8BEA-2DBE97FF37E9}"/>
              </a:ext>
            </a:extLst>
          </p:cNvPr>
          <p:cNvSpPr>
            <a:spLocks noGrp="1"/>
          </p:cNvSpPr>
          <p:nvPr>
            <p:ph type="body" sz="quarter" idx="10" hasCustomPrompt="1"/>
          </p:nvPr>
        </p:nvSpPr>
        <p:spPr>
          <a:xfrm>
            <a:off x="0" y="1072405"/>
            <a:ext cx="12175048" cy="5036644"/>
          </a:xfrm>
        </p:spPr>
        <p:txBody>
          <a:bodyPr anchor="ctr">
            <a:normAutofit/>
          </a:bodyPr>
          <a:lstStyle>
            <a:lvl1pPr marL="0" indent="0" algn="ctr">
              <a:lnSpc>
                <a:spcPct val="90000"/>
              </a:lnSpc>
              <a:buNone/>
              <a:defRPr sz="5154">
                <a:solidFill>
                  <a:srgbClr val="565565"/>
                </a:solidFill>
                <a:latin typeface="Arsenica Antiqua DemiBold" pitchFamily="2" charset="0"/>
              </a:defRPr>
            </a:lvl1pPr>
            <a:lvl2pPr>
              <a:defRPr>
                <a:latin typeface="Arsenica Antiqua DemiBold" pitchFamily="2" charset="0"/>
              </a:defRPr>
            </a:lvl2pPr>
            <a:lvl3pPr>
              <a:defRPr>
                <a:latin typeface="Arsenica Antiqua DemiBold" pitchFamily="2" charset="0"/>
              </a:defRPr>
            </a:lvl3pPr>
            <a:lvl4pPr>
              <a:defRPr>
                <a:latin typeface="Arsenica Antiqua DemiBold" pitchFamily="2" charset="0"/>
              </a:defRPr>
            </a:lvl4pPr>
            <a:lvl5pPr>
              <a:defRPr>
                <a:latin typeface="Arsenica Antiqua DemiBold" pitchFamily="2" charset="0"/>
              </a:defRPr>
            </a:lvl5pPr>
          </a:lstStyle>
          <a:p>
            <a:pPr lvl="0"/>
            <a:r>
              <a:rPr lang="en-GB" dirty="0"/>
              <a:t>CLICK TO EDIT MASTER TITLE</a:t>
            </a:r>
          </a:p>
        </p:txBody>
      </p:sp>
      <p:sp>
        <p:nvSpPr>
          <p:cNvPr id="3" name="Text Placeholder 14">
            <a:extLst>
              <a:ext uri="{FF2B5EF4-FFF2-40B4-BE49-F238E27FC236}">
                <a16:creationId xmlns:a16="http://schemas.microsoft.com/office/drawing/2014/main" id="{E6552D62-8AB1-BC19-A6FD-B93CC6848FCC}"/>
              </a:ext>
            </a:extLst>
          </p:cNvPr>
          <p:cNvSpPr>
            <a:spLocks noGrp="1"/>
          </p:cNvSpPr>
          <p:nvPr>
            <p:ph type="body" sz="quarter" idx="11" hasCustomPrompt="1"/>
          </p:nvPr>
        </p:nvSpPr>
        <p:spPr>
          <a:xfrm>
            <a:off x="4272592" y="401203"/>
            <a:ext cx="3646817" cy="162917"/>
          </a:xfrm>
        </p:spPr>
        <p:txBody>
          <a:bodyPr>
            <a:noAutofit/>
          </a:bodyPr>
          <a:lstStyle>
            <a:lvl1pPr marL="0" indent="0" algn="ctr">
              <a:buNone/>
              <a:defRPr sz="637" b="0" i="0" spc="91" baseline="0">
                <a:solidFill>
                  <a:srgbClr val="565565"/>
                </a:solidFill>
                <a:latin typeface="Gabarito SemiBold" pitchFamily="2" charset="77"/>
              </a:defRPr>
            </a:lvl1pPr>
            <a:lvl2pPr marL="277246" indent="0">
              <a:buNone/>
              <a:defRPr>
                <a:latin typeface="Arsenica Antiqua DemiBold" pitchFamily="2" charset="0"/>
              </a:defRPr>
            </a:lvl2pPr>
            <a:lvl3pPr marL="554492" indent="0">
              <a:buNone/>
              <a:defRPr>
                <a:latin typeface="Arsenica Antiqua DemiBold" pitchFamily="2" charset="0"/>
              </a:defRPr>
            </a:lvl3pPr>
            <a:lvl4pPr marL="831738" indent="0">
              <a:buNone/>
              <a:defRPr>
                <a:latin typeface="Arsenica Antiqua DemiBold" pitchFamily="2" charset="0"/>
              </a:defRPr>
            </a:lvl4pPr>
            <a:lvl5pPr marL="1108984" indent="0">
              <a:buNone/>
              <a:defRPr>
                <a:latin typeface="Arsenica Antiqua DemiBold" pitchFamily="2" charset="0"/>
              </a:defRPr>
            </a:lvl5pPr>
          </a:lstStyle>
          <a:p>
            <a:pPr lvl="0"/>
            <a:r>
              <a:rPr lang="en-GB" dirty="0"/>
              <a:t>CLICK TO EDIT SECTION TITLE</a:t>
            </a:r>
            <a:endParaRPr lang="en-US" dirty="0"/>
          </a:p>
        </p:txBody>
      </p:sp>
      <p:sp>
        <p:nvSpPr>
          <p:cNvPr id="5" name="object 7">
            <a:extLst>
              <a:ext uri="{FF2B5EF4-FFF2-40B4-BE49-F238E27FC236}">
                <a16:creationId xmlns:a16="http://schemas.microsoft.com/office/drawing/2014/main" id="{E68ED8AE-2E21-0475-7E16-9F0C544DA297}"/>
              </a:ext>
            </a:extLst>
          </p:cNvPr>
          <p:cNvSpPr/>
          <p:nvPr userDrawn="1"/>
        </p:nvSpPr>
        <p:spPr>
          <a:xfrm>
            <a:off x="6014464" y="194458"/>
            <a:ext cx="163074" cy="159381"/>
          </a:xfrm>
          <a:custGeom>
            <a:avLst/>
            <a:gdLst/>
            <a:ahLst/>
            <a:cxnLst/>
            <a:rect l="l" t="t" r="r" b="b"/>
            <a:pathLst>
              <a:path w="393700" h="384809">
                <a:moveTo>
                  <a:pt x="6450" y="0"/>
                </a:moveTo>
                <a:lnTo>
                  <a:pt x="3361" y="0"/>
                </a:lnTo>
                <a:lnTo>
                  <a:pt x="670" y="2540"/>
                </a:lnTo>
                <a:lnTo>
                  <a:pt x="0" y="2540"/>
                </a:lnTo>
                <a:lnTo>
                  <a:pt x="0" y="3810"/>
                </a:lnTo>
                <a:lnTo>
                  <a:pt x="3826" y="10160"/>
                </a:lnTo>
                <a:lnTo>
                  <a:pt x="15305" y="21590"/>
                </a:lnTo>
                <a:lnTo>
                  <a:pt x="34438" y="39370"/>
                </a:lnTo>
                <a:lnTo>
                  <a:pt x="106033" y="101600"/>
                </a:lnTo>
                <a:lnTo>
                  <a:pt x="127307" y="121920"/>
                </a:lnTo>
                <a:lnTo>
                  <a:pt x="147827" y="142240"/>
                </a:lnTo>
                <a:lnTo>
                  <a:pt x="156612" y="151130"/>
                </a:lnTo>
                <a:lnTo>
                  <a:pt x="164840" y="158750"/>
                </a:lnTo>
                <a:lnTo>
                  <a:pt x="172515" y="167640"/>
                </a:lnTo>
                <a:lnTo>
                  <a:pt x="179638" y="175260"/>
                </a:lnTo>
                <a:lnTo>
                  <a:pt x="178497" y="176530"/>
                </a:lnTo>
                <a:lnTo>
                  <a:pt x="173931" y="182880"/>
                </a:lnTo>
                <a:lnTo>
                  <a:pt x="172801" y="185420"/>
                </a:lnTo>
                <a:lnTo>
                  <a:pt x="172801" y="190500"/>
                </a:lnTo>
                <a:lnTo>
                  <a:pt x="173732" y="193040"/>
                </a:lnTo>
                <a:lnTo>
                  <a:pt x="175617" y="195580"/>
                </a:lnTo>
                <a:lnTo>
                  <a:pt x="178036" y="198120"/>
                </a:lnTo>
                <a:lnTo>
                  <a:pt x="179376" y="200660"/>
                </a:lnTo>
                <a:lnTo>
                  <a:pt x="179638" y="200660"/>
                </a:lnTo>
                <a:lnTo>
                  <a:pt x="164159" y="219710"/>
                </a:lnTo>
                <a:lnTo>
                  <a:pt x="145508" y="240030"/>
                </a:lnTo>
                <a:lnTo>
                  <a:pt x="123684" y="264160"/>
                </a:lnTo>
                <a:lnTo>
                  <a:pt x="98688" y="289560"/>
                </a:lnTo>
                <a:lnTo>
                  <a:pt x="70161" y="320040"/>
                </a:lnTo>
                <a:lnTo>
                  <a:pt x="46621" y="344170"/>
                </a:lnTo>
                <a:lnTo>
                  <a:pt x="28068" y="364490"/>
                </a:lnTo>
                <a:lnTo>
                  <a:pt x="14502" y="378460"/>
                </a:lnTo>
                <a:lnTo>
                  <a:pt x="15308" y="383540"/>
                </a:lnTo>
                <a:lnTo>
                  <a:pt x="16920" y="384810"/>
                </a:lnTo>
                <a:lnTo>
                  <a:pt x="19339" y="384810"/>
                </a:lnTo>
                <a:lnTo>
                  <a:pt x="23943" y="382270"/>
                </a:lnTo>
                <a:lnTo>
                  <a:pt x="34943" y="370840"/>
                </a:lnTo>
                <a:lnTo>
                  <a:pt x="52340" y="353060"/>
                </a:lnTo>
                <a:lnTo>
                  <a:pt x="76133" y="327660"/>
                </a:lnTo>
                <a:lnTo>
                  <a:pt x="85416" y="318770"/>
                </a:lnTo>
                <a:lnTo>
                  <a:pt x="157094" y="241300"/>
                </a:lnTo>
                <a:lnTo>
                  <a:pt x="169853" y="227330"/>
                </a:lnTo>
                <a:lnTo>
                  <a:pt x="179544" y="217170"/>
                </a:lnTo>
                <a:lnTo>
                  <a:pt x="186164" y="212090"/>
                </a:lnTo>
                <a:lnTo>
                  <a:pt x="189711" y="209550"/>
                </a:lnTo>
                <a:lnTo>
                  <a:pt x="205951" y="209550"/>
                </a:lnTo>
                <a:lnTo>
                  <a:pt x="207438" y="208280"/>
                </a:lnTo>
                <a:lnTo>
                  <a:pt x="223978" y="208280"/>
                </a:lnTo>
                <a:lnTo>
                  <a:pt x="220851" y="204470"/>
                </a:lnTo>
                <a:lnTo>
                  <a:pt x="219113" y="200660"/>
                </a:lnTo>
                <a:lnTo>
                  <a:pt x="220317" y="198120"/>
                </a:lnTo>
                <a:lnTo>
                  <a:pt x="225155" y="194310"/>
                </a:lnTo>
                <a:lnTo>
                  <a:pt x="226370" y="193040"/>
                </a:lnTo>
                <a:lnTo>
                  <a:pt x="226370" y="190500"/>
                </a:lnTo>
                <a:lnTo>
                  <a:pt x="224883" y="187960"/>
                </a:lnTo>
                <a:lnTo>
                  <a:pt x="221940" y="184150"/>
                </a:lnTo>
                <a:lnTo>
                  <a:pt x="218977" y="181610"/>
                </a:lnTo>
                <a:lnTo>
                  <a:pt x="217501" y="179070"/>
                </a:lnTo>
                <a:lnTo>
                  <a:pt x="217501" y="177800"/>
                </a:lnTo>
                <a:lnTo>
                  <a:pt x="226273" y="167640"/>
                </a:lnTo>
                <a:lnTo>
                  <a:pt x="188905" y="167640"/>
                </a:lnTo>
                <a:lnTo>
                  <a:pt x="184676" y="163830"/>
                </a:lnTo>
                <a:lnTo>
                  <a:pt x="175210" y="156210"/>
                </a:lnTo>
                <a:lnTo>
                  <a:pt x="140571" y="123190"/>
                </a:lnTo>
                <a:lnTo>
                  <a:pt x="72804" y="59690"/>
                </a:lnTo>
                <a:lnTo>
                  <a:pt x="39451" y="29210"/>
                </a:lnTo>
                <a:lnTo>
                  <a:pt x="6450" y="0"/>
                </a:lnTo>
                <a:close/>
              </a:path>
              <a:path w="393700" h="384809">
                <a:moveTo>
                  <a:pt x="223978" y="208280"/>
                </a:moveTo>
                <a:lnTo>
                  <a:pt x="208244" y="208280"/>
                </a:lnTo>
                <a:lnTo>
                  <a:pt x="213351" y="212090"/>
                </a:lnTo>
                <a:lnTo>
                  <a:pt x="225860" y="223520"/>
                </a:lnTo>
                <a:lnTo>
                  <a:pt x="245773" y="242570"/>
                </a:lnTo>
                <a:lnTo>
                  <a:pt x="273091" y="270510"/>
                </a:lnTo>
                <a:lnTo>
                  <a:pt x="321374" y="318770"/>
                </a:lnTo>
                <a:lnTo>
                  <a:pt x="356264" y="353060"/>
                </a:lnTo>
                <a:lnTo>
                  <a:pt x="377760" y="373380"/>
                </a:lnTo>
                <a:lnTo>
                  <a:pt x="385862" y="379730"/>
                </a:lnTo>
                <a:lnTo>
                  <a:pt x="390700" y="379730"/>
                </a:lnTo>
                <a:lnTo>
                  <a:pt x="393118" y="378460"/>
                </a:lnTo>
                <a:lnTo>
                  <a:pt x="393118" y="373380"/>
                </a:lnTo>
                <a:lnTo>
                  <a:pt x="391430" y="368300"/>
                </a:lnTo>
                <a:lnTo>
                  <a:pt x="386367" y="361950"/>
                </a:lnTo>
                <a:lnTo>
                  <a:pt x="377931" y="353060"/>
                </a:lnTo>
                <a:lnTo>
                  <a:pt x="366124" y="342900"/>
                </a:lnTo>
                <a:lnTo>
                  <a:pt x="331792" y="312420"/>
                </a:lnTo>
                <a:lnTo>
                  <a:pt x="319081" y="299720"/>
                </a:lnTo>
                <a:lnTo>
                  <a:pt x="309341" y="290830"/>
                </a:lnTo>
                <a:lnTo>
                  <a:pt x="297429" y="278130"/>
                </a:lnTo>
                <a:lnTo>
                  <a:pt x="266217" y="247650"/>
                </a:lnTo>
                <a:lnTo>
                  <a:pt x="234751" y="219710"/>
                </a:lnTo>
                <a:lnTo>
                  <a:pt x="226063" y="210820"/>
                </a:lnTo>
                <a:lnTo>
                  <a:pt x="223978" y="208280"/>
                </a:lnTo>
                <a:close/>
              </a:path>
              <a:path w="393700" h="384809">
                <a:moveTo>
                  <a:pt x="160445" y="311150"/>
                </a:moveTo>
                <a:lnTo>
                  <a:pt x="155607" y="311150"/>
                </a:lnTo>
                <a:lnTo>
                  <a:pt x="152990" y="314960"/>
                </a:lnTo>
                <a:lnTo>
                  <a:pt x="147890" y="326390"/>
                </a:lnTo>
                <a:lnTo>
                  <a:pt x="146613" y="332740"/>
                </a:lnTo>
                <a:lnTo>
                  <a:pt x="146613" y="346710"/>
                </a:lnTo>
                <a:lnTo>
                  <a:pt x="148623" y="350520"/>
                </a:lnTo>
                <a:lnTo>
                  <a:pt x="154801" y="350520"/>
                </a:lnTo>
                <a:lnTo>
                  <a:pt x="157827" y="346710"/>
                </a:lnTo>
                <a:lnTo>
                  <a:pt x="165607" y="332740"/>
                </a:lnTo>
                <a:lnTo>
                  <a:pt x="167565" y="327660"/>
                </a:lnTo>
                <a:lnTo>
                  <a:pt x="167565" y="321310"/>
                </a:lnTo>
                <a:lnTo>
                  <a:pt x="166549" y="318770"/>
                </a:lnTo>
                <a:lnTo>
                  <a:pt x="162529" y="313690"/>
                </a:lnTo>
                <a:lnTo>
                  <a:pt x="160445" y="311150"/>
                </a:lnTo>
                <a:close/>
              </a:path>
              <a:path w="393700" h="384809">
                <a:moveTo>
                  <a:pt x="242882" y="313690"/>
                </a:moveTo>
                <a:lnTo>
                  <a:pt x="238851" y="313690"/>
                </a:lnTo>
                <a:lnTo>
                  <a:pt x="236840" y="317500"/>
                </a:lnTo>
                <a:lnTo>
                  <a:pt x="236840" y="331470"/>
                </a:lnTo>
                <a:lnTo>
                  <a:pt x="238045" y="335280"/>
                </a:lnTo>
                <a:lnTo>
                  <a:pt x="242882" y="344170"/>
                </a:lnTo>
                <a:lnTo>
                  <a:pt x="245563" y="345440"/>
                </a:lnTo>
                <a:lnTo>
                  <a:pt x="252809" y="345440"/>
                </a:lnTo>
                <a:lnTo>
                  <a:pt x="255636" y="342900"/>
                </a:lnTo>
                <a:lnTo>
                  <a:pt x="256976" y="336550"/>
                </a:lnTo>
                <a:lnTo>
                  <a:pt x="253378" y="326390"/>
                </a:lnTo>
                <a:lnTo>
                  <a:pt x="249827" y="320040"/>
                </a:lnTo>
                <a:lnTo>
                  <a:pt x="246327" y="314960"/>
                </a:lnTo>
                <a:lnTo>
                  <a:pt x="242882" y="313690"/>
                </a:lnTo>
                <a:close/>
              </a:path>
              <a:path w="393700" h="384809">
                <a:moveTo>
                  <a:pt x="193264" y="300990"/>
                </a:moveTo>
                <a:lnTo>
                  <a:pt x="155880" y="300990"/>
                </a:lnTo>
                <a:lnTo>
                  <a:pt x="163932" y="302260"/>
                </a:lnTo>
                <a:lnTo>
                  <a:pt x="171450" y="304800"/>
                </a:lnTo>
                <a:lnTo>
                  <a:pt x="185418" y="316230"/>
                </a:lnTo>
                <a:lnTo>
                  <a:pt x="188632" y="320040"/>
                </a:lnTo>
                <a:lnTo>
                  <a:pt x="189177" y="320040"/>
                </a:lnTo>
                <a:lnTo>
                  <a:pt x="190381" y="316230"/>
                </a:lnTo>
                <a:lnTo>
                  <a:pt x="193072" y="303530"/>
                </a:lnTo>
                <a:lnTo>
                  <a:pt x="193168" y="302260"/>
                </a:lnTo>
                <a:lnTo>
                  <a:pt x="193264" y="300990"/>
                </a:lnTo>
                <a:close/>
              </a:path>
              <a:path w="393700" h="384809">
                <a:moveTo>
                  <a:pt x="211459" y="234950"/>
                </a:moveTo>
                <a:lnTo>
                  <a:pt x="205019" y="234950"/>
                </a:lnTo>
                <a:lnTo>
                  <a:pt x="203407" y="236220"/>
                </a:lnTo>
                <a:lnTo>
                  <a:pt x="203407" y="243840"/>
                </a:lnTo>
                <a:lnTo>
                  <a:pt x="204611" y="251460"/>
                </a:lnTo>
                <a:lnTo>
                  <a:pt x="207030" y="264160"/>
                </a:lnTo>
                <a:lnTo>
                  <a:pt x="208618" y="274320"/>
                </a:lnTo>
                <a:lnTo>
                  <a:pt x="209754" y="283210"/>
                </a:lnTo>
                <a:lnTo>
                  <a:pt x="210095" y="288290"/>
                </a:lnTo>
                <a:lnTo>
                  <a:pt x="210180" y="289560"/>
                </a:lnTo>
                <a:lnTo>
                  <a:pt x="210265" y="290830"/>
                </a:lnTo>
                <a:lnTo>
                  <a:pt x="210350" y="292100"/>
                </a:lnTo>
                <a:lnTo>
                  <a:pt x="210468" y="294640"/>
                </a:lnTo>
                <a:lnTo>
                  <a:pt x="210566" y="298450"/>
                </a:lnTo>
                <a:lnTo>
                  <a:pt x="210663" y="302260"/>
                </a:lnTo>
                <a:lnTo>
                  <a:pt x="212810" y="308610"/>
                </a:lnTo>
                <a:lnTo>
                  <a:pt x="214810" y="312420"/>
                </a:lnTo>
                <a:lnTo>
                  <a:pt x="217228" y="312420"/>
                </a:lnTo>
                <a:lnTo>
                  <a:pt x="227574" y="300990"/>
                </a:lnTo>
                <a:lnTo>
                  <a:pt x="232139" y="299720"/>
                </a:lnTo>
                <a:lnTo>
                  <a:pt x="259803" y="299720"/>
                </a:lnTo>
                <a:lnTo>
                  <a:pt x="259803" y="295910"/>
                </a:lnTo>
                <a:lnTo>
                  <a:pt x="249730" y="284480"/>
                </a:lnTo>
                <a:lnTo>
                  <a:pt x="243361" y="276860"/>
                </a:lnTo>
                <a:lnTo>
                  <a:pt x="237949" y="270510"/>
                </a:lnTo>
                <a:lnTo>
                  <a:pt x="233493" y="264160"/>
                </a:lnTo>
                <a:lnTo>
                  <a:pt x="229992" y="260350"/>
                </a:lnTo>
                <a:lnTo>
                  <a:pt x="225961" y="254000"/>
                </a:lnTo>
                <a:lnTo>
                  <a:pt x="222139" y="247650"/>
                </a:lnTo>
                <a:lnTo>
                  <a:pt x="214883" y="237490"/>
                </a:lnTo>
                <a:lnTo>
                  <a:pt x="211459" y="234950"/>
                </a:lnTo>
                <a:close/>
              </a:path>
              <a:path w="393700" h="384809">
                <a:moveTo>
                  <a:pt x="186622" y="238760"/>
                </a:moveTo>
                <a:lnTo>
                  <a:pt x="181795" y="238760"/>
                </a:lnTo>
                <a:lnTo>
                  <a:pt x="177628" y="242570"/>
                </a:lnTo>
                <a:lnTo>
                  <a:pt x="171984" y="251460"/>
                </a:lnTo>
                <a:lnTo>
                  <a:pt x="165969" y="260350"/>
                </a:lnTo>
                <a:lnTo>
                  <a:pt x="161212" y="266700"/>
                </a:lnTo>
                <a:lnTo>
                  <a:pt x="157716" y="271780"/>
                </a:lnTo>
                <a:lnTo>
                  <a:pt x="155482" y="274320"/>
                </a:lnTo>
                <a:lnTo>
                  <a:pt x="151712" y="278130"/>
                </a:lnTo>
                <a:lnTo>
                  <a:pt x="139765" y="288290"/>
                </a:lnTo>
                <a:lnTo>
                  <a:pt x="137754" y="292100"/>
                </a:lnTo>
                <a:lnTo>
                  <a:pt x="137754" y="300990"/>
                </a:lnTo>
                <a:lnTo>
                  <a:pt x="139367" y="302260"/>
                </a:lnTo>
                <a:lnTo>
                  <a:pt x="150508" y="302260"/>
                </a:lnTo>
                <a:lnTo>
                  <a:pt x="155880" y="300990"/>
                </a:lnTo>
                <a:lnTo>
                  <a:pt x="193264" y="300990"/>
                </a:lnTo>
                <a:lnTo>
                  <a:pt x="193647" y="295910"/>
                </a:lnTo>
                <a:lnTo>
                  <a:pt x="193540" y="276860"/>
                </a:lnTo>
                <a:lnTo>
                  <a:pt x="192935" y="267970"/>
                </a:lnTo>
                <a:lnTo>
                  <a:pt x="191927" y="259080"/>
                </a:lnTo>
                <a:lnTo>
                  <a:pt x="190517" y="252730"/>
                </a:lnTo>
                <a:lnTo>
                  <a:pt x="188632" y="243840"/>
                </a:lnTo>
                <a:lnTo>
                  <a:pt x="186622" y="238760"/>
                </a:lnTo>
                <a:close/>
              </a:path>
              <a:path w="393700" h="384809">
                <a:moveTo>
                  <a:pt x="259803" y="299720"/>
                </a:moveTo>
                <a:lnTo>
                  <a:pt x="246505" y="299720"/>
                </a:lnTo>
                <a:lnTo>
                  <a:pt x="252945" y="302260"/>
                </a:lnTo>
                <a:lnTo>
                  <a:pt x="257918" y="302260"/>
                </a:lnTo>
                <a:lnTo>
                  <a:pt x="259803" y="300990"/>
                </a:lnTo>
                <a:lnTo>
                  <a:pt x="259803" y="299720"/>
                </a:lnTo>
                <a:close/>
              </a:path>
              <a:path w="393700" h="384809">
                <a:moveTo>
                  <a:pt x="162330" y="193040"/>
                </a:moveTo>
                <a:lnTo>
                  <a:pt x="138561" y="193040"/>
                </a:lnTo>
                <a:lnTo>
                  <a:pt x="122450" y="194310"/>
                </a:lnTo>
                <a:lnTo>
                  <a:pt x="102311" y="196850"/>
                </a:lnTo>
                <a:lnTo>
                  <a:pt x="89149" y="198120"/>
                </a:lnTo>
                <a:lnTo>
                  <a:pt x="81369" y="198120"/>
                </a:lnTo>
                <a:lnTo>
                  <a:pt x="76259" y="199390"/>
                </a:lnTo>
                <a:lnTo>
                  <a:pt x="73715" y="201930"/>
                </a:lnTo>
                <a:lnTo>
                  <a:pt x="73715" y="208280"/>
                </a:lnTo>
                <a:lnTo>
                  <a:pt x="76594" y="213360"/>
                </a:lnTo>
                <a:lnTo>
                  <a:pt x="88143" y="224790"/>
                </a:lnTo>
                <a:lnTo>
                  <a:pt x="91033" y="229870"/>
                </a:lnTo>
                <a:lnTo>
                  <a:pt x="91033" y="236220"/>
                </a:lnTo>
                <a:lnTo>
                  <a:pt x="90363" y="238760"/>
                </a:lnTo>
                <a:lnTo>
                  <a:pt x="87672" y="246380"/>
                </a:lnTo>
                <a:lnTo>
                  <a:pt x="87002" y="250190"/>
                </a:lnTo>
                <a:lnTo>
                  <a:pt x="87002" y="254000"/>
                </a:lnTo>
                <a:lnTo>
                  <a:pt x="88342" y="255270"/>
                </a:lnTo>
                <a:lnTo>
                  <a:pt x="91033" y="255270"/>
                </a:lnTo>
                <a:lnTo>
                  <a:pt x="95386" y="254000"/>
                </a:lnTo>
                <a:lnTo>
                  <a:pt x="103214" y="248920"/>
                </a:lnTo>
                <a:lnTo>
                  <a:pt x="114516" y="241300"/>
                </a:lnTo>
                <a:lnTo>
                  <a:pt x="129294" y="228600"/>
                </a:lnTo>
                <a:lnTo>
                  <a:pt x="143746" y="217170"/>
                </a:lnTo>
                <a:lnTo>
                  <a:pt x="154069" y="207010"/>
                </a:lnTo>
                <a:lnTo>
                  <a:pt x="160264" y="200660"/>
                </a:lnTo>
                <a:lnTo>
                  <a:pt x="162330" y="195580"/>
                </a:lnTo>
                <a:lnTo>
                  <a:pt x="162330" y="193040"/>
                </a:lnTo>
                <a:close/>
              </a:path>
              <a:path w="393700" h="384809">
                <a:moveTo>
                  <a:pt x="269059" y="194310"/>
                </a:moveTo>
                <a:lnTo>
                  <a:pt x="253217" y="194310"/>
                </a:lnTo>
                <a:lnTo>
                  <a:pt x="247311" y="198120"/>
                </a:lnTo>
                <a:lnTo>
                  <a:pt x="247311" y="205740"/>
                </a:lnTo>
                <a:lnTo>
                  <a:pt x="249730" y="209550"/>
                </a:lnTo>
                <a:lnTo>
                  <a:pt x="254557" y="213360"/>
                </a:lnTo>
                <a:lnTo>
                  <a:pt x="256242" y="214630"/>
                </a:lnTo>
                <a:lnTo>
                  <a:pt x="260495" y="217170"/>
                </a:lnTo>
                <a:lnTo>
                  <a:pt x="267319" y="222250"/>
                </a:lnTo>
                <a:lnTo>
                  <a:pt x="276714" y="229870"/>
                </a:lnTo>
                <a:lnTo>
                  <a:pt x="290459" y="240030"/>
                </a:lnTo>
                <a:lnTo>
                  <a:pt x="301082" y="246380"/>
                </a:lnTo>
                <a:lnTo>
                  <a:pt x="308584" y="250190"/>
                </a:lnTo>
                <a:lnTo>
                  <a:pt x="312964" y="252730"/>
                </a:lnTo>
                <a:lnTo>
                  <a:pt x="316995" y="252730"/>
                </a:lnTo>
                <a:lnTo>
                  <a:pt x="319005" y="250190"/>
                </a:lnTo>
                <a:lnTo>
                  <a:pt x="319005" y="245110"/>
                </a:lnTo>
                <a:lnTo>
                  <a:pt x="317864" y="241300"/>
                </a:lnTo>
                <a:lnTo>
                  <a:pt x="313299" y="232410"/>
                </a:lnTo>
                <a:lnTo>
                  <a:pt x="312158" y="229870"/>
                </a:lnTo>
                <a:lnTo>
                  <a:pt x="312158" y="227330"/>
                </a:lnTo>
                <a:lnTo>
                  <a:pt x="314712" y="222250"/>
                </a:lnTo>
                <a:lnTo>
                  <a:pt x="324911" y="209550"/>
                </a:lnTo>
                <a:lnTo>
                  <a:pt x="327466" y="204470"/>
                </a:lnTo>
                <a:lnTo>
                  <a:pt x="327466" y="198120"/>
                </a:lnTo>
                <a:lnTo>
                  <a:pt x="293561" y="198120"/>
                </a:lnTo>
                <a:lnTo>
                  <a:pt x="275572" y="195580"/>
                </a:lnTo>
                <a:lnTo>
                  <a:pt x="269059" y="194310"/>
                </a:lnTo>
                <a:close/>
              </a:path>
              <a:path w="393700" h="384809">
                <a:moveTo>
                  <a:pt x="76929" y="224790"/>
                </a:moveTo>
                <a:lnTo>
                  <a:pt x="69683" y="224790"/>
                </a:lnTo>
                <a:lnTo>
                  <a:pt x="55233" y="226060"/>
                </a:lnTo>
                <a:lnTo>
                  <a:pt x="44913" y="228600"/>
                </a:lnTo>
                <a:lnTo>
                  <a:pt x="38722" y="232410"/>
                </a:lnTo>
                <a:lnTo>
                  <a:pt x="36658" y="237490"/>
                </a:lnTo>
                <a:lnTo>
                  <a:pt x="36658" y="240030"/>
                </a:lnTo>
                <a:lnTo>
                  <a:pt x="38532" y="242570"/>
                </a:lnTo>
                <a:lnTo>
                  <a:pt x="46050" y="247650"/>
                </a:lnTo>
                <a:lnTo>
                  <a:pt x="49401" y="248920"/>
                </a:lnTo>
                <a:lnTo>
                  <a:pt x="60417" y="248920"/>
                </a:lnTo>
                <a:lnTo>
                  <a:pt x="67128" y="246380"/>
                </a:lnTo>
                <a:lnTo>
                  <a:pt x="77871" y="240030"/>
                </a:lnTo>
                <a:lnTo>
                  <a:pt x="80562" y="234950"/>
                </a:lnTo>
                <a:lnTo>
                  <a:pt x="80562" y="226060"/>
                </a:lnTo>
                <a:lnTo>
                  <a:pt x="76929" y="224790"/>
                </a:lnTo>
                <a:close/>
              </a:path>
              <a:path w="393700" h="384809">
                <a:moveTo>
                  <a:pt x="355517" y="219710"/>
                </a:moveTo>
                <a:lnTo>
                  <a:pt x="342900" y="219710"/>
                </a:lnTo>
                <a:lnTo>
                  <a:pt x="335382" y="222250"/>
                </a:lnTo>
                <a:lnTo>
                  <a:pt x="324639" y="226060"/>
                </a:lnTo>
                <a:lnTo>
                  <a:pt x="324639" y="229870"/>
                </a:lnTo>
                <a:lnTo>
                  <a:pt x="333226" y="233680"/>
                </a:lnTo>
                <a:lnTo>
                  <a:pt x="340454" y="236220"/>
                </a:lnTo>
                <a:lnTo>
                  <a:pt x="346321" y="238760"/>
                </a:lnTo>
                <a:lnTo>
                  <a:pt x="357800" y="238760"/>
                </a:lnTo>
                <a:lnTo>
                  <a:pt x="361297" y="236220"/>
                </a:lnTo>
                <a:lnTo>
                  <a:pt x="361297" y="227330"/>
                </a:lnTo>
                <a:lnTo>
                  <a:pt x="360219" y="222250"/>
                </a:lnTo>
                <a:lnTo>
                  <a:pt x="355517" y="219710"/>
                </a:lnTo>
                <a:close/>
              </a:path>
              <a:path w="393700" h="384809">
                <a:moveTo>
                  <a:pt x="205951" y="209550"/>
                </a:moveTo>
                <a:lnTo>
                  <a:pt x="190517" y="209550"/>
                </a:lnTo>
                <a:lnTo>
                  <a:pt x="191784" y="210820"/>
                </a:lnTo>
                <a:lnTo>
                  <a:pt x="195282" y="213360"/>
                </a:lnTo>
                <a:lnTo>
                  <a:pt x="196695" y="214630"/>
                </a:lnTo>
                <a:lnTo>
                  <a:pt x="199648" y="214630"/>
                </a:lnTo>
                <a:lnTo>
                  <a:pt x="201658" y="213360"/>
                </a:lnTo>
                <a:lnTo>
                  <a:pt x="205951" y="209550"/>
                </a:lnTo>
                <a:close/>
              </a:path>
              <a:path w="393700" h="384809">
                <a:moveTo>
                  <a:pt x="323571" y="196850"/>
                </a:moveTo>
                <a:lnTo>
                  <a:pt x="312356" y="196850"/>
                </a:lnTo>
                <a:lnTo>
                  <a:pt x="308336" y="198120"/>
                </a:lnTo>
                <a:lnTo>
                  <a:pt x="327466" y="198120"/>
                </a:lnTo>
                <a:lnTo>
                  <a:pt x="323571" y="196850"/>
                </a:lnTo>
                <a:close/>
              </a:path>
              <a:path w="393700" h="384809">
                <a:moveTo>
                  <a:pt x="92635" y="125730"/>
                </a:moveTo>
                <a:lnTo>
                  <a:pt x="88342" y="125730"/>
                </a:lnTo>
                <a:lnTo>
                  <a:pt x="86196" y="128270"/>
                </a:lnTo>
                <a:lnTo>
                  <a:pt x="86196" y="135890"/>
                </a:lnTo>
                <a:lnTo>
                  <a:pt x="86740" y="138430"/>
                </a:lnTo>
                <a:lnTo>
                  <a:pt x="88876" y="143510"/>
                </a:lnTo>
                <a:lnTo>
                  <a:pt x="89421" y="146050"/>
                </a:lnTo>
                <a:lnTo>
                  <a:pt x="89421" y="153670"/>
                </a:lnTo>
                <a:lnTo>
                  <a:pt x="86332" y="160020"/>
                </a:lnTo>
                <a:lnTo>
                  <a:pt x="73976" y="173990"/>
                </a:lnTo>
                <a:lnTo>
                  <a:pt x="70898" y="177800"/>
                </a:lnTo>
                <a:lnTo>
                  <a:pt x="72961" y="180340"/>
                </a:lnTo>
                <a:lnTo>
                  <a:pt x="79153" y="182880"/>
                </a:lnTo>
                <a:lnTo>
                  <a:pt x="89473" y="184150"/>
                </a:lnTo>
                <a:lnTo>
                  <a:pt x="127761" y="184150"/>
                </a:lnTo>
                <a:lnTo>
                  <a:pt x="145307" y="182880"/>
                </a:lnTo>
                <a:lnTo>
                  <a:pt x="156558" y="181610"/>
                </a:lnTo>
                <a:lnTo>
                  <a:pt x="161513" y="179070"/>
                </a:lnTo>
                <a:lnTo>
                  <a:pt x="134250" y="156210"/>
                </a:lnTo>
                <a:lnTo>
                  <a:pt x="113685" y="139700"/>
                </a:lnTo>
                <a:lnTo>
                  <a:pt x="99814" y="129540"/>
                </a:lnTo>
                <a:lnTo>
                  <a:pt x="92635" y="125730"/>
                </a:lnTo>
                <a:close/>
              </a:path>
              <a:path w="393700" h="384809">
                <a:moveTo>
                  <a:pt x="305310" y="123190"/>
                </a:moveTo>
                <a:lnTo>
                  <a:pt x="277294" y="144780"/>
                </a:lnTo>
                <a:lnTo>
                  <a:pt x="257281" y="161290"/>
                </a:lnTo>
                <a:lnTo>
                  <a:pt x="245273" y="171450"/>
                </a:lnTo>
                <a:lnTo>
                  <a:pt x="241270" y="176530"/>
                </a:lnTo>
                <a:lnTo>
                  <a:pt x="241270" y="180340"/>
                </a:lnTo>
                <a:lnTo>
                  <a:pt x="244222" y="182880"/>
                </a:lnTo>
                <a:lnTo>
                  <a:pt x="270622" y="182880"/>
                </a:lnTo>
                <a:lnTo>
                  <a:pt x="289059" y="181610"/>
                </a:lnTo>
                <a:lnTo>
                  <a:pt x="314440" y="181610"/>
                </a:lnTo>
                <a:lnTo>
                  <a:pt x="325183" y="177800"/>
                </a:lnTo>
                <a:lnTo>
                  <a:pt x="327864" y="176530"/>
                </a:lnTo>
                <a:lnTo>
                  <a:pt x="327864" y="172720"/>
                </a:lnTo>
                <a:lnTo>
                  <a:pt x="325717" y="170180"/>
                </a:lnTo>
                <a:lnTo>
                  <a:pt x="321424" y="167640"/>
                </a:lnTo>
                <a:lnTo>
                  <a:pt x="316314" y="162560"/>
                </a:lnTo>
                <a:lnTo>
                  <a:pt x="313100" y="160020"/>
                </a:lnTo>
                <a:lnTo>
                  <a:pt x="311760" y="156210"/>
                </a:lnTo>
                <a:lnTo>
                  <a:pt x="309875" y="152400"/>
                </a:lnTo>
                <a:lnTo>
                  <a:pt x="308933" y="146050"/>
                </a:lnTo>
                <a:lnTo>
                  <a:pt x="308933" y="129540"/>
                </a:lnTo>
                <a:lnTo>
                  <a:pt x="307728" y="124460"/>
                </a:lnTo>
                <a:lnTo>
                  <a:pt x="305310" y="123190"/>
                </a:lnTo>
                <a:close/>
              </a:path>
              <a:path w="393700" h="384809">
                <a:moveTo>
                  <a:pt x="205553" y="160020"/>
                </a:moveTo>
                <a:lnTo>
                  <a:pt x="203407" y="160020"/>
                </a:lnTo>
                <a:lnTo>
                  <a:pt x="201187" y="161290"/>
                </a:lnTo>
                <a:lnTo>
                  <a:pt x="193941" y="166370"/>
                </a:lnTo>
                <a:lnTo>
                  <a:pt x="191051" y="167640"/>
                </a:lnTo>
                <a:lnTo>
                  <a:pt x="211867" y="167640"/>
                </a:lnTo>
                <a:lnTo>
                  <a:pt x="208098" y="162560"/>
                </a:lnTo>
                <a:lnTo>
                  <a:pt x="205553" y="160020"/>
                </a:lnTo>
                <a:close/>
              </a:path>
              <a:path w="393700" h="384809">
                <a:moveTo>
                  <a:pt x="371632" y="8890"/>
                </a:moveTo>
                <a:lnTo>
                  <a:pt x="368952" y="8890"/>
                </a:lnTo>
                <a:lnTo>
                  <a:pt x="365323" y="11430"/>
                </a:lnTo>
                <a:lnTo>
                  <a:pt x="357266" y="19050"/>
                </a:lnTo>
                <a:lnTo>
                  <a:pt x="344780" y="31750"/>
                </a:lnTo>
                <a:lnTo>
                  <a:pt x="299320" y="81280"/>
                </a:lnTo>
                <a:lnTo>
                  <a:pt x="270470" y="110490"/>
                </a:lnTo>
                <a:lnTo>
                  <a:pt x="241318" y="139700"/>
                </a:lnTo>
                <a:lnTo>
                  <a:pt x="211867" y="167640"/>
                </a:lnTo>
                <a:lnTo>
                  <a:pt x="226273" y="167640"/>
                </a:lnTo>
                <a:lnTo>
                  <a:pt x="227370" y="166370"/>
                </a:lnTo>
                <a:lnTo>
                  <a:pt x="256976" y="134620"/>
                </a:lnTo>
                <a:lnTo>
                  <a:pt x="375391" y="15240"/>
                </a:lnTo>
                <a:lnTo>
                  <a:pt x="373779" y="11430"/>
                </a:lnTo>
                <a:lnTo>
                  <a:pt x="371632" y="8890"/>
                </a:lnTo>
                <a:close/>
              </a:path>
              <a:path w="393700" h="384809">
                <a:moveTo>
                  <a:pt x="53705" y="137160"/>
                </a:moveTo>
                <a:lnTo>
                  <a:pt x="44574" y="137160"/>
                </a:lnTo>
                <a:lnTo>
                  <a:pt x="39611" y="139700"/>
                </a:lnTo>
                <a:lnTo>
                  <a:pt x="35046" y="143510"/>
                </a:lnTo>
                <a:lnTo>
                  <a:pt x="35046" y="147320"/>
                </a:lnTo>
                <a:lnTo>
                  <a:pt x="37925" y="149860"/>
                </a:lnTo>
                <a:lnTo>
                  <a:pt x="49474" y="156210"/>
                </a:lnTo>
                <a:lnTo>
                  <a:pt x="55181" y="158750"/>
                </a:lnTo>
                <a:lnTo>
                  <a:pt x="72762" y="158750"/>
                </a:lnTo>
                <a:lnTo>
                  <a:pt x="77337" y="156210"/>
                </a:lnTo>
                <a:lnTo>
                  <a:pt x="77337" y="149860"/>
                </a:lnTo>
                <a:lnTo>
                  <a:pt x="73715" y="146050"/>
                </a:lnTo>
                <a:lnTo>
                  <a:pt x="59212" y="139700"/>
                </a:lnTo>
                <a:lnTo>
                  <a:pt x="53705" y="137160"/>
                </a:lnTo>
                <a:close/>
              </a:path>
              <a:path w="393700" h="384809">
                <a:moveTo>
                  <a:pt x="354177" y="129540"/>
                </a:moveTo>
                <a:lnTo>
                  <a:pt x="344240" y="129540"/>
                </a:lnTo>
                <a:lnTo>
                  <a:pt x="339277" y="130810"/>
                </a:lnTo>
                <a:lnTo>
                  <a:pt x="328534" y="137160"/>
                </a:lnTo>
                <a:lnTo>
                  <a:pt x="325445" y="140970"/>
                </a:lnTo>
                <a:lnTo>
                  <a:pt x="324639" y="144780"/>
                </a:lnTo>
                <a:lnTo>
                  <a:pt x="325717" y="148590"/>
                </a:lnTo>
                <a:lnTo>
                  <a:pt x="327058" y="149860"/>
                </a:lnTo>
                <a:lnTo>
                  <a:pt x="335120" y="149860"/>
                </a:lnTo>
                <a:lnTo>
                  <a:pt x="353779" y="142240"/>
                </a:lnTo>
                <a:lnTo>
                  <a:pt x="356868" y="138430"/>
                </a:lnTo>
                <a:lnTo>
                  <a:pt x="356868" y="130810"/>
                </a:lnTo>
                <a:lnTo>
                  <a:pt x="354177" y="129540"/>
                </a:lnTo>
                <a:close/>
              </a:path>
              <a:path w="393700" h="384809">
                <a:moveTo>
                  <a:pt x="211867" y="52070"/>
                </a:moveTo>
                <a:lnTo>
                  <a:pt x="208739" y="67310"/>
                </a:lnTo>
                <a:lnTo>
                  <a:pt x="208618" y="68580"/>
                </a:lnTo>
                <a:lnTo>
                  <a:pt x="207789" y="91440"/>
                </a:lnTo>
                <a:lnTo>
                  <a:pt x="206831" y="104140"/>
                </a:lnTo>
                <a:lnTo>
                  <a:pt x="205370" y="116840"/>
                </a:lnTo>
                <a:lnTo>
                  <a:pt x="203407" y="128270"/>
                </a:lnTo>
                <a:lnTo>
                  <a:pt x="205553" y="138430"/>
                </a:lnTo>
                <a:lnTo>
                  <a:pt x="207574" y="143510"/>
                </a:lnTo>
                <a:lnTo>
                  <a:pt x="209449" y="143510"/>
                </a:lnTo>
                <a:lnTo>
                  <a:pt x="241678" y="107950"/>
                </a:lnTo>
                <a:lnTo>
                  <a:pt x="266592" y="72390"/>
                </a:lnTo>
                <a:lnTo>
                  <a:pt x="267423" y="69850"/>
                </a:lnTo>
                <a:lnTo>
                  <a:pt x="243678" y="69850"/>
                </a:lnTo>
                <a:lnTo>
                  <a:pt x="236406" y="68580"/>
                </a:lnTo>
                <a:lnTo>
                  <a:pt x="228680" y="64770"/>
                </a:lnTo>
                <a:lnTo>
                  <a:pt x="220500" y="59690"/>
                </a:lnTo>
                <a:lnTo>
                  <a:pt x="211867" y="52070"/>
                </a:lnTo>
                <a:close/>
              </a:path>
              <a:path w="393700" h="384809">
                <a:moveTo>
                  <a:pt x="150644" y="72390"/>
                </a:moveTo>
                <a:lnTo>
                  <a:pt x="136404" y="72390"/>
                </a:lnTo>
                <a:lnTo>
                  <a:pt x="134938" y="74930"/>
                </a:lnTo>
                <a:lnTo>
                  <a:pt x="134938" y="80010"/>
                </a:lnTo>
                <a:lnTo>
                  <a:pt x="136006" y="81280"/>
                </a:lnTo>
                <a:lnTo>
                  <a:pt x="138152" y="82550"/>
                </a:lnTo>
                <a:lnTo>
                  <a:pt x="141377" y="85090"/>
                </a:lnTo>
                <a:lnTo>
                  <a:pt x="143252" y="87630"/>
                </a:lnTo>
                <a:lnTo>
                  <a:pt x="143796" y="87630"/>
                </a:lnTo>
                <a:lnTo>
                  <a:pt x="159375" y="109220"/>
                </a:lnTo>
                <a:lnTo>
                  <a:pt x="171481" y="124460"/>
                </a:lnTo>
                <a:lnTo>
                  <a:pt x="180116" y="133350"/>
                </a:lnTo>
                <a:lnTo>
                  <a:pt x="185282" y="135890"/>
                </a:lnTo>
                <a:lnTo>
                  <a:pt x="187962" y="134620"/>
                </a:lnTo>
                <a:lnTo>
                  <a:pt x="189313" y="132080"/>
                </a:lnTo>
                <a:lnTo>
                  <a:pt x="189195" y="121920"/>
                </a:lnTo>
                <a:lnTo>
                  <a:pt x="189116" y="116840"/>
                </a:lnTo>
                <a:lnTo>
                  <a:pt x="188998" y="109220"/>
                </a:lnTo>
                <a:lnTo>
                  <a:pt x="188879" y="101600"/>
                </a:lnTo>
                <a:lnTo>
                  <a:pt x="188860" y="100330"/>
                </a:lnTo>
                <a:lnTo>
                  <a:pt x="187669" y="82550"/>
                </a:lnTo>
                <a:lnTo>
                  <a:pt x="187584" y="81280"/>
                </a:lnTo>
                <a:lnTo>
                  <a:pt x="187499" y="80010"/>
                </a:lnTo>
                <a:lnTo>
                  <a:pt x="186468" y="73660"/>
                </a:lnTo>
                <a:lnTo>
                  <a:pt x="155335" y="73660"/>
                </a:lnTo>
                <a:lnTo>
                  <a:pt x="150644" y="72390"/>
                </a:lnTo>
                <a:close/>
              </a:path>
              <a:path w="393700" h="384809">
                <a:moveTo>
                  <a:pt x="182057" y="59690"/>
                </a:moveTo>
                <a:lnTo>
                  <a:pt x="172488" y="66040"/>
                </a:lnTo>
                <a:lnTo>
                  <a:pt x="164734" y="69850"/>
                </a:lnTo>
                <a:lnTo>
                  <a:pt x="158796" y="72390"/>
                </a:lnTo>
                <a:lnTo>
                  <a:pt x="154675" y="73660"/>
                </a:lnTo>
                <a:lnTo>
                  <a:pt x="186468" y="73660"/>
                </a:lnTo>
                <a:lnTo>
                  <a:pt x="185231" y="66040"/>
                </a:lnTo>
                <a:lnTo>
                  <a:pt x="182057" y="59690"/>
                </a:lnTo>
                <a:close/>
              </a:path>
              <a:path w="393700" h="384809">
                <a:moveTo>
                  <a:pt x="267583" y="64770"/>
                </a:moveTo>
                <a:lnTo>
                  <a:pt x="266243" y="64770"/>
                </a:lnTo>
                <a:lnTo>
                  <a:pt x="254966" y="67310"/>
                </a:lnTo>
                <a:lnTo>
                  <a:pt x="247437" y="69850"/>
                </a:lnTo>
                <a:lnTo>
                  <a:pt x="267423" y="69850"/>
                </a:lnTo>
                <a:lnTo>
                  <a:pt x="268253" y="67310"/>
                </a:lnTo>
                <a:lnTo>
                  <a:pt x="268253" y="66040"/>
                </a:lnTo>
                <a:lnTo>
                  <a:pt x="267583" y="64770"/>
                </a:lnTo>
                <a:close/>
              </a:path>
              <a:path w="393700" h="384809">
                <a:moveTo>
                  <a:pt x="152257" y="25400"/>
                </a:moveTo>
                <a:lnTo>
                  <a:pt x="147147" y="25400"/>
                </a:lnTo>
                <a:lnTo>
                  <a:pt x="145199" y="26670"/>
                </a:lnTo>
                <a:lnTo>
                  <a:pt x="141178" y="30480"/>
                </a:lnTo>
                <a:lnTo>
                  <a:pt x="140173" y="33020"/>
                </a:lnTo>
                <a:lnTo>
                  <a:pt x="140173" y="38100"/>
                </a:lnTo>
                <a:lnTo>
                  <a:pt x="142718" y="43180"/>
                </a:lnTo>
                <a:lnTo>
                  <a:pt x="152927" y="58420"/>
                </a:lnTo>
                <a:lnTo>
                  <a:pt x="156550" y="62230"/>
                </a:lnTo>
                <a:lnTo>
                  <a:pt x="161649" y="62230"/>
                </a:lnTo>
                <a:lnTo>
                  <a:pt x="163125" y="59690"/>
                </a:lnTo>
                <a:lnTo>
                  <a:pt x="163125" y="48260"/>
                </a:lnTo>
                <a:lnTo>
                  <a:pt x="161586" y="41910"/>
                </a:lnTo>
                <a:lnTo>
                  <a:pt x="155408" y="27940"/>
                </a:lnTo>
                <a:lnTo>
                  <a:pt x="152257" y="25400"/>
                </a:lnTo>
                <a:close/>
              </a:path>
              <a:path w="393700" h="384809">
                <a:moveTo>
                  <a:pt x="247175" y="20320"/>
                </a:moveTo>
                <a:lnTo>
                  <a:pt x="242338" y="20320"/>
                </a:lnTo>
                <a:lnTo>
                  <a:pt x="239113" y="21590"/>
                </a:lnTo>
                <a:lnTo>
                  <a:pt x="233752" y="27940"/>
                </a:lnTo>
                <a:lnTo>
                  <a:pt x="232411" y="30480"/>
                </a:lnTo>
                <a:lnTo>
                  <a:pt x="232411" y="48260"/>
                </a:lnTo>
                <a:lnTo>
                  <a:pt x="234547" y="55880"/>
                </a:lnTo>
                <a:lnTo>
                  <a:pt x="241531" y="55880"/>
                </a:lnTo>
                <a:lnTo>
                  <a:pt x="244013" y="53340"/>
                </a:lnTo>
                <a:lnTo>
                  <a:pt x="248589" y="46990"/>
                </a:lnTo>
                <a:lnTo>
                  <a:pt x="249730" y="43180"/>
                </a:lnTo>
                <a:lnTo>
                  <a:pt x="249856" y="26670"/>
                </a:lnTo>
                <a:lnTo>
                  <a:pt x="250128" y="22860"/>
                </a:lnTo>
                <a:lnTo>
                  <a:pt x="248515" y="21590"/>
                </a:lnTo>
                <a:lnTo>
                  <a:pt x="247175" y="20320"/>
                </a:lnTo>
                <a:close/>
              </a:path>
            </a:pathLst>
          </a:custGeom>
          <a:solidFill>
            <a:srgbClr val="565565"/>
          </a:solidFill>
        </p:spPr>
        <p:txBody>
          <a:bodyPr wrap="square" lIns="0" tIns="0" rIns="0" bIns="0" rtlCol="0"/>
          <a:lstStyle/>
          <a:p>
            <a:endParaRPr sz="1092">
              <a:solidFill>
                <a:srgbClr val="565565"/>
              </a:solidFill>
            </a:endParaRPr>
          </a:p>
        </p:txBody>
      </p:sp>
      <p:pic>
        <p:nvPicPr>
          <p:cNvPr id="8" name="Graphic 7">
            <a:extLst>
              <a:ext uri="{FF2B5EF4-FFF2-40B4-BE49-F238E27FC236}">
                <a16:creationId xmlns:a16="http://schemas.microsoft.com/office/drawing/2014/main" id="{4AD32288-8D80-1D1D-25D8-0059714B13DF}"/>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p:blipFill>
        <p:spPr>
          <a:xfrm>
            <a:off x="11236034" y="27946"/>
            <a:ext cx="913606" cy="740480"/>
          </a:xfrm>
          <a:prstGeom prst="rect">
            <a:avLst/>
          </a:prstGeom>
        </p:spPr>
      </p:pic>
    </p:spTree>
    <p:extLst>
      <p:ext uri="{BB962C8B-B14F-4D97-AF65-F5344CB8AC3E}">
        <p14:creationId xmlns:p14="http://schemas.microsoft.com/office/powerpoint/2010/main" val="55222021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AU_ M&amp;E 2 col text info slide Light">
    <p:spTree>
      <p:nvGrpSpPr>
        <p:cNvPr id="1" name=""/>
        <p:cNvGrpSpPr/>
        <p:nvPr/>
      </p:nvGrpSpPr>
      <p:grpSpPr>
        <a:xfrm>
          <a:off x="0" y="0"/>
          <a:ext cx="0" cy="0"/>
          <a:chOff x="0" y="0"/>
          <a:chExt cx="0" cy="0"/>
        </a:xfrm>
      </p:grpSpPr>
      <p:sp>
        <p:nvSpPr>
          <p:cNvPr id="4" name="object 2">
            <a:extLst>
              <a:ext uri="{FF2B5EF4-FFF2-40B4-BE49-F238E27FC236}">
                <a16:creationId xmlns:a16="http://schemas.microsoft.com/office/drawing/2014/main" id="{DA8FBD70-5955-A23D-4F74-5740CF1962C8}"/>
              </a:ext>
            </a:extLst>
          </p:cNvPr>
          <p:cNvSpPr/>
          <p:nvPr userDrawn="1"/>
        </p:nvSpPr>
        <p:spPr>
          <a:xfrm>
            <a:off x="0" y="8470"/>
            <a:ext cx="12192000" cy="6849530"/>
          </a:xfrm>
          <a:custGeom>
            <a:avLst/>
            <a:gdLst/>
            <a:ahLst/>
            <a:cxnLst/>
            <a:rect l="l" t="t" r="r" b="b"/>
            <a:pathLst>
              <a:path w="20104100" h="11280775">
                <a:moveTo>
                  <a:pt x="20104058" y="0"/>
                </a:moveTo>
                <a:lnTo>
                  <a:pt x="0" y="0"/>
                </a:lnTo>
                <a:lnTo>
                  <a:pt x="0" y="11280609"/>
                </a:lnTo>
                <a:lnTo>
                  <a:pt x="20104058" y="11280609"/>
                </a:lnTo>
                <a:lnTo>
                  <a:pt x="20104058" y="0"/>
                </a:lnTo>
                <a:close/>
              </a:path>
            </a:pathLst>
          </a:custGeom>
          <a:solidFill>
            <a:srgbClr val="FFF4E0"/>
          </a:solidFill>
        </p:spPr>
        <p:txBody>
          <a:bodyPr wrap="square" lIns="0" tIns="0" rIns="0" bIns="0" rtlCol="0"/>
          <a:lstStyle/>
          <a:p>
            <a:endParaRPr sz="1092"/>
          </a:p>
        </p:txBody>
      </p:sp>
      <p:sp>
        <p:nvSpPr>
          <p:cNvPr id="11" name="Rectangle 10">
            <a:extLst>
              <a:ext uri="{FF2B5EF4-FFF2-40B4-BE49-F238E27FC236}">
                <a16:creationId xmlns:a16="http://schemas.microsoft.com/office/drawing/2014/main" id="{577B06C4-5282-6E77-186A-8587F6FC128E}"/>
              </a:ext>
            </a:extLst>
          </p:cNvPr>
          <p:cNvSpPr/>
          <p:nvPr userDrawn="1"/>
        </p:nvSpPr>
        <p:spPr>
          <a:xfrm>
            <a:off x="-22043" y="-11005"/>
            <a:ext cx="12214043" cy="779431"/>
          </a:xfrm>
          <a:prstGeom prst="rect">
            <a:avLst/>
          </a:prstGeom>
          <a:solidFill>
            <a:srgbClr val="FBF7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92" dirty="0">
              <a:solidFill>
                <a:srgbClr val="E6DFFC"/>
              </a:solidFill>
            </a:endParaRPr>
          </a:p>
        </p:txBody>
      </p:sp>
      <p:sp>
        <p:nvSpPr>
          <p:cNvPr id="15" name="Text Placeholder 14">
            <a:extLst>
              <a:ext uri="{FF2B5EF4-FFF2-40B4-BE49-F238E27FC236}">
                <a16:creationId xmlns:a16="http://schemas.microsoft.com/office/drawing/2014/main" id="{F1C1FFE7-AE04-45A6-B180-66E2CE1EB085}"/>
              </a:ext>
            </a:extLst>
          </p:cNvPr>
          <p:cNvSpPr>
            <a:spLocks noGrp="1"/>
          </p:cNvSpPr>
          <p:nvPr>
            <p:ph type="body" sz="quarter" idx="10" hasCustomPrompt="1"/>
          </p:nvPr>
        </p:nvSpPr>
        <p:spPr>
          <a:xfrm>
            <a:off x="412048" y="348197"/>
            <a:ext cx="10397473" cy="369662"/>
          </a:xfrm>
        </p:spPr>
        <p:txBody>
          <a:bodyPr>
            <a:normAutofit/>
          </a:bodyPr>
          <a:lstStyle>
            <a:lvl1pPr marL="0" indent="0">
              <a:buNone/>
              <a:defRPr sz="1364">
                <a:latin typeface="Arsenica Antiqua DemiBold" pitchFamily="2" charset="0"/>
              </a:defRPr>
            </a:lvl1pPr>
            <a:lvl2pPr marL="277246" indent="0">
              <a:buNone/>
              <a:defRPr>
                <a:latin typeface="Arsenica Antiqua DemiBold" pitchFamily="2" charset="0"/>
              </a:defRPr>
            </a:lvl2pPr>
            <a:lvl3pPr marL="554492" indent="0">
              <a:buNone/>
              <a:defRPr>
                <a:latin typeface="Arsenica Antiqua DemiBold" pitchFamily="2" charset="0"/>
              </a:defRPr>
            </a:lvl3pPr>
            <a:lvl4pPr marL="831738" indent="0">
              <a:buNone/>
              <a:defRPr>
                <a:latin typeface="Arsenica Antiqua DemiBold" pitchFamily="2" charset="0"/>
              </a:defRPr>
            </a:lvl4pPr>
            <a:lvl5pPr marL="1108984" indent="0">
              <a:buNone/>
              <a:defRPr>
                <a:latin typeface="Arsenica Antiqua DemiBold" pitchFamily="2" charset="0"/>
              </a:defRPr>
            </a:lvl5pPr>
          </a:lstStyle>
          <a:p>
            <a:pPr lvl="0"/>
            <a:r>
              <a:rPr lang="en-GB" dirty="0"/>
              <a:t>CLICK TO EDIT SECTION TITLE</a:t>
            </a:r>
            <a:endParaRPr lang="en-US" dirty="0"/>
          </a:p>
        </p:txBody>
      </p:sp>
      <p:sp>
        <p:nvSpPr>
          <p:cNvPr id="16" name="Text Placeholder 14">
            <a:extLst>
              <a:ext uri="{FF2B5EF4-FFF2-40B4-BE49-F238E27FC236}">
                <a16:creationId xmlns:a16="http://schemas.microsoft.com/office/drawing/2014/main" id="{BBFA75C9-6352-1CC1-9392-027F96981547}"/>
              </a:ext>
            </a:extLst>
          </p:cNvPr>
          <p:cNvSpPr>
            <a:spLocks noGrp="1"/>
          </p:cNvSpPr>
          <p:nvPr>
            <p:ph type="body" sz="quarter" idx="11" hasCustomPrompt="1"/>
          </p:nvPr>
        </p:nvSpPr>
        <p:spPr>
          <a:xfrm>
            <a:off x="417926" y="194458"/>
            <a:ext cx="10397473" cy="138623"/>
          </a:xfrm>
        </p:spPr>
        <p:txBody>
          <a:bodyPr>
            <a:noAutofit/>
          </a:bodyPr>
          <a:lstStyle>
            <a:lvl1pPr marL="0" indent="0">
              <a:buNone/>
              <a:defRPr sz="637" b="0" i="0" spc="91" baseline="0">
                <a:latin typeface="Gabarito SemiBold" pitchFamily="2" charset="77"/>
              </a:defRPr>
            </a:lvl1pPr>
            <a:lvl2pPr marL="277246" indent="0">
              <a:buNone/>
              <a:defRPr>
                <a:latin typeface="Arsenica Antiqua DemiBold" pitchFamily="2" charset="0"/>
              </a:defRPr>
            </a:lvl2pPr>
            <a:lvl3pPr marL="554492" indent="0">
              <a:buNone/>
              <a:defRPr>
                <a:latin typeface="Arsenica Antiqua DemiBold" pitchFamily="2" charset="0"/>
              </a:defRPr>
            </a:lvl3pPr>
            <a:lvl4pPr marL="831738" indent="0">
              <a:buNone/>
              <a:defRPr>
                <a:latin typeface="Arsenica Antiqua DemiBold" pitchFamily="2" charset="0"/>
              </a:defRPr>
            </a:lvl4pPr>
            <a:lvl5pPr marL="1108984" indent="0">
              <a:buNone/>
              <a:defRPr>
                <a:latin typeface="Arsenica Antiqua DemiBold" pitchFamily="2" charset="0"/>
              </a:defRPr>
            </a:lvl5pPr>
          </a:lstStyle>
          <a:p>
            <a:pPr lvl="0"/>
            <a:r>
              <a:rPr lang="en-GB" dirty="0"/>
              <a:t>CLICK TO EDIT SECTION TITLE</a:t>
            </a:r>
            <a:endParaRPr lang="en-US" dirty="0"/>
          </a:p>
        </p:txBody>
      </p:sp>
      <p:sp>
        <p:nvSpPr>
          <p:cNvPr id="18" name="Text Placeholder 17">
            <a:extLst>
              <a:ext uri="{FF2B5EF4-FFF2-40B4-BE49-F238E27FC236}">
                <a16:creationId xmlns:a16="http://schemas.microsoft.com/office/drawing/2014/main" id="{B1735FD1-E9BB-8F5B-111D-5B91B2C4887E}"/>
              </a:ext>
            </a:extLst>
          </p:cNvPr>
          <p:cNvSpPr>
            <a:spLocks noGrp="1"/>
          </p:cNvSpPr>
          <p:nvPr>
            <p:ph type="body" sz="quarter" idx="12"/>
          </p:nvPr>
        </p:nvSpPr>
        <p:spPr>
          <a:xfrm>
            <a:off x="661168" y="2504845"/>
            <a:ext cx="5123542" cy="3738733"/>
          </a:xfrm>
        </p:spPr>
        <p:txBody>
          <a:bodyPr/>
          <a:lstStyle>
            <a:lvl1pPr marL="0" indent="0">
              <a:buNone/>
              <a:defRPr/>
            </a:lvl1pPr>
            <a:lvl2pPr marL="277246" indent="0">
              <a:buNone/>
              <a:defRPr/>
            </a:lvl2pPr>
            <a:lvl3pPr marL="554492" indent="0">
              <a:buNone/>
              <a:defRPr/>
            </a:lvl3pPr>
            <a:lvl4pPr marL="831738" indent="0">
              <a:buNone/>
              <a:defRPr/>
            </a:lvl4pPr>
            <a:lvl5pPr marL="1108984" indent="0">
              <a:buNone/>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19" name="Text Placeholder 17">
            <a:extLst>
              <a:ext uri="{FF2B5EF4-FFF2-40B4-BE49-F238E27FC236}">
                <a16:creationId xmlns:a16="http://schemas.microsoft.com/office/drawing/2014/main" id="{A1F3B59E-4B83-4E95-BAFC-1157BEE22573}"/>
              </a:ext>
            </a:extLst>
          </p:cNvPr>
          <p:cNvSpPr>
            <a:spLocks noGrp="1"/>
          </p:cNvSpPr>
          <p:nvPr>
            <p:ph type="body" sz="quarter" idx="13" hasCustomPrompt="1"/>
          </p:nvPr>
        </p:nvSpPr>
        <p:spPr>
          <a:xfrm>
            <a:off x="661168" y="1303444"/>
            <a:ext cx="5123542" cy="919290"/>
          </a:xfrm>
        </p:spPr>
        <p:txBody>
          <a:bodyPr>
            <a:normAutofit/>
          </a:bodyPr>
          <a:lstStyle>
            <a:lvl1pPr marL="0" indent="0">
              <a:lnSpc>
                <a:spcPct val="90000"/>
              </a:lnSpc>
              <a:buNone/>
              <a:defRPr sz="2668">
                <a:latin typeface="Arsenica Antiqua DemiBold" pitchFamily="2" charset="0"/>
              </a:defRPr>
            </a:lvl1pPr>
            <a:lvl2pPr marL="277246" indent="0">
              <a:buNone/>
              <a:defRPr>
                <a:latin typeface="Arsenica Antiqua DemiBold" pitchFamily="2" charset="0"/>
              </a:defRPr>
            </a:lvl2pPr>
            <a:lvl3pPr marL="554492" indent="0">
              <a:buNone/>
              <a:defRPr>
                <a:latin typeface="Arsenica Antiqua DemiBold" pitchFamily="2" charset="0"/>
              </a:defRPr>
            </a:lvl3pPr>
            <a:lvl4pPr marL="831738" indent="0">
              <a:buNone/>
              <a:defRPr>
                <a:latin typeface="Arsenica Antiqua DemiBold" pitchFamily="2" charset="0"/>
              </a:defRPr>
            </a:lvl4pPr>
            <a:lvl5pPr marL="1108984" indent="0">
              <a:buNone/>
              <a:defRPr>
                <a:latin typeface="Arsenica Antiqua DemiBold" pitchFamily="2" charset="0"/>
              </a:defRPr>
            </a:lvl5pPr>
          </a:lstStyle>
          <a:p>
            <a:pPr lvl="0"/>
            <a:r>
              <a:rPr lang="en-GB" dirty="0"/>
              <a:t>CLICK TO EDIT TITLE</a:t>
            </a:r>
          </a:p>
        </p:txBody>
      </p:sp>
      <p:sp>
        <p:nvSpPr>
          <p:cNvPr id="2" name="Text Placeholder 17">
            <a:extLst>
              <a:ext uri="{FF2B5EF4-FFF2-40B4-BE49-F238E27FC236}">
                <a16:creationId xmlns:a16="http://schemas.microsoft.com/office/drawing/2014/main" id="{99F55E7B-BDF7-E537-826D-7E0423F3EB93}"/>
              </a:ext>
            </a:extLst>
          </p:cNvPr>
          <p:cNvSpPr>
            <a:spLocks noGrp="1"/>
          </p:cNvSpPr>
          <p:nvPr>
            <p:ph type="body" sz="quarter" idx="14"/>
          </p:nvPr>
        </p:nvSpPr>
        <p:spPr>
          <a:xfrm>
            <a:off x="6373265" y="2504845"/>
            <a:ext cx="4862768" cy="3738733"/>
          </a:xfrm>
        </p:spPr>
        <p:txBody>
          <a:bodyPr/>
          <a:lstStyle>
            <a:lvl1pPr marL="0" indent="0">
              <a:buNone/>
              <a:defRPr/>
            </a:lvl1pPr>
            <a:lvl2pPr marL="277246" indent="0">
              <a:buNone/>
              <a:defRPr/>
            </a:lvl2pPr>
            <a:lvl3pPr marL="554492" indent="0">
              <a:buNone/>
              <a:defRPr/>
            </a:lvl3pPr>
            <a:lvl4pPr marL="831738" indent="0">
              <a:buNone/>
              <a:defRPr/>
            </a:lvl4pPr>
            <a:lvl5pPr marL="1108984" indent="0">
              <a:buNone/>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3" name="Text Placeholder 17">
            <a:extLst>
              <a:ext uri="{FF2B5EF4-FFF2-40B4-BE49-F238E27FC236}">
                <a16:creationId xmlns:a16="http://schemas.microsoft.com/office/drawing/2014/main" id="{AFB44F55-C3FB-71D1-89DA-E0A72939B0BE}"/>
              </a:ext>
            </a:extLst>
          </p:cNvPr>
          <p:cNvSpPr>
            <a:spLocks noGrp="1"/>
          </p:cNvSpPr>
          <p:nvPr>
            <p:ph type="body" sz="quarter" idx="15" hasCustomPrompt="1"/>
          </p:nvPr>
        </p:nvSpPr>
        <p:spPr>
          <a:xfrm>
            <a:off x="6373265" y="1303444"/>
            <a:ext cx="4862768" cy="919290"/>
          </a:xfrm>
        </p:spPr>
        <p:txBody>
          <a:bodyPr>
            <a:normAutofit/>
          </a:bodyPr>
          <a:lstStyle>
            <a:lvl1pPr marL="0" indent="0">
              <a:lnSpc>
                <a:spcPct val="90000"/>
              </a:lnSpc>
              <a:buNone/>
              <a:defRPr sz="2668">
                <a:latin typeface="Arsenica Antiqua DemiBold" pitchFamily="2" charset="0"/>
              </a:defRPr>
            </a:lvl1pPr>
            <a:lvl2pPr marL="277246" indent="0">
              <a:buNone/>
              <a:defRPr>
                <a:latin typeface="Arsenica Antiqua DemiBold" pitchFamily="2" charset="0"/>
              </a:defRPr>
            </a:lvl2pPr>
            <a:lvl3pPr marL="554492" indent="0">
              <a:buNone/>
              <a:defRPr>
                <a:latin typeface="Arsenica Antiqua DemiBold" pitchFamily="2" charset="0"/>
              </a:defRPr>
            </a:lvl3pPr>
            <a:lvl4pPr marL="831738" indent="0">
              <a:buNone/>
              <a:defRPr>
                <a:latin typeface="Arsenica Antiqua DemiBold" pitchFamily="2" charset="0"/>
              </a:defRPr>
            </a:lvl4pPr>
            <a:lvl5pPr marL="1108984" indent="0">
              <a:buNone/>
              <a:defRPr>
                <a:latin typeface="Arsenica Antiqua DemiBold" pitchFamily="2" charset="0"/>
              </a:defRPr>
            </a:lvl5pPr>
          </a:lstStyle>
          <a:p>
            <a:pPr lvl="0"/>
            <a:r>
              <a:rPr lang="en-GB" dirty="0"/>
              <a:t>CLICK TO EDIT TITLE</a:t>
            </a:r>
          </a:p>
        </p:txBody>
      </p:sp>
      <p:pic>
        <p:nvPicPr>
          <p:cNvPr id="6" name="Graphic 5">
            <a:extLst>
              <a:ext uri="{FF2B5EF4-FFF2-40B4-BE49-F238E27FC236}">
                <a16:creationId xmlns:a16="http://schemas.microsoft.com/office/drawing/2014/main" id="{8AE00C19-AA6A-C93D-B16D-C14DBC67DE3E}"/>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11236034" y="27946"/>
            <a:ext cx="913606" cy="740480"/>
          </a:xfrm>
          <a:prstGeom prst="rect">
            <a:avLst/>
          </a:prstGeom>
        </p:spPr>
      </p:pic>
    </p:spTree>
    <p:extLst>
      <p:ext uri="{BB962C8B-B14F-4D97-AF65-F5344CB8AC3E}">
        <p14:creationId xmlns:p14="http://schemas.microsoft.com/office/powerpoint/2010/main" val="121030071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AU_ M&amp;E Left Brushscript plus Oval Picture info Slide Yellow">
    <p:spTree>
      <p:nvGrpSpPr>
        <p:cNvPr id="1" name=""/>
        <p:cNvGrpSpPr/>
        <p:nvPr/>
      </p:nvGrpSpPr>
      <p:grpSpPr>
        <a:xfrm>
          <a:off x="0" y="0"/>
          <a:ext cx="0" cy="0"/>
          <a:chOff x="0" y="0"/>
          <a:chExt cx="0" cy="0"/>
        </a:xfrm>
      </p:grpSpPr>
      <p:sp>
        <p:nvSpPr>
          <p:cNvPr id="3" name="object 2">
            <a:extLst>
              <a:ext uri="{FF2B5EF4-FFF2-40B4-BE49-F238E27FC236}">
                <a16:creationId xmlns:a16="http://schemas.microsoft.com/office/drawing/2014/main" id="{E56ECF04-C0A7-1F6C-CC6C-C17A54FFE233}"/>
              </a:ext>
            </a:extLst>
          </p:cNvPr>
          <p:cNvSpPr/>
          <p:nvPr userDrawn="1"/>
        </p:nvSpPr>
        <p:spPr>
          <a:xfrm>
            <a:off x="0" y="0"/>
            <a:ext cx="12192000" cy="6858000"/>
          </a:xfrm>
          <a:custGeom>
            <a:avLst/>
            <a:gdLst/>
            <a:ahLst/>
            <a:cxnLst/>
            <a:rect l="l" t="t" r="r" b="b"/>
            <a:pathLst>
              <a:path w="20104100" h="11280775">
                <a:moveTo>
                  <a:pt x="20104058" y="0"/>
                </a:moveTo>
                <a:lnTo>
                  <a:pt x="0" y="0"/>
                </a:lnTo>
                <a:lnTo>
                  <a:pt x="0" y="11280609"/>
                </a:lnTo>
                <a:lnTo>
                  <a:pt x="20104058" y="11280609"/>
                </a:lnTo>
                <a:lnTo>
                  <a:pt x="20104058" y="0"/>
                </a:lnTo>
                <a:close/>
              </a:path>
            </a:pathLst>
          </a:custGeom>
          <a:solidFill>
            <a:srgbClr val="FBF78E"/>
          </a:solidFill>
        </p:spPr>
        <p:txBody>
          <a:bodyPr wrap="square" lIns="0" tIns="0" rIns="0" bIns="0" rtlCol="0"/>
          <a:lstStyle/>
          <a:p>
            <a:endParaRPr sz="1092"/>
          </a:p>
        </p:txBody>
      </p:sp>
      <p:pic>
        <p:nvPicPr>
          <p:cNvPr id="8" name="Picture 7">
            <a:extLst>
              <a:ext uri="{FF2B5EF4-FFF2-40B4-BE49-F238E27FC236}">
                <a16:creationId xmlns:a16="http://schemas.microsoft.com/office/drawing/2014/main" id="{FE084E0B-A3B5-67BC-6168-AE7AFC7B220B}"/>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7524" y="-103342"/>
            <a:ext cx="4499725" cy="7094126"/>
          </a:xfrm>
          <a:prstGeom prst="rect">
            <a:avLst/>
          </a:prstGeom>
        </p:spPr>
      </p:pic>
      <p:sp>
        <p:nvSpPr>
          <p:cNvPr id="11" name="Text Placeholder 17">
            <a:extLst>
              <a:ext uri="{FF2B5EF4-FFF2-40B4-BE49-F238E27FC236}">
                <a16:creationId xmlns:a16="http://schemas.microsoft.com/office/drawing/2014/main" id="{A87D60B2-8BD8-2A4E-6DB2-FD506D8AE95B}"/>
              </a:ext>
            </a:extLst>
          </p:cNvPr>
          <p:cNvSpPr>
            <a:spLocks noGrp="1"/>
          </p:cNvSpPr>
          <p:nvPr>
            <p:ph type="body" sz="quarter" idx="12"/>
          </p:nvPr>
        </p:nvSpPr>
        <p:spPr>
          <a:xfrm>
            <a:off x="5123083" y="2504845"/>
            <a:ext cx="6112950" cy="3738733"/>
          </a:xfrm>
        </p:spPr>
        <p:txBody>
          <a:bodyPr/>
          <a:lstStyle>
            <a:lvl1pPr marL="0" indent="0">
              <a:buNone/>
              <a:defRPr>
                <a:solidFill>
                  <a:srgbClr val="565565"/>
                </a:solidFill>
              </a:defRPr>
            </a:lvl1pPr>
            <a:lvl2pPr marL="277246" indent="0">
              <a:buNone/>
              <a:defRPr>
                <a:solidFill>
                  <a:srgbClr val="565565"/>
                </a:solidFill>
              </a:defRPr>
            </a:lvl2pPr>
            <a:lvl3pPr marL="554492" indent="0">
              <a:buNone/>
              <a:defRPr>
                <a:solidFill>
                  <a:srgbClr val="565565"/>
                </a:solidFill>
              </a:defRPr>
            </a:lvl3pPr>
            <a:lvl4pPr marL="831738" indent="0">
              <a:buNone/>
              <a:defRPr>
                <a:solidFill>
                  <a:srgbClr val="565565"/>
                </a:solidFill>
              </a:defRPr>
            </a:lvl4pPr>
            <a:lvl5pPr marL="1108984" indent="0">
              <a:buNone/>
              <a:defRPr>
                <a:solidFill>
                  <a:srgbClr val="565565"/>
                </a:solidFill>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12" name="Text Placeholder 17">
            <a:extLst>
              <a:ext uri="{FF2B5EF4-FFF2-40B4-BE49-F238E27FC236}">
                <a16:creationId xmlns:a16="http://schemas.microsoft.com/office/drawing/2014/main" id="{1D4F41A8-9770-0F5C-58EA-9F9D9A7B01E6}"/>
              </a:ext>
            </a:extLst>
          </p:cNvPr>
          <p:cNvSpPr>
            <a:spLocks noGrp="1"/>
          </p:cNvSpPr>
          <p:nvPr>
            <p:ph type="body" sz="quarter" idx="13" hasCustomPrompt="1"/>
          </p:nvPr>
        </p:nvSpPr>
        <p:spPr>
          <a:xfrm>
            <a:off x="5123083" y="1303444"/>
            <a:ext cx="6112950" cy="919290"/>
          </a:xfrm>
        </p:spPr>
        <p:txBody>
          <a:bodyPr>
            <a:normAutofit/>
          </a:bodyPr>
          <a:lstStyle>
            <a:lvl1pPr marL="0" indent="0">
              <a:lnSpc>
                <a:spcPct val="90000"/>
              </a:lnSpc>
              <a:buNone/>
              <a:defRPr sz="2668">
                <a:solidFill>
                  <a:srgbClr val="565565"/>
                </a:solidFill>
                <a:latin typeface="Arsenica Antiqua DemiBold" pitchFamily="2" charset="0"/>
              </a:defRPr>
            </a:lvl1pPr>
            <a:lvl2pPr marL="277246" indent="0">
              <a:buNone/>
              <a:defRPr>
                <a:latin typeface="Arsenica Antiqua DemiBold" pitchFamily="2" charset="0"/>
              </a:defRPr>
            </a:lvl2pPr>
            <a:lvl3pPr marL="554492" indent="0">
              <a:buNone/>
              <a:defRPr>
                <a:latin typeface="Arsenica Antiqua DemiBold" pitchFamily="2" charset="0"/>
              </a:defRPr>
            </a:lvl3pPr>
            <a:lvl4pPr marL="831738" indent="0">
              <a:buNone/>
              <a:defRPr>
                <a:latin typeface="Arsenica Antiqua DemiBold" pitchFamily="2" charset="0"/>
              </a:defRPr>
            </a:lvl4pPr>
            <a:lvl5pPr marL="1108984" indent="0">
              <a:buNone/>
              <a:defRPr>
                <a:latin typeface="Arsenica Antiqua DemiBold" pitchFamily="2" charset="0"/>
              </a:defRPr>
            </a:lvl5pPr>
          </a:lstStyle>
          <a:p>
            <a:pPr lvl="0"/>
            <a:r>
              <a:rPr lang="en-GB" dirty="0"/>
              <a:t>CLICK TO EDIT TITLE</a:t>
            </a:r>
          </a:p>
        </p:txBody>
      </p:sp>
      <p:sp>
        <p:nvSpPr>
          <p:cNvPr id="13" name="Picture Placeholder 10">
            <a:extLst>
              <a:ext uri="{FF2B5EF4-FFF2-40B4-BE49-F238E27FC236}">
                <a16:creationId xmlns:a16="http://schemas.microsoft.com/office/drawing/2014/main" id="{1F06698E-FBAC-8976-81D3-61ED286E3789}"/>
              </a:ext>
            </a:extLst>
          </p:cNvPr>
          <p:cNvSpPr>
            <a:spLocks noGrp="1"/>
          </p:cNvSpPr>
          <p:nvPr>
            <p:ph type="pic" sz="quarter" idx="17"/>
          </p:nvPr>
        </p:nvSpPr>
        <p:spPr>
          <a:xfrm>
            <a:off x="735525" y="1904144"/>
            <a:ext cx="2541605" cy="3279260"/>
          </a:xfrm>
          <a:prstGeom prst="ellipse">
            <a:avLst/>
          </a:prstGeom>
        </p:spPr>
        <p:txBody>
          <a:bodyPr/>
          <a:lstStyle/>
          <a:p>
            <a:endParaRPr lang="en-US" dirty="0"/>
          </a:p>
        </p:txBody>
      </p:sp>
      <p:sp>
        <p:nvSpPr>
          <p:cNvPr id="2" name="object 7">
            <a:extLst>
              <a:ext uri="{FF2B5EF4-FFF2-40B4-BE49-F238E27FC236}">
                <a16:creationId xmlns:a16="http://schemas.microsoft.com/office/drawing/2014/main" id="{3397538A-F284-1F50-1A7D-BC0775D38C3A}"/>
              </a:ext>
            </a:extLst>
          </p:cNvPr>
          <p:cNvSpPr/>
          <p:nvPr userDrawn="1"/>
        </p:nvSpPr>
        <p:spPr>
          <a:xfrm>
            <a:off x="6014464" y="194458"/>
            <a:ext cx="163074" cy="159381"/>
          </a:xfrm>
          <a:custGeom>
            <a:avLst/>
            <a:gdLst/>
            <a:ahLst/>
            <a:cxnLst/>
            <a:rect l="l" t="t" r="r" b="b"/>
            <a:pathLst>
              <a:path w="393700" h="384809">
                <a:moveTo>
                  <a:pt x="6450" y="0"/>
                </a:moveTo>
                <a:lnTo>
                  <a:pt x="3361" y="0"/>
                </a:lnTo>
                <a:lnTo>
                  <a:pt x="670" y="2540"/>
                </a:lnTo>
                <a:lnTo>
                  <a:pt x="0" y="2540"/>
                </a:lnTo>
                <a:lnTo>
                  <a:pt x="0" y="3810"/>
                </a:lnTo>
                <a:lnTo>
                  <a:pt x="3826" y="10160"/>
                </a:lnTo>
                <a:lnTo>
                  <a:pt x="15305" y="21590"/>
                </a:lnTo>
                <a:lnTo>
                  <a:pt x="34438" y="39370"/>
                </a:lnTo>
                <a:lnTo>
                  <a:pt x="106033" y="101600"/>
                </a:lnTo>
                <a:lnTo>
                  <a:pt x="127307" y="121920"/>
                </a:lnTo>
                <a:lnTo>
                  <a:pt x="147827" y="142240"/>
                </a:lnTo>
                <a:lnTo>
                  <a:pt x="156612" y="151130"/>
                </a:lnTo>
                <a:lnTo>
                  <a:pt x="164840" y="158750"/>
                </a:lnTo>
                <a:lnTo>
                  <a:pt x="172515" y="167640"/>
                </a:lnTo>
                <a:lnTo>
                  <a:pt x="179638" y="175260"/>
                </a:lnTo>
                <a:lnTo>
                  <a:pt x="178497" y="176530"/>
                </a:lnTo>
                <a:lnTo>
                  <a:pt x="173931" y="182880"/>
                </a:lnTo>
                <a:lnTo>
                  <a:pt x="172801" y="185420"/>
                </a:lnTo>
                <a:lnTo>
                  <a:pt x="172801" y="190500"/>
                </a:lnTo>
                <a:lnTo>
                  <a:pt x="173732" y="193040"/>
                </a:lnTo>
                <a:lnTo>
                  <a:pt x="175617" y="195580"/>
                </a:lnTo>
                <a:lnTo>
                  <a:pt x="178036" y="198120"/>
                </a:lnTo>
                <a:lnTo>
                  <a:pt x="179376" y="200660"/>
                </a:lnTo>
                <a:lnTo>
                  <a:pt x="179638" y="200660"/>
                </a:lnTo>
                <a:lnTo>
                  <a:pt x="164159" y="219710"/>
                </a:lnTo>
                <a:lnTo>
                  <a:pt x="145508" y="240030"/>
                </a:lnTo>
                <a:lnTo>
                  <a:pt x="123684" y="264160"/>
                </a:lnTo>
                <a:lnTo>
                  <a:pt x="98688" y="289560"/>
                </a:lnTo>
                <a:lnTo>
                  <a:pt x="70161" y="320040"/>
                </a:lnTo>
                <a:lnTo>
                  <a:pt x="46621" y="344170"/>
                </a:lnTo>
                <a:lnTo>
                  <a:pt x="28068" y="364490"/>
                </a:lnTo>
                <a:lnTo>
                  <a:pt x="14502" y="378460"/>
                </a:lnTo>
                <a:lnTo>
                  <a:pt x="15308" y="383540"/>
                </a:lnTo>
                <a:lnTo>
                  <a:pt x="16920" y="384810"/>
                </a:lnTo>
                <a:lnTo>
                  <a:pt x="19339" y="384810"/>
                </a:lnTo>
                <a:lnTo>
                  <a:pt x="23943" y="382270"/>
                </a:lnTo>
                <a:lnTo>
                  <a:pt x="34943" y="370840"/>
                </a:lnTo>
                <a:lnTo>
                  <a:pt x="52340" y="353060"/>
                </a:lnTo>
                <a:lnTo>
                  <a:pt x="76133" y="327660"/>
                </a:lnTo>
                <a:lnTo>
                  <a:pt x="85416" y="318770"/>
                </a:lnTo>
                <a:lnTo>
                  <a:pt x="157094" y="241300"/>
                </a:lnTo>
                <a:lnTo>
                  <a:pt x="169853" y="227330"/>
                </a:lnTo>
                <a:lnTo>
                  <a:pt x="179544" y="217170"/>
                </a:lnTo>
                <a:lnTo>
                  <a:pt x="186164" y="212090"/>
                </a:lnTo>
                <a:lnTo>
                  <a:pt x="189711" y="209550"/>
                </a:lnTo>
                <a:lnTo>
                  <a:pt x="205951" y="209550"/>
                </a:lnTo>
                <a:lnTo>
                  <a:pt x="207438" y="208280"/>
                </a:lnTo>
                <a:lnTo>
                  <a:pt x="223978" y="208280"/>
                </a:lnTo>
                <a:lnTo>
                  <a:pt x="220851" y="204470"/>
                </a:lnTo>
                <a:lnTo>
                  <a:pt x="219113" y="200660"/>
                </a:lnTo>
                <a:lnTo>
                  <a:pt x="220317" y="198120"/>
                </a:lnTo>
                <a:lnTo>
                  <a:pt x="225155" y="194310"/>
                </a:lnTo>
                <a:lnTo>
                  <a:pt x="226370" y="193040"/>
                </a:lnTo>
                <a:lnTo>
                  <a:pt x="226370" y="190500"/>
                </a:lnTo>
                <a:lnTo>
                  <a:pt x="224883" y="187960"/>
                </a:lnTo>
                <a:lnTo>
                  <a:pt x="221940" y="184150"/>
                </a:lnTo>
                <a:lnTo>
                  <a:pt x="218977" y="181610"/>
                </a:lnTo>
                <a:lnTo>
                  <a:pt x="217501" y="179070"/>
                </a:lnTo>
                <a:lnTo>
                  <a:pt x="217501" y="177800"/>
                </a:lnTo>
                <a:lnTo>
                  <a:pt x="226273" y="167640"/>
                </a:lnTo>
                <a:lnTo>
                  <a:pt x="188905" y="167640"/>
                </a:lnTo>
                <a:lnTo>
                  <a:pt x="184676" y="163830"/>
                </a:lnTo>
                <a:lnTo>
                  <a:pt x="175210" y="156210"/>
                </a:lnTo>
                <a:lnTo>
                  <a:pt x="140571" y="123190"/>
                </a:lnTo>
                <a:lnTo>
                  <a:pt x="72804" y="59690"/>
                </a:lnTo>
                <a:lnTo>
                  <a:pt x="39451" y="29210"/>
                </a:lnTo>
                <a:lnTo>
                  <a:pt x="6450" y="0"/>
                </a:lnTo>
                <a:close/>
              </a:path>
              <a:path w="393700" h="384809">
                <a:moveTo>
                  <a:pt x="223978" y="208280"/>
                </a:moveTo>
                <a:lnTo>
                  <a:pt x="208244" y="208280"/>
                </a:lnTo>
                <a:lnTo>
                  <a:pt x="213351" y="212090"/>
                </a:lnTo>
                <a:lnTo>
                  <a:pt x="225860" y="223520"/>
                </a:lnTo>
                <a:lnTo>
                  <a:pt x="245773" y="242570"/>
                </a:lnTo>
                <a:lnTo>
                  <a:pt x="273091" y="270510"/>
                </a:lnTo>
                <a:lnTo>
                  <a:pt x="321374" y="318770"/>
                </a:lnTo>
                <a:lnTo>
                  <a:pt x="356264" y="353060"/>
                </a:lnTo>
                <a:lnTo>
                  <a:pt x="377760" y="373380"/>
                </a:lnTo>
                <a:lnTo>
                  <a:pt x="385862" y="379730"/>
                </a:lnTo>
                <a:lnTo>
                  <a:pt x="390700" y="379730"/>
                </a:lnTo>
                <a:lnTo>
                  <a:pt x="393118" y="378460"/>
                </a:lnTo>
                <a:lnTo>
                  <a:pt x="393118" y="373380"/>
                </a:lnTo>
                <a:lnTo>
                  <a:pt x="391430" y="368300"/>
                </a:lnTo>
                <a:lnTo>
                  <a:pt x="386367" y="361950"/>
                </a:lnTo>
                <a:lnTo>
                  <a:pt x="377931" y="353060"/>
                </a:lnTo>
                <a:lnTo>
                  <a:pt x="366124" y="342900"/>
                </a:lnTo>
                <a:lnTo>
                  <a:pt x="331792" y="312420"/>
                </a:lnTo>
                <a:lnTo>
                  <a:pt x="319081" y="299720"/>
                </a:lnTo>
                <a:lnTo>
                  <a:pt x="309341" y="290830"/>
                </a:lnTo>
                <a:lnTo>
                  <a:pt x="297429" y="278130"/>
                </a:lnTo>
                <a:lnTo>
                  <a:pt x="266217" y="247650"/>
                </a:lnTo>
                <a:lnTo>
                  <a:pt x="234751" y="219710"/>
                </a:lnTo>
                <a:lnTo>
                  <a:pt x="226063" y="210820"/>
                </a:lnTo>
                <a:lnTo>
                  <a:pt x="223978" y="208280"/>
                </a:lnTo>
                <a:close/>
              </a:path>
              <a:path w="393700" h="384809">
                <a:moveTo>
                  <a:pt x="160445" y="311150"/>
                </a:moveTo>
                <a:lnTo>
                  <a:pt x="155607" y="311150"/>
                </a:lnTo>
                <a:lnTo>
                  <a:pt x="152990" y="314960"/>
                </a:lnTo>
                <a:lnTo>
                  <a:pt x="147890" y="326390"/>
                </a:lnTo>
                <a:lnTo>
                  <a:pt x="146613" y="332740"/>
                </a:lnTo>
                <a:lnTo>
                  <a:pt x="146613" y="346710"/>
                </a:lnTo>
                <a:lnTo>
                  <a:pt x="148623" y="350520"/>
                </a:lnTo>
                <a:lnTo>
                  <a:pt x="154801" y="350520"/>
                </a:lnTo>
                <a:lnTo>
                  <a:pt x="157827" y="346710"/>
                </a:lnTo>
                <a:lnTo>
                  <a:pt x="165607" y="332740"/>
                </a:lnTo>
                <a:lnTo>
                  <a:pt x="167565" y="327660"/>
                </a:lnTo>
                <a:lnTo>
                  <a:pt x="167565" y="321310"/>
                </a:lnTo>
                <a:lnTo>
                  <a:pt x="166549" y="318770"/>
                </a:lnTo>
                <a:lnTo>
                  <a:pt x="162529" y="313690"/>
                </a:lnTo>
                <a:lnTo>
                  <a:pt x="160445" y="311150"/>
                </a:lnTo>
                <a:close/>
              </a:path>
              <a:path w="393700" h="384809">
                <a:moveTo>
                  <a:pt x="242882" y="313690"/>
                </a:moveTo>
                <a:lnTo>
                  <a:pt x="238851" y="313690"/>
                </a:lnTo>
                <a:lnTo>
                  <a:pt x="236840" y="317500"/>
                </a:lnTo>
                <a:lnTo>
                  <a:pt x="236840" y="331470"/>
                </a:lnTo>
                <a:lnTo>
                  <a:pt x="238045" y="335280"/>
                </a:lnTo>
                <a:lnTo>
                  <a:pt x="242882" y="344170"/>
                </a:lnTo>
                <a:lnTo>
                  <a:pt x="245563" y="345440"/>
                </a:lnTo>
                <a:lnTo>
                  <a:pt x="252809" y="345440"/>
                </a:lnTo>
                <a:lnTo>
                  <a:pt x="255636" y="342900"/>
                </a:lnTo>
                <a:lnTo>
                  <a:pt x="256976" y="336550"/>
                </a:lnTo>
                <a:lnTo>
                  <a:pt x="253378" y="326390"/>
                </a:lnTo>
                <a:lnTo>
                  <a:pt x="249827" y="320040"/>
                </a:lnTo>
                <a:lnTo>
                  <a:pt x="246327" y="314960"/>
                </a:lnTo>
                <a:lnTo>
                  <a:pt x="242882" y="313690"/>
                </a:lnTo>
                <a:close/>
              </a:path>
              <a:path w="393700" h="384809">
                <a:moveTo>
                  <a:pt x="193264" y="300990"/>
                </a:moveTo>
                <a:lnTo>
                  <a:pt x="155880" y="300990"/>
                </a:lnTo>
                <a:lnTo>
                  <a:pt x="163932" y="302260"/>
                </a:lnTo>
                <a:lnTo>
                  <a:pt x="171450" y="304800"/>
                </a:lnTo>
                <a:lnTo>
                  <a:pt x="185418" y="316230"/>
                </a:lnTo>
                <a:lnTo>
                  <a:pt x="188632" y="320040"/>
                </a:lnTo>
                <a:lnTo>
                  <a:pt x="189177" y="320040"/>
                </a:lnTo>
                <a:lnTo>
                  <a:pt x="190381" y="316230"/>
                </a:lnTo>
                <a:lnTo>
                  <a:pt x="193072" y="303530"/>
                </a:lnTo>
                <a:lnTo>
                  <a:pt x="193168" y="302260"/>
                </a:lnTo>
                <a:lnTo>
                  <a:pt x="193264" y="300990"/>
                </a:lnTo>
                <a:close/>
              </a:path>
              <a:path w="393700" h="384809">
                <a:moveTo>
                  <a:pt x="211459" y="234950"/>
                </a:moveTo>
                <a:lnTo>
                  <a:pt x="205019" y="234950"/>
                </a:lnTo>
                <a:lnTo>
                  <a:pt x="203407" y="236220"/>
                </a:lnTo>
                <a:lnTo>
                  <a:pt x="203407" y="243840"/>
                </a:lnTo>
                <a:lnTo>
                  <a:pt x="204611" y="251460"/>
                </a:lnTo>
                <a:lnTo>
                  <a:pt x="207030" y="264160"/>
                </a:lnTo>
                <a:lnTo>
                  <a:pt x="208618" y="274320"/>
                </a:lnTo>
                <a:lnTo>
                  <a:pt x="209754" y="283210"/>
                </a:lnTo>
                <a:lnTo>
                  <a:pt x="210095" y="288290"/>
                </a:lnTo>
                <a:lnTo>
                  <a:pt x="210180" y="289560"/>
                </a:lnTo>
                <a:lnTo>
                  <a:pt x="210265" y="290830"/>
                </a:lnTo>
                <a:lnTo>
                  <a:pt x="210350" y="292100"/>
                </a:lnTo>
                <a:lnTo>
                  <a:pt x="210468" y="294640"/>
                </a:lnTo>
                <a:lnTo>
                  <a:pt x="210566" y="298450"/>
                </a:lnTo>
                <a:lnTo>
                  <a:pt x="210663" y="302260"/>
                </a:lnTo>
                <a:lnTo>
                  <a:pt x="212810" y="308610"/>
                </a:lnTo>
                <a:lnTo>
                  <a:pt x="214810" y="312420"/>
                </a:lnTo>
                <a:lnTo>
                  <a:pt x="217228" y="312420"/>
                </a:lnTo>
                <a:lnTo>
                  <a:pt x="227574" y="300990"/>
                </a:lnTo>
                <a:lnTo>
                  <a:pt x="232139" y="299720"/>
                </a:lnTo>
                <a:lnTo>
                  <a:pt x="259803" y="299720"/>
                </a:lnTo>
                <a:lnTo>
                  <a:pt x="259803" y="295910"/>
                </a:lnTo>
                <a:lnTo>
                  <a:pt x="249730" y="284480"/>
                </a:lnTo>
                <a:lnTo>
                  <a:pt x="243361" y="276860"/>
                </a:lnTo>
                <a:lnTo>
                  <a:pt x="237949" y="270510"/>
                </a:lnTo>
                <a:lnTo>
                  <a:pt x="233493" y="264160"/>
                </a:lnTo>
                <a:lnTo>
                  <a:pt x="229992" y="260350"/>
                </a:lnTo>
                <a:lnTo>
                  <a:pt x="225961" y="254000"/>
                </a:lnTo>
                <a:lnTo>
                  <a:pt x="222139" y="247650"/>
                </a:lnTo>
                <a:lnTo>
                  <a:pt x="214883" y="237490"/>
                </a:lnTo>
                <a:lnTo>
                  <a:pt x="211459" y="234950"/>
                </a:lnTo>
                <a:close/>
              </a:path>
              <a:path w="393700" h="384809">
                <a:moveTo>
                  <a:pt x="186622" y="238760"/>
                </a:moveTo>
                <a:lnTo>
                  <a:pt x="181795" y="238760"/>
                </a:lnTo>
                <a:lnTo>
                  <a:pt x="177628" y="242570"/>
                </a:lnTo>
                <a:lnTo>
                  <a:pt x="171984" y="251460"/>
                </a:lnTo>
                <a:lnTo>
                  <a:pt x="165969" y="260350"/>
                </a:lnTo>
                <a:lnTo>
                  <a:pt x="161212" y="266700"/>
                </a:lnTo>
                <a:lnTo>
                  <a:pt x="157716" y="271780"/>
                </a:lnTo>
                <a:lnTo>
                  <a:pt x="155482" y="274320"/>
                </a:lnTo>
                <a:lnTo>
                  <a:pt x="151712" y="278130"/>
                </a:lnTo>
                <a:lnTo>
                  <a:pt x="139765" y="288290"/>
                </a:lnTo>
                <a:lnTo>
                  <a:pt x="137754" y="292100"/>
                </a:lnTo>
                <a:lnTo>
                  <a:pt x="137754" y="300990"/>
                </a:lnTo>
                <a:lnTo>
                  <a:pt x="139367" y="302260"/>
                </a:lnTo>
                <a:lnTo>
                  <a:pt x="150508" y="302260"/>
                </a:lnTo>
                <a:lnTo>
                  <a:pt x="155880" y="300990"/>
                </a:lnTo>
                <a:lnTo>
                  <a:pt x="193264" y="300990"/>
                </a:lnTo>
                <a:lnTo>
                  <a:pt x="193647" y="295910"/>
                </a:lnTo>
                <a:lnTo>
                  <a:pt x="193540" y="276860"/>
                </a:lnTo>
                <a:lnTo>
                  <a:pt x="192935" y="267970"/>
                </a:lnTo>
                <a:lnTo>
                  <a:pt x="191927" y="259080"/>
                </a:lnTo>
                <a:lnTo>
                  <a:pt x="190517" y="252730"/>
                </a:lnTo>
                <a:lnTo>
                  <a:pt x="188632" y="243840"/>
                </a:lnTo>
                <a:lnTo>
                  <a:pt x="186622" y="238760"/>
                </a:lnTo>
                <a:close/>
              </a:path>
              <a:path w="393700" h="384809">
                <a:moveTo>
                  <a:pt x="259803" y="299720"/>
                </a:moveTo>
                <a:lnTo>
                  <a:pt x="246505" y="299720"/>
                </a:lnTo>
                <a:lnTo>
                  <a:pt x="252945" y="302260"/>
                </a:lnTo>
                <a:lnTo>
                  <a:pt x="257918" y="302260"/>
                </a:lnTo>
                <a:lnTo>
                  <a:pt x="259803" y="300990"/>
                </a:lnTo>
                <a:lnTo>
                  <a:pt x="259803" y="299720"/>
                </a:lnTo>
                <a:close/>
              </a:path>
              <a:path w="393700" h="384809">
                <a:moveTo>
                  <a:pt x="162330" y="193040"/>
                </a:moveTo>
                <a:lnTo>
                  <a:pt x="138561" y="193040"/>
                </a:lnTo>
                <a:lnTo>
                  <a:pt x="122450" y="194310"/>
                </a:lnTo>
                <a:lnTo>
                  <a:pt x="102311" y="196850"/>
                </a:lnTo>
                <a:lnTo>
                  <a:pt x="89149" y="198120"/>
                </a:lnTo>
                <a:lnTo>
                  <a:pt x="81369" y="198120"/>
                </a:lnTo>
                <a:lnTo>
                  <a:pt x="76259" y="199390"/>
                </a:lnTo>
                <a:lnTo>
                  <a:pt x="73715" y="201930"/>
                </a:lnTo>
                <a:lnTo>
                  <a:pt x="73715" y="208280"/>
                </a:lnTo>
                <a:lnTo>
                  <a:pt x="76594" y="213360"/>
                </a:lnTo>
                <a:lnTo>
                  <a:pt x="88143" y="224790"/>
                </a:lnTo>
                <a:lnTo>
                  <a:pt x="91033" y="229870"/>
                </a:lnTo>
                <a:lnTo>
                  <a:pt x="91033" y="236220"/>
                </a:lnTo>
                <a:lnTo>
                  <a:pt x="90363" y="238760"/>
                </a:lnTo>
                <a:lnTo>
                  <a:pt x="87672" y="246380"/>
                </a:lnTo>
                <a:lnTo>
                  <a:pt x="87002" y="250190"/>
                </a:lnTo>
                <a:lnTo>
                  <a:pt x="87002" y="254000"/>
                </a:lnTo>
                <a:lnTo>
                  <a:pt x="88342" y="255270"/>
                </a:lnTo>
                <a:lnTo>
                  <a:pt x="91033" y="255270"/>
                </a:lnTo>
                <a:lnTo>
                  <a:pt x="95386" y="254000"/>
                </a:lnTo>
                <a:lnTo>
                  <a:pt x="103214" y="248920"/>
                </a:lnTo>
                <a:lnTo>
                  <a:pt x="114516" y="241300"/>
                </a:lnTo>
                <a:lnTo>
                  <a:pt x="129294" y="228600"/>
                </a:lnTo>
                <a:lnTo>
                  <a:pt x="143746" y="217170"/>
                </a:lnTo>
                <a:lnTo>
                  <a:pt x="154069" y="207010"/>
                </a:lnTo>
                <a:lnTo>
                  <a:pt x="160264" y="200660"/>
                </a:lnTo>
                <a:lnTo>
                  <a:pt x="162330" y="195580"/>
                </a:lnTo>
                <a:lnTo>
                  <a:pt x="162330" y="193040"/>
                </a:lnTo>
                <a:close/>
              </a:path>
              <a:path w="393700" h="384809">
                <a:moveTo>
                  <a:pt x="269059" y="194310"/>
                </a:moveTo>
                <a:lnTo>
                  <a:pt x="253217" y="194310"/>
                </a:lnTo>
                <a:lnTo>
                  <a:pt x="247311" y="198120"/>
                </a:lnTo>
                <a:lnTo>
                  <a:pt x="247311" y="205740"/>
                </a:lnTo>
                <a:lnTo>
                  <a:pt x="249730" y="209550"/>
                </a:lnTo>
                <a:lnTo>
                  <a:pt x="254557" y="213360"/>
                </a:lnTo>
                <a:lnTo>
                  <a:pt x="256242" y="214630"/>
                </a:lnTo>
                <a:lnTo>
                  <a:pt x="260495" y="217170"/>
                </a:lnTo>
                <a:lnTo>
                  <a:pt x="267319" y="222250"/>
                </a:lnTo>
                <a:lnTo>
                  <a:pt x="276714" y="229870"/>
                </a:lnTo>
                <a:lnTo>
                  <a:pt x="290459" y="240030"/>
                </a:lnTo>
                <a:lnTo>
                  <a:pt x="301082" y="246380"/>
                </a:lnTo>
                <a:lnTo>
                  <a:pt x="308584" y="250190"/>
                </a:lnTo>
                <a:lnTo>
                  <a:pt x="312964" y="252730"/>
                </a:lnTo>
                <a:lnTo>
                  <a:pt x="316995" y="252730"/>
                </a:lnTo>
                <a:lnTo>
                  <a:pt x="319005" y="250190"/>
                </a:lnTo>
                <a:lnTo>
                  <a:pt x="319005" y="245110"/>
                </a:lnTo>
                <a:lnTo>
                  <a:pt x="317864" y="241300"/>
                </a:lnTo>
                <a:lnTo>
                  <a:pt x="313299" y="232410"/>
                </a:lnTo>
                <a:lnTo>
                  <a:pt x="312158" y="229870"/>
                </a:lnTo>
                <a:lnTo>
                  <a:pt x="312158" y="227330"/>
                </a:lnTo>
                <a:lnTo>
                  <a:pt x="314712" y="222250"/>
                </a:lnTo>
                <a:lnTo>
                  <a:pt x="324911" y="209550"/>
                </a:lnTo>
                <a:lnTo>
                  <a:pt x="327466" y="204470"/>
                </a:lnTo>
                <a:lnTo>
                  <a:pt x="327466" y="198120"/>
                </a:lnTo>
                <a:lnTo>
                  <a:pt x="293561" y="198120"/>
                </a:lnTo>
                <a:lnTo>
                  <a:pt x="275572" y="195580"/>
                </a:lnTo>
                <a:lnTo>
                  <a:pt x="269059" y="194310"/>
                </a:lnTo>
                <a:close/>
              </a:path>
              <a:path w="393700" h="384809">
                <a:moveTo>
                  <a:pt x="76929" y="224790"/>
                </a:moveTo>
                <a:lnTo>
                  <a:pt x="69683" y="224790"/>
                </a:lnTo>
                <a:lnTo>
                  <a:pt x="55233" y="226060"/>
                </a:lnTo>
                <a:lnTo>
                  <a:pt x="44913" y="228600"/>
                </a:lnTo>
                <a:lnTo>
                  <a:pt x="38722" y="232410"/>
                </a:lnTo>
                <a:lnTo>
                  <a:pt x="36658" y="237490"/>
                </a:lnTo>
                <a:lnTo>
                  <a:pt x="36658" y="240030"/>
                </a:lnTo>
                <a:lnTo>
                  <a:pt x="38532" y="242570"/>
                </a:lnTo>
                <a:lnTo>
                  <a:pt x="46050" y="247650"/>
                </a:lnTo>
                <a:lnTo>
                  <a:pt x="49401" y="248920"/>
                </a:lnTo>
                <a:lnTo>
                  <a:pt x="60417" y="248920"/>
                </a:lnTo>
                <a:lnTo>
                  <a:pt x="67128" y="246380"/>
                </a:lnTo>
                <a:lnTo>
                  <a:pt x="77871" y="240030"/>
                </a:lnTo>
                <a:lnTo>
                  <a:pt x="80562" y="234950"/>
                </a:lnTo>
                <a:lnTo>
                  <a:pt x="80562" y="226060"/>
                </a:lnTo>
                <a:lnTo>
                  <a:pt x="76929" y="224790"/>
                </a:lnTo>
                <a:close/>
              </a:path>
              <a:path w="393700" h="384809">
                <a:moveTo>
                  <a:pt x="355517" y="219710"/>
                </a:moveTo>
                <a:lnTo>
                  <a:pt x="342900" y="219710"/>
                </a:lnTo>
                <a:lnTo>
                  <a:pt x="335382" y="222250"/>
                </a:lnTo>
                <a:lnTo>
                  <a:pt x="324639" y="226060"/>
                </a:lnTo>
                <a:lnTo>
                  <a:pt x="324639" y="229870"/>
                </a:lnTo>
                <a:lnTo>
                  <a:pt x="333226" y="233680"/>
                </a:lnTo>
                <a:lnTo>
                  <a:pt x="340454" y="236220"/>
                </a:lnTo>
                <a:lnTo>
                  <a:pt x="346321" y="238760"/>
                </a:lnTo>
                <a:lnTo>
                  <a:pt x="357800" y="238760"/>
                </a:lnTo>
                <a:lnTo>
                  <a:pt x="361297" y="236220"/>
                </a:lnTo>
                <a:lnTo>
                  <a:pt x="361297" y="227330"/>
                </a:lnTo>
                <a:lnTo>
                  <a:pt x="360219" y="222250"/>
                </a:lnTo>
                <a:lnTo>
                  <a:pt x="355517" y="219710"/>
                </a:lnTo>
                <a:close/>
              </a:path>
              <a:path w="393700" h="384809">
                <a:moveTo>
                  <a:pt x="205951" y="209550"/>
                </a:moveTo>
                <a:lnTo>
                  <a:pt x="190517" y="209550"/>
                </a:lnTo>
                <a:lnTo>
                  <a:pt x="191784" y="210820"/>
                </a:lnTo>
                <a:lnTo>
                  <a:pt x="195282" y="213360"/>
                </a:lnTo>
                <a:lnTo>
                  <a:pt x="196695" y="214630"/>
                </a:lnTo>
                <a:lnTo>
                  <a:pt x="199648" y="214630"/>
                </a:lnTo>
                <a:lnTo>
                  <a:pt x="201658" y="213360"/>
                </a:lnTo>
                <a:lnTo>
                  <a:pt x="205951" y="209550"/>
                </a:lnTo>
                <a:close/>
              </a:path>
              <a:path w="393700" h="384809">
                <a:moveTo>
                  <a:pt x="323571" y="196850"/>
                </a:moveTo>
                <a:lnTo>
                  <a:pt x="312356" y="196850"/>
                </a:lnTo>
                <a:lnTo>
                  <a:pt x="308336" y="198120"/>
                </a:lnTo>
                <a:lnTo>
                  <a:pt x="327466" y="198120"/>
                </a:lnTo>
                <a:lnTo>
                  <a:pt x="323571" y="196850"/>
                </a:lnTo>
                <a:close/>
              </a:path>
              <a:path w="393700" h="384809">
                <a:moveTo>
                  <a:pt x="92635" y="125730"/>
                </a:moveTo>
                <a:lnTo>
                  <a:pt x="88342" y="125730"/>
                </a:lnTo>
                <a:lnTo>
                  <a:pt x="86196" y="128270"/>
                </a:lnTo>
                <a:lnTo>
                  <a:pt x="86196" y="135890"/>
                </a:lnTo>
                <a:lnTo>
                  <a:pt x="86740" y="138430"/>
                </a:lnTo>
                <a:lnTo>
                  <a:pt x="88876" y="143510"/>
                </a:lnTo>
                <a:lnTo>
                  <a:pt x="89421" y="146050"/>
                </a:lnTo>
                <a:lnTo>
                  <a:pt x="89421" y="153670"/>
                </a:lnTo>
                <a:lnTo>
                  <a:pt x="86332" y="160020"/>
                </a:lnTo>
                <a:lnTo>
                  <a:pt x="73976" y="173990"/>
                </a:lnTo>
                <a:lnTo>
                  <a:pt x="70898" y="177800"/>
                </a:lnTo>
                <a:lnTo>
                  <a:pt x="72961" y="180340"/>
                </a:lnTo>
                <a:lnTo>
                  <a:pt x="79153" y="182880"/>
                </a:lnTo>
                <a:lnTo>
                  <a:pt x="89473" y="184150"/>
                </a:lnTo>
                <a:lnTo>
                  <a:pt x="127761" y="184150"/>
                </a:lnTo>
                <a:lnTo>
                  <a:pt x="145307" y="182880"/>
                </a:lnTo>
                <a:lnTo>
                  <a:pt x="156558" y="181610"/>
                </a:lnTo>
                <a:lnTo>
                  <a:pt x="161513" y="179070"/>
                </a:lnTo>
                <a:lnTo>
                  <a:pt x="134250" y="156210"/>
                </a:lnTo>
                <a:lnTo>
                  <a:pt x="113685" y="139700"/>
                </a:lnTo>
                <a:lnTo>
                  <a:pt x="99814" y="129540"/>
                </a:lnTo>
                <a:lnTo>
                  <a:pt x="92635" y="125730"/>
                </a:lnTo>
                <a:close/>
              </a:path>
              <a:path w="393700" h="384809">
                <a:moveTo>
                  <a:pt x="305310" y="123190"/>
                </a:moveTo>
                <a:lnTo>
                  <a:pt x="277294" y="144780"/>
                </a:lnTo>
                <a:lnTo>
                  <a:pt x="257281" y="161290"/>
                </a:lnTo>
                <a:lnTo>
                  <a:pt x="245273" y="171450"/>
                </a:lnTo>
                <a:lnTo>
                  <a:pt x="241270" y="176530"/>
                </a:lnTo>
                <a:lnTo>
                  <a:pt x="241270" y="180340"/>
                </a:lnTo>
                <a:lnTo>
                  <a:pt x="244222" y="182880"/>
                </a:lnTo>
                <a:lnTo>
                  <a:pt x="270622" y="182880"/>
                </a:lnTo>
                <a:lnTo>
                  <a:pt x="289059" y="181610"/>
                </a:lnTo>
                <a:lnTo>
                  <a:pt x="314440" y="181610"/>
                </a:lnTo>
                <a:lnTo>
                  <a:pt x="325183" y="177800"/>
                </a:lnTo>
                <a:lnTo>
                  <a:pt x="327864" y="176530"/>
                </a:lnTo>
                <a:lnTo>
                  <a:pt x="327864" y="172720"/>
                </a:lnTo>
                <a:lnTo>
                  <a:pt x="325717" y="170180"/>
                </a:lnTo>
                <a:lnTo>
                  <a:pt x="321424" y="167640"/>
                </a:lnTo>
                <a:lnTo>
                  <a:pt x="316314" y="162560"/>
                </a:lnTo>
                <a:lnTo>
                  <a:pt x="313100" y="160020"/>
                </a:lnTo>
                <a:lnTo>
                  <a:pt x="311760" y="156210"/>
                </a:lnTo>
                <a:lnTo>
                  <a:pt x="309875" y="152400"/>
                </a:lnTo>
                <a:lnTo>
                  <a:pt x="308933" y="146050"/>
                </a:lnTo>
                <a:lnTo>
                  <a:pt x="308933" y="129540"/>
                </a:lnTo>
                <a:lnTo>
                  <a:pt x="307728" y="124460"/>
                </a:lnTo>
                <a:lnTo>
                  <a:pt x="305310" y="123190"/>
                </a:lnTo>
                <a:close/>
              </a:path>
              <a:path w="393700" h="384809">
                <a:moveTo>
                  <a:pt x="205553" y="160020"/>
                </a:moveTo>
                <a:lnTo>
                  <a:pt x="203407" y="160020"/>
                </a:lnTo>
                <a:lnTo>
                  <a:pt x="201187" y="161290"/>
                </a:lnTo>
                <a:lnTo>
                  <a:pt x="193941" y="166370"/>
                </a:lnTo>
                <a:lnTo>
                  <a:pt x="191051" y="167640"/>
                </a:lnTo>
                <a:lnTo>
                  <a:pt x="211867" y="167640"/>
                </a:lnTo>
                <a:lnTo>
                  <a:pt x="208098" y="162560"/>
                </a:lnTo>
                <a:lnTo>
                  <a:pt x="205553" y="160020"/>
                </a:lnTo>
                <a:close/>
              </a:path>
              <a:path w="393700" h="384809">
                <a:moveTo>
                  <a:pt x="371632" y="8890"/>
                </a:moveTo>
                <a:lnTo>
                  <a:pt x="368952" y="8890"/>
                </a:lnTo>
                <a:lnTo>
                  <a:pt x="365323" y="11430"/>
                </a:lnTo>
                <a:lnTo>
                  <a:pt x="357266" y="19050"/>
                </a:lnTo>
                <a:lnTo>
                  <a:pt x="344780" y="31750"/>
                </a:lnTo>
                <a:lnTo>
                  <a:pt x="299320" y="81280"/>
                </a:lnTo>
                <a:lnTo>
                  <a:pt x="270470" y="110490"/>
                </a:lnTo>
                <a:lnTo>
                  <a:pt x="241318" y="139700"/>
                </a:lnTo>
                <a:lnTo>
                  <a:pt x="211867" y="167640"/>
                </a:lnTo>
                <a:lnTo>
                  <a:pt x="226273" y="167640"/>
                </a:lnTo>
                <a:lnTo>
                  <a:pt x="227370" y="166370"/>
                </a:lnTo>
                <a:lnTo>
                  <a:pt x="256976" y="134620"/>
                </a:lnTo>
                <a:lnTo>
                  <a:pt x="375391" y="15240"/>
                </a:lnTo>
                <a:lnTo>
                  <a:pt x="373779" y="11430"/>
                </a:lnTo>
                <a:lnTo>
                  <a:pt x="371632" y="8890"/>
                </a:lnTo>
                <a:close/>
              </a:path>
              <a:path w="393700" h="384809">
                <a:moveTo>
                  <a:pt x="53705" y="137160"/>
                </a:moveTo>
                <a:lnTo>
                  <a:pt x="44574" y="137160"/>
                </a:lnTo>
                <a:lnTo>
                  <a:pt x="39611" y="139700"/>
                </a:lnTo>
                <a:lnTo>
                  <a:pt x="35046" y="143510"/>
                </a:lnTo>
                <a:lnTo>
                  <a:pt x="35046" y="147320"/>
                </a:lnTo>
                <a:lnTo>
                  <a:pt x="37925" y="149860"/>
                </a:lnTo>
                <a:lnTo>
                  <a:pt x="49474" y="156210"/>
                </a:lnTo>
                <a:lnTo>
                  <a:pt x="55181" y="158750"/>
                </a:lnTo>
                <a:lnTo>
                  <a:pt x="72762" y="158750"/>
                </a:lnTo>
                <a:lnTo>
                  <a:pt x="77337" y="156210"/>
                </a:lnTo>
                <a:lnTo>
                  <a:pt x="77337" y="149860"/>
                </a:lnTo>
                <a:lnTo>
                  <a:pt x="73715" y="146050"/>
                </a:lnTo>
                <a:lnTo>
                  <a:pt x="59212" y="139700"/>
                </a:lnTo>
                <a:lnTo>
                  <a:pt x="53705" y="137160"/>
                </a:lnTo>
                <a:close/>
              </a:path>
              <a:path w="393700" h="384809">
                <a:moveTo>
                  <a:pt x="354177" y="129540"/>
                </a:moveTo>
                <a:lnTo>
                  <a:pt x="344240" y="129540"/>
                </a:lnTo>
                <a:lnTo>
                  <a:pt x="339277" y="130810"/>
                </a:lnTo>
                <a:lnTo>
                  <a:pt x="328534" y="137160"/>
                </a:lnTo>
                <a:lnTo>
                  <a:pt x="325445" y="140970"/>
                </a:lnTo>
                <a:lnTo>
                  <a:pt x="324639" y="144780"/>
                </a:lnTo>
                <a:lnTo>
                  <a:pt x="325717" y="148590"/>
                </a:lnTo>
                <a:lnTo>
                  <a:pt x="327058" y="149860"/>
                </a:lnTo>
                <a:lnTo>
                  <a:pt x="335120" y="149860"/>
                </a:lnTo>
                <a:lnTo>
                  <a:pt x="353779" y="142240"/>
                </a:lnTo>
                <a:lnTo>
                  <a:pt x="356868" y="138430"/>
                </a:lnTo>
                <a:lnTo>
                  <a:pt x="356868" y="130810"/>
                </a:lnTo>
                <a:lnTo>
                  <a:pt x="354177" y="129540"/>
                </a:lnTo>
                <a:close/>
              </a:path>
              <a:path w="393700" h="384809">
                <a:moveTo>
                  <a:pt x="211867" y="52070"/>
                </a:moveTo>
                <a:lnTo>
                  <a:pt x="208739" y="67310"/>
                </a:lnTo>
                <a:lnTo>
                  <a:pt x="208618" y="68580"/>
                </a:lnTo>
                <a:lnTo>
                  <a:pt x="207789" y="91440"/>
                </a:lnTo>
                <a:lnTo>
                  <a:pt x="206831" y="104140"/>
                </a:lnTo>
                <a:lnTo>
                  <a:pt x="205370" y="116840"/>
                </a:lnTo>
                <a:lnTo>
                  <a:pt x="203407" y="128270"/>
                </a:lnTo>
                <a:lnTo>
                  <a:pt x="205553" y="138430"/>
                </a:lnTo>
                <a:lnTo>
                  <a:pt x="207574" y="143510"/>
                </a:lnTo>
                <a:lnTo>
                  <a:pt x="209449" y="143510"/>
                </a:lnTo>
                <a:lnTo>
                  <a:pt x="241678" y="107950"/>
                </a:lnTo>
                <a:lnTo>
                  <a:pt x="266592" y="72390"/>
                </a:lnTo>
                <a:lnTo>
                  <a:pt x="267423" y="69850"/>
                </a:lnTo>
                <a:lnTo>
                  <a:pt x="243678" y="69850"/>
                </a:lnTo>
                <a:lnTo>
                  <a:pt x="236406" y="68580"/>
                </a:lnTo>
                <a:lnTo>
                  <a:pt x="228680" y="64770"/>
                </a:lnTo>
                <a:lnTo>
                  <a:pt x="220500" y="59690"/>
                </a:lnTo>
                <a:lnTo>
                  <a:pt x="211867" y="52070"/>
                </a:lnTo>
                <a:close/>
              </a:path>
              <a:path w="393700" h="384809">
                <a:moveTo>
                  <a:pt x="150644" y="72390"/>
                </a:moveTo>
                <a:lnTo>
                  <a:pt x="136404" y="72390"/>
                </a:lnTo>
                <a:lnTo>
                  <a:pt x="134938" y="74930"/>
                </a:lnTo>
                <a:lnTo>
                  <a:pt x="134938" y="80010"/>
                </a:lnTo>
                <a:lnTo>
                  <a:pt x="136006" y="81280"/>
                </a:lnTo>
                <a:lnTo>
                  <a:pt x="138152" y="82550"/>
                </a:lnTo>
                <a:lnTo>
                  <a:pt x="141377" y="85090"/>
                </a:lnTo>
                <a:lnTo>
                  <a:pt x="143252" y="87630"/>
                </a:lnTo>
                <a:lnTo>
                  <a:pt x="143796" y="87630"/>
                </a:lnTo>
                <a:lnTo>
                  <a:pt x="159375" y="109220"/>
                </a:lnTo>
                <a:lnTo>
                  <a:pt x="171481" y="124460"/>
                </a:lnTo>
                <a:lnTo>
                  <a:pt x="180116" y="133350"/>
                </a:lnTo>
                <a:lnTo>
                  <a:pt x="185282" y="135890"/>
                </a:lnTo>
                <a:lnTo>
                  <a:pt x="187962" y="134620"/>
                </a:lnTo>
                <a:lnTo>
                  <a:pt x="189313" y="132080"/>
                </a:lnTo>
                <a:lnTo>
                  <a:pt x="189195" y="121920"/>
                </a:lnTo>
                <a:lnTo>
                  <a:pt x="189116" y="116840"/>
                </a:lnTo>
                <a:lnTo>
                  <a:pt x="188998" y="109220"/>
                </a:lnTo>
                <a:lnTo>
                  <a:pt x="188879" y="101600"/>
                </a:lnTo>
                <a:lnTo>
                  <a:pt x="188860" y="100330"/>
                </a:lnTo>
                <a:lnTo>
                  <a:pt x="187669" y="82550"/>
                </a:lnTo>
                <a:lnTo>
                  <a:pt x="187584" y="81280"/>
                </a:lnTo>
                <a:lnTo>
                  <a:pt x="187499" y="80010"/>
                </a:lnTo>
                <a:lnTo>
                  <a:pt x="186468" y="73660"/>
                </a:lnTo>
                <a:lnTo>
                  <a:pt x="155335" y="73660"/>
                </a:lnTo>
                <a:lnTo>
                  <a:pt x="150644" y="72390"/>
                </a:lnTo>
                <a:close/>
              </a:path>
              <a:path w="393700" h="384809">
                <a:moveTo>
                  <a:pt x="182057" y="59690"/>
                </a:moveTo>
                <a:lnTo>
                  <a:pt x="172488" y="66040"/>
                </a:lnTo>
                <a:lnTo>
                  <a:pt x="164734" y="69850"/>
                </a:lnTo>
                <a:lnTo>
                  <a:pt x="158796" y="72390"/>
                </a:lnTo>
                <a:lnTo>
                  <a:pt x="154675" y="73660"/>
                </a:lnTo>
                <a:lnTo>
                  <a:pt x="186468" y="73660"/>
                </a:lnTo>
                <a:lnTo>
                  <a:pt x="185231" y="66040"/>
                </a:lnTo>
                <a:lnTo>
                  <a:pt x="182057" y="59690"/>
                </a:lnTo>
                <a:close/>
              </a:path>
              <a:path w="393700" h="384809">
                <a:moveTo>
                  <a:pt x="267583" y="64770"/>
                </a:moveTo>
                <a:lnTo>
                  <a:pt x="266243" y="64770"/>
                </a:lnTo>
                <a:lnTo>
                  <a:pt x="254966" y="67310"/>
                </a:lnTo>
                <a:lnTo>
                  <a:pt x="247437" y="69850"/>
                </a:lnTo>
                <a:lnTo>
                  <a:pt x="267423" y="69850"/>
                </a:lnTo>
                <a:lnTo>
                  <a:pt x="268253" y="67310"/>
                </a:lnTo>
                <a:lnTo>
                  <a:pt x="268253" y="66040"/>
                </a:lnTo>
                <a:lnTo>
                  <a:pt x="267583" y="64770"/>
                </a:lnTo>
                <a:close/>
              </a:path>
              <a:path w="393700" h="384809">
                <a:moveTo>
                  <a:pt x="152257" y="25400"/>
                </a:moveTo>
                <a:lnTo>
                  <a:pt x="147147" y="25400"/>
                </a:lnTo>
                <a:lnTo>
                  <a:pt x="145199" y="26670"/>
                </a:lnTo>
                <a:lnTo>
                  <a:pt x="141178" y="30480"/>
                </a:lnTo>
                <a:lnTo>
                  <a:pt x="140173" y="33020"/>
                </a:lnTo>
                <a:lnTo>
                  <a:pt x="140173" y="38100"/>
                </a:lnTo>
                <a:lnTo>
                  <a:pt x="142718" y="43180"/>
                </a:lnTo>
                <a:lnTo>
                  <a:pt x="152927" y="58420"/>
                </a:lnTo>
                <a:lnTo>
                  <a:pt x="156550" y="62230"/>
                </a:lnTo>
                <a:lnTo>
                  <a:pt x="161649" y="62230"/>
                </a:lnTo>
                <a:lnTo>
                  <a:pt x="163125" y="59690"/>
                </a:lnTo>
                <a:lnTo>
                  <a:pt x="163125" y="48260"/>
                </a:lnTo>
                <a:lnTo>
                  <a:pt x="161586" y="41910"/>
                </a:lnTo>
                <a:lnTo>
                  <a:pt x="155408" y="27940"/>
                </a:lnTo>
                <a:lnTo>
                  <a:pt x="152257" y="25400"/>
                </a:lnTo>
                <a:close/>
              </a:path>
              <a:path w="393700" h="384809">
                <a:moveTo>
                  <a:pt x="247175" y="20320"/>
                </a:moveTo>
                <a:lnTo>
                  <a:pt x="242338" y="20320"/>
                </a:lnTo>
                <a:lnTo>
                  <a:pt x="239113" y="21590"/>
                </a:lnTo>
                <a:lnTo>
                  <a:pt x="233752" y="27940"/>
                </a:lnTo>
                <a:lnTo>
                  <a:pt x="232411" y="30480"/>
                </a:lnTo>
                <a:lnTo>
                  <a:pt x="232411" y="48260"/>
                </a:lnTo>
                <a:lnTo>
                  <a:pt x="234547" y="55880"/>
                </a:lnTo>
                <a:lnTo>
                  <a:pt x="241531" y="55880"/>
                </a:lnTo>
                <a:lnTo>
                  <a:pt x="244013" y="53340"/>
                </a:lnTo>
                <a:lnTo>
                  <a:pt x="248589" y="46990"/>
                </a:lnTo>
                <a:lnTo>
                  <a:pt x="249730" y="43180"/>
                </a:lnTo>
                <a:lnTo>
                  <a:pt x="249856" y="26670"/>
                </a:lnTo>
                <a:lnTo>
                  <a:pt x="250128" y="22860"/>
                </a:lnTo>
                <a:lnTo>
                  <a:pt x="248515" y="21590"/>
                </a:lnTo>
                <a:lnTo>
                  <a:pt x="247175" y="20320"/>
                </a:lnTo>
                <a:close/>
              </a:path>
            </a:pathLst>
          </a:custGeom>
          <a:solidFill>
            <a:srgbClr val="565565"/>
          </a:solidFill>
        </p:spPr>
        <p:txBody>
          <a:bodyPr wrap="square" lIns="0" tIns="0" rIns="0" bIns="0" rtlCol="0"/>
          <a:lstStyle/>
          <a:p>
            <a:endParaRPr sz="1092">
              <a:solidFill>
                <a:schemeClr val="bg1"/>
              </a:solidFill>
            </a:endParaRPr>
          </a:p>
        </p:txBody>
      </p:sp>
      <p:sp>
        <p:nvSpPr>
          <p:cNvPr id="4" name="Text Placeholder 14">
            <a:extLst>
              <a:ext uri="{FF2B5EF4-FFF2-40B4-BE49-F238E27FC236}">
                <a16:creationId xmlns:a16="http://schemas.microsoft.com/office/drawing/2014/main" id="{B60ED22F-8F04-DB48-6F0F-3BE3E16BDC9E}"/>
              </a:ext>
            </a:extLst>
          </p:cNvPr>
          <p:cNvSpPr>
            <a:spLocks noGrp="1"/>
          </p:cNvSpPr>
          <p:nvPr>
            <p:ph type="body" sz="quarter" idx="11" hasCustomPrompt="1"/>
          </p:nvPr>
        </p:nvSpPr>
        <p:spPr>
          <a:xfrm>
            <a:off x="4272592" y="401203"/>
            <a:ext cx="3646817" cy="162917"/>
          </a:xfrm>
        </p:spPr>
        <p:txBody>
          <a:bodyPr>
            <a:noAutofit/>
          </a:bodyPr>
          <a:lstStyle>
            <a:lvl1pPr marL="0" indent="0" algn="ctr">
              <a:buNone/>
              <a:defRPr sz="637" b="0" i="0" spc="91" baseline="0">
                <a:solidFill>
                  <a:srgbClr val="565565"/>
                </a:solidFill>
                <a:latin typeface="Gabarito SemiBold" pitchFamily="2" charset="77"/>
              </a:defRPr>
            </a:lvl1pPr>
            <a:lvl2pPr marL="277246" indent="0">
              <a:buNone/>
              <a:defRPr>
                <a:latin typeface="Arsenica Antiqua DemiBold" pitchFamily="2" charset="0"/>
              </a:defRPr>
            </a:lvl2pPr>
            <a:lvl3pPr marL="554492" indent="0">
              <a:buNone/>
              <a:defRPr>
                <a:latin typeface="Arsenica Antiqua DemiBold" pitchFamily="2" charset="0"/>
              </a:defRPr>
            </a:lvl3pPr>
            <a:lvl4pPr marL="831738" indent="0">
              <a:buNone/>
              <a:defRPr>
                <a:latin typeface="Arsenica Antiqua DemiBold" pitchFamily="2" charset="0"/>
              </a:defRPr>
            </a:lvl4pPr>
            <a:lvl5pPr marL="1108984" indent="0">
              <a:buNone/>
              <a:defRPr>
                <a:latin typeface="Arsenica Antiqua DemiBold" pitchFamily="2" charset="0"/>
              </a:defRPr>
            </a:lvl5pPr>
          </a:lstStyle>
          <a:p>
            <a:pPr lvl="0"/>
            <a:r>
              <a:rPr lang="en-GB" dirty="0"/>
              <a:t>CLICK TO EDIT SECTION TITLE</a:t>
            </a:r>
            <a:endParaRPr lang="en-US" dirty="0"/>
          </a:p>
        </p:txBody>
      </p:sp>
      <p:pic>
        <p:nvPicPr>
          <p:cNvPr id="5" name="Graphic 4">
            <a:extLst>
              <a:ext uri="{FF2B5EF4-FFF2-40B4-BE49-F238E27FC236}">
                <a16:creationId xmlns:a16="http://schemas.microsoft.com/office/drawing/2014/main" id="{319D2D08-CF2E-A822-316D-73CDA881BFB3}"/>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p:blipFill>
        <p:spPr>
          <a:xfrm>
            <a:off x="11236034" y="27946"/>
            <a:ext cx="913606" cy="740480"/>
          </a:xfrm>
          <a:prstGeom prst="rect">
            <a:avLst/>
          </a:prstGeom>
        </p:spPr>
      </p:pic>
    </p:spTree>
    <p:extLst>
      <p:ext uri="{BB962C8B-B14F-4D97-AF65-F5344CB8AC3E}">
        <p14:creationId xmlns:p14="http://schemas.microsoft.com/office/powerpoint/2010/main" val="251880096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AU_ M&amp;E dark thistle TITLE plus corner logo Light">
    <p:spTree>
      <p:nvGrpSpPr>
        <p:cNvPr id="1" name=""/>
        <p:cNvGrpSpPr/>
        <p:nvPr/>
      </p:nvGrpSpPr>
      <p:grpSpPr>
        <a:xfrm>
          <a:off x="0" y="0"/>
          <a:ext cx="0" cy="0"/>
          <a:chOff x="0" y="0"/>
          <a:chExt cx="0" cy="0"/>
        </a:xfrm>
      </p:grpSpPr>
      <p:sp>
        <p:nvSpPr>
          <p:cNvPr id="4" name="object 2">
            <a:extLst>
              <a:ext uri="{FF2B5EF4-FFF2-40B4-BE49-F238E27FC236}">
                <a16:creationId xmlns:a16="http://schemas.microsoft.com/office/drawing/2014/main" id="{DA8FBD70-5955-A23D-4F74-5740CF1962C8}"/>
              </a:ext>
            </a:extLst>
          </p:cNvPr>
          <p:cNvSpPr/>
          <p:nvPr userDrawn="1"/>
        </p:nvSpPr>
        <p:spPr>
          <a:xfrm>
            <a:off x="0" y="0"/>
            <a:ext cx="12192000" cy="6858000"/>
          </a:xfrm>
          <a:custGeom>
            <a:avLst/>
            <a:gdLst/>
            <a:ahLst/>
            <a:cxnLst/>
            <a:rect l="l" t="t" r="r" b="b"/>
            <a:pathLst>
              <a:path w="20104100" h="11280775">
                <a:moveTo>
                  <a:pt x="20104058" y="0"/>
                </a:moveTo>
                <a:lnTo>
                  <a:pt x="0" y="0"/>
                </a:lnTo>
                <a:lnTo>
                  <a:pt x="0" y="11280609"/>
                </a:lnTo>
                <a:lnTo>
                  <a:pt x="20104058" y="11280609"/>
                </a:lnTo>
                <a:lnTo>
                  <a:pt x="20104058" y="0"/>
                </a:lnTo>
                <a:close/>
              </a:path>
            </a:pathLst>
          </a:custGeom>
          <a:solidFill>
            <a:srgbClr val="FFF4E0"/>
          </a:solidFill>
        </p:spPr>
        <p:txBody>
          <a:bodyPr wrap="square" lIns="0" tIns="0" rIns="0" bIns="0" rtlCol="0"/>
          <a:lstStyle/>
          <a:p>
            <a:endParaRPr sz="1092"/>
          </a:p>
        </p:txBody>
      </p:sp>
      <p:sp>
        <p:nvSpPr>
          <p:cNvPr id="3" name="Text Placeholder 14">
            <a:extLst>
              <a:ext uri="{FF2B5EF4-FFF2-40B4-BE49-F238E27FC236}">
                <a16:creationId xmlns:a16="http://schemas.microsoft.com/office/drawing/2014/main" id="{D5BBE152-02BB-144F-EF1B-440A186764E7}"/>
              </a:ext>
            </a:extLst>
          </p:cNvPr>
          <p:cNvSpPr>
            <a:spLocks noGrp="1"/>
          </p:cNvSpPr>
          <p:nvPr>
            <p:ph type="body" sz="quarter" idx="11" hasCustomPrompt="1"/>
          </p:nvPr>
        </p:nvSpPr>
        <p:spPr>
          <a:xfrm>
            <a:off x="4272592" y="401203"/>
            <a:ext cx="3646817" cy="162917"/>
          </a:xfrm>
        </p:spPr>
        <p:txBody>
          <a:bodyPr>
            <a:noAutofit/>
          </a:bodyPr>
          <a:lstStyle>
            <a:lvl1pPr marL="0" indent="0" algn="ctr">
              <a:buNone/>
              <a:defRPr sz="637" b="0" i="0" spc="91" baseline="0">
                <a:solidFill>
                  <a:srgbClr val="565565"/>
                </a:solidFill>
                <a:latin typeface="Gabarito SemiBold" pitchFamily="2" charset="77"/>
              </a:defRPr>
            </a:lvl1pPr>
            <a:lvl2pPr marL="277246" indent="0">
              <a:buNone/>
              <a:defRPr>
                <a:latin typeface="Arsenica Antiqua DemiBold" pitchFamily="2" charset="0"/>
              </a:defRPr>
            </a:lvl2pPr>
            <a:lvl3pPr marL="554492" indent="0">
              <a:buNone/>
              <a:defRPr>
                <a:latin typeface="Arsenica Antiqua DemiBold" pitchFamily="2" charset="0"/>
              </a:defRPr>
            </a:lvl3pPr>
            <a:lvl4pPr marL="831738" indent="0">
              <a:buNone/>
              <a:defRPr>
                <a:latin typeface="Arsenica Antiqua DemiBold" pitchFamily="2" charset="0"/>
              </a:defRPr>
            </a:lvl4pPr>
            <a:lvl5pPr marL="1108984" indent="0">
              <a:buNone/>
              <a:defRPr>
                <a:latin typeface="Arsenica Antiqua DemiBold" pitchFamily="2" charset="0"/>
              </a:defRPr>
            </a:lvl5pPr>
          </a:lstStyle>
          <a:p>
            <a:pPr lvl="0"/>
            <a:r>
              <a:rPr lang="en-GB" dirty="0"/>
              <a:t>CLICK TO EDIT SECTION TITLE</a:t>
            </a:r>
            <a:endParaRPr lang="en-US" dirty="0"/>
          </a:p>
        </p:txBody>
      </p:sp>
      <p:sp>
        <p:nvSpPr>
          <p:cNvPr id="5" name="object 7">
            <a:extLst>
              <a:ext uri="{FF2B5EF4-FFF2-40B4-BE49-F238E27FC236}">
                <a16:creationId xmlns:a16="http://schemas.microsoft.com/office/drawing/2014/main" id="{C3BFFF19-506C-9FAD-98B1-9B946D92046D}"/>
              </a:ext>
            </a:extLst>
          </p:cNvPr>
          <p:cNvSpPr/>
          <p:nvPr userDrawn="1"/>
        </p:nvSpPr>
        <p:spPr>
          <a:xfrm>
            <a:off x="6014464" y="194458"/>
            <a:ext cx="163074" cy="159381"/>
          </a:xfrm>
          <a:custGeom>
            <a:avLst/>
            <a:gdLst/>
            <a:ahLst/>
            <a:cxnLst/>
            <a:rect l="l" t="t" r="r" b="b"/>
            <a:pathLst>
              <a:path w="393700" h="384809">
                <a:moveTo>
                  <a:pt x="6450" y="0"/>
                </a:moveTo>
                <a:lnTo>
                  <a:pt x="3361" y="0"/>
                </a:lnTo>
                <a:lnTo>
                  <a:pt x="670" y="2540"/>
                </a:lnTo>
                <a:lnTo>
                  <a:pt x="0" y="2540"/>
                </a:lnTo>
                <a:lnTo>
                  <a:pt x="0" y="3810"/>
                </a:lnTo>
                <a:lnTo>
                  <a:pt x="3826" y="10160"/>
                </a:lnTo>
                <a:lnTo>
                  <a:pt x="15305" y="21590"/>
                </a:lnTo>
                <a:lnTo>
                  <a:pt x="34438" y="39370"/>
                </a:lnTo>
                <a:lnTo>
                  <a:pt x="106033" y="101600"/>
                </a:lnTo>
                <a:lnTo>
                  <a:pt x="127307" y="121920"/>
                </a:lnTo>
                <a:lnTo>
                  <a:pt x="147827" y="142240"/>
                </a:lnTo>
                <a:lnTo>
                  <a:pt x="156612" y="151130"/>
                </a:lnTo>
                <a:lnTo>
                  <a:pt x="164840" y="158750"/>
                </a:lnTo>
                <a:lnTo>
                  <a:pt x="172515" y="167640"/>
                </a:lnTo>
                <a:lnTo>
                  <a:pt x="179638" y="175260"/>
                </a:lnTo>
                <a:lnTo>
                  <a:pt x="178497" y="176530"/>
                </a:lnTo>
                <a:lnTo>
                  <a:pt x="173931" y="182880"/>
                </a:lnTo>
                <a:lnTo>
                  <a:pt x="172801" y="185420"/>
                </a:lnTo>
                <a:lnTo>
                  <a:pt x="172801" y="190500"/>
                </a:lnTo>
                <a:lnTo>
                  <a:pt x="173732" y="193040"/>
                </a:lnTo>
                <a:lnTo>
                  <a:pt x="175617" y="195580"/>
                </a:lnTo>
                <a:lnTo>
                  <a:pt x="178036" y="198120"/>
                </a:lnTo>
                <a:lnTo>
                  <a:pt x="179376" y="200660"/>
                </a:lnTo>
                <a:lnTo>
                  <a:pt x="179638" y="200660"/>
                </a:lnTo>
                <a:lnTo>
                  <a:pt x="164159" y="219710"/>
                </a:lnTo>
                <a:lnTo>
                  <a:pt x="145508" y="240030"/>
                </a:lnTo>
                <a:lnTo>
                  <a:pt x="123684" y="264160"/>
                </a:lnTo>
                <a:lnTo>
                  <a:pt x="98688" y="289560"/>
                </a:lnTo>
                <a:lnTo>
                  <a:pt x="70161" y="320040"/>
                </a:lnTo>
                <a:lnTo>
                  <a:pt x="46621" y="344170"/>
                </a:lnTo>
                <a:lnTo>
                  <a:pt x="28068" y="364490"/>
                </a:lnTo>
                <a:lnTo>
                  <a:pt x="14502" y="378460"/>
                </a:lnTo>
                <a:lnTo>
                  <a:pt x="15308" y="383540"/>
                </a:lnTo>
                <a:lnTo>
                  <a:pt x="16920" y="384810"/>
                </a:lnTo>
                <a:lnTo>
                  <a:pt x="19339" y="384810"/>
                </a:lnTo>
                <a:lnTo>
                  <a:pt x="23943" y="382270"/>
                </a:lnTo>
                <a:lnTo>
                  <a:pt x="34943" y="370840"/>
                </a:lnTo>
                <a:lnTo>
                  <a:pt x="52340" y="353060"/>
                </a:lnTo>
                <a:lnTo>
                  <a:pt x="76133" y="327660"/>
                </a:lnTo>
                <a:lnTo>
                  <a:pt x="85416" y="318770"/>
                </a:lnTo>
                <a:lnTo>
                  <a:pt x="157094" y="241300"/>
                </a:lnTo>
                <a:lnTo>
                  <a:pt x="169853" y="227330"/>
                </a:lnTo>
                <a:lnTo>
                  <a:pt x="179544" y="217170"/>
                </a:lnTo>
                <a:lnTo>
                  <a:pt x="186164" y="212090"/>
                </a:lnTo>
                <a:lnTo>
                  <a:pt x="189711" y="209550"/>
                </a:lnTo>
                <a:lnTo>
                  <a:pt x="205951" y="209550"/>
                </a:lnTo>
                <a:lnTo>
                  <a:pt x="207438" y="208280"/>
                </a:lnTo>
                <a:lnTo>
                  <a:pt x="223978" y="208280"/>
                </a:lnTo>
                <a:lnTo>
                  <a:pt x="220851" y="204470"/>
                </a:lnTo>
                <a:lnTo>
                  <a:pt x="219113" y="200660"/>
                </a:lnTo>
                <a:lnTo>
                  <a:pt x="220317" y="198120"/>
                </a:lnTo>
                <a:lnTo>
                  <a:pt x="225155" y="194310"/>
                </a:lnTo>
                <a:lnTo>
                  <a:pt x="226370" y="193040"/>
                </a:lnTo>
                <a:lnTo>
                  <a:pt x="226370" y="190500"/>
                </a:lnTo>
                <a:lnTo>
                  <a:pt x="224883" y="187960"/>
                </a:lnTo>
                <a:lnTo>
                  <a:pt x="221940" y="184150"/>
                </a:lnTo>
                <a:lnTo>
                  <a:pt x="218977" y="181610"/>
                </a:lnTo>
                <a:lnTo>
                  <a:pt x="217501" y="179070"/>
                </a:lnTo>
                <a:lnTo>
                  <a:pt x="217501" y="177800"/>
                </a:lnTo>
                <a:lnTo>
                  <a:pt x="226273" y="167640"/>
                </a:lnTo>
                <a:lnTo>
                  <a:pt x="188905" y="167640"/>
                </a:lnTo>
                <a:lnTo>
                  <a:pt x="184676" y="163830"/>
                </a:lnTo>
                <a:lnTo>
                  <a:pt x="175210" y="156210"/>
                </a:lnTo>
                <a:lnTo>
                  <a:pt x="140571" y="123190"/>
                </a:lnTo>
                <a:lnTo>
                  <a:pt x="72804" y="59690"/>
                </a:lnTo>
                <a:lnTo>
                  <a:pt x="39451" y="29210"/>
                </a:lnTo>
                <a:lnTo>
                  <a:pt x="6450" y="0"/>
                </a:lnTo>
                <a:close/>
              </a:path>
              <a:path w="393700" h="384809">
                <a:moveTo>
                  <a:pt x="223978" y="208280"/>
                </a:moveTo>
                <a:lnTo>
                  <a:pt x="208244" y="208280"/>
                </a:lnTo>
                <a:lnTo>
                  <a:pt x="213351" y="212090"/>
                </a:lnTo>
                <a:lnTo>
                  <a:pt x="225860" y="223520"/>
                </a:lnTo>
                <a:lnTo>
                  <a:pt x="245773" y="242570"/>
                </a:lnTo>
                <a:lnTo>
                  <a:pt x="273091" y="270510"/>
                </a:lnTo>
                <a:lnTo>
                  <a:pt x="321374" y="318770"/>
                </a:lnTo>
                <a:lnTo>
                  <a:pt x="356264" y="353060"/>
                </a:lnTo>
                <a:lnTo>
                  <a:pt x="377760" y="373380"/>
                </a:lnTo>
                <a:lnTo>
                  <a:pt x="385862" y="379730"/>
                </a:lnTo>
                <a:lnTo>
                  <a:pt x="390700" y="379730"/>
                </a:lnTo>
                <a:lnTo>
                  <a:pt x="393118" y="378460"/>
                </a:lnTo>
                <a:lnTo>
                  <a:pt x="393118" y="373380"/>
                </a:lnTo>
                <a:lnTo>
                  <a:pt x="391430" y="368300"/>
                </a:lnTo>
                <a:lnTo>
                  <a:pt x="386367" y="361950"/>
                </a:lnTo>
                <a:lnTo>
                  <a:pt x="377931" y="353060"/>
                </a:lnTo>
                <a:lnTo>
                  <a:pt x="366124" y="342900"/>
                </a:lnTo>
                <a:lnTo>
                  <a:pt x="331792" y="312420"/>
                </a:lnTo>
                <a:lnTo>
                  <a:pt x="319081" y="299720"/>
                </a:lnTo>
                <a:lnTo>
                  <a:pt x="309341" y="290830"/>
                </a:lnTo>
                <a:lnTo>
                  <a:pt x="297429" y="278130"/>
                </a:lnTo>
                <a:lnTo>
                  <a:pt x="266217" y="247650"/>
                </a:lnTo>
                <a:lnTo>
                  <a:pt x="234751" y="219710"/>
                </a:lnTo>
                <a:lnTo>
                  <a:pt x="226063" y="210820"/>
                </a:lnTo>
                <a:lnTo>
                  <a:pt x="223978" y="208280"/>
                </a:lnTo>
                <a:close/>
              </a:path>
              <a:path w="393700" h="384809">
                <a:moveTo>
                  <a:pt x="160445" y="311150"/>
                </a:moveTo>
                <a:lnTo>
                  <a:pt x="155607" y="311150"/>
                </a:lnTo>
                <a:lnTo>
                  <a:pt x="152990" y="314960"/>
                </a:lnTo>
                <a:lnTo>
                  <a:pt x="147890" y="326390"/>
                </a:lnTo>
                <a:lnTo>
                  <a:pt x="146613" y="332740"/>
                </a:lnTo>
                <a:lnTo>
                  <a:pt x="146613" y="346710"/>
                </a:lnTo>
                <a:lnTo>
                  <a:pt x="148623" y="350520"/>
                </a:lnTo>
                <a:lnTo>
                  <a:pt x="154801" y="350520"/>
                </a:lnTo>
                <a:lnTo>
                  <a:pt x="157827" y="346710"/>
                </a:lnTo>
                <a:lnTo>
                  <a:pt x="165607" y="332740"/>
                </a:lnTo>
                <a:lnTo>
                  <a:pt x="167565" y="327660"/>
                </a:lnTo>
                <a:lnTo>
                  <a:pt x="167565" y="321310"/>
                </a:lnTo>
                <a:lnTo>
                  <a:pt x="166549" y="318770"/>
                </a:lnTo>
                <a:lnTo>
                  <a:pt x="162529" y="313690"/>
                </a:lnTo>
                <a:lnTo>
                  <a:pt x="160445" y="311150"/>
                </a:lnTo>
                <a:close/>
              </a:path>
              <a:path w="393700" h="384809">
                <a:moveTo>
                  <a:pt x="242882" y="313690"/>
                </a:moveTo>
                <a:lnTo>
                  <a:pt x="238851" y="313690"/>
                </a:lnTo>
                <a:lnTo>
                  <a:pt x="236840" y="317500"/>
                </a:lnTo>
                <a:lnTo>
                  <a:pt x="236840" y="331470"/>
                </a:lnTo>
                <a:lnTo>
                  <a:pt x="238045" y="335280"/>
                </a:lnTo>
                <a:lnTo>
                  <a:pt x="242882" y="344170"/>
                </a:lnTo>
                <a:lnTo>
                  <a:pt x="245563" y="345440"/>
                </a:lnTo>
                <a:lnTo>
                  <a:pt x="252809" y="345440"/>
                </a:lnTo>
                <a:lnTo>
                  <a:pt x="255636" y="342900"/>
                </a:lnTo>
                <a:lnTo>
                  <a:pt x="256976" y="336550"/>
                </a:lnTo>
                <a:lnTo>
                  <a:pt x="253378" y="326390"/>
                </a:lnTo>
                <a:lnTo>
                  <a:pt x="249827" y="320040"/>
                </a:lnTo>
                <a:lnTo>
                  <a:pt x="246327" y="314960"/>
                </a:lnTo>
                <a:lnTo>
                  <a:pt x="242882" y="313690"/>
                </a:lnTo>
                <a:close/>
              </a:path>
              <a:path w="393700" h="384809">
                <a:moveTo>
                  <a:pt x="193264" y="300990"/>
                </a:moveTo>
                <a:lnTo>
                  <a:pt x="155880" y="300990"/>
                </a:lnTo>
                <a:lnTo>
                  <a:pt x="163932" y="302260"/>
                </a:lnTo>
                <a:lnTo>
                  <a:pt x="171450" y="304800"/>
                </a:lnTo>
                <a:lnTo>
                  <a:pt x="185418" y="316230"/>
                </a:lnTo>
                <a:lnTo>
                  <a:pt x="188632" y="320040"/>
                </a:lnTo>
                <a:lnTo>
                  <a:pt x="189177" y="320040"/>
                </a:lnTo>
                <a:lnTo>
                  <a:pt x="190381" y="316230"/>
                </a:lnTo>
                <a:lnTo>
                  <a:pt x="193072" y="303530"/>
                </a:lnTo>
                <a:lnTo>
                  <a:pt x="193168" y="302260"/>
                </a:lnTo>
                <a:lnTo>
                  <a:pt x="193264" y="300990"/>
                </a:lnTo>
                <a:close/>
              </a:path>
              <a:path w="393700" h="384809">
                <a:moveTo>
                  <a:pt x="211459" y="234950"/>
                </a:moveTo>
                <a:lnTo>
                  <a:pt x="205019" y="234950"/>
                </a:lnTo>
                <a:lnTo>
                  <a:pt x="203407" y="236220"/>
                </a:lnTo>
                <a:lnTo>
                  <a:pt x="203407" y="243840"/>
                </a:lnTo>
                <a:lnTo>
                  <a:pt x="204611" y="251460"/>
                </a:lnTo>
                <a:lnTo>
                  <a:pt x="207030" y="264160"/>
                </a:lnTo>
                <a:lnTo>
                  <a:pt x="208618" y="274320"/>
                </a:lnTo>
                <a:lnTo>
                  <a:pt x="209754" y="283210"/>
                </a:lnTo>
                <a:lnTo>
                  <a:pt x="210095" y="288290"/>
                </a:lnTo>
                <a:lnTo>
                  <a:pt x="210180" y="289560"/>
                </a:lnTo>
                <a:lnTo>
                  <a:pt x="210265" y="290830"/>
                </a:lnTo>
                <a:lnTo>
                  <a:pt x="210350" y="292100"/>
                </a:lnTo>
                <a:lnTo>
                  <a:pt x="210468" y="294640"/>
                </a:lnTo>
                <a:lnTo>
                  <a:pt x="210566" y="298450"/>
                </a:lnTo>
                <a:lnTo>
                  <a:pt x="210663" y="302260"/>
                </a:lnTo>
                <a:lnTo>
                  <a:pt x="212810" y="308610"/>
                </a:lnTo>
                <a:lnTo>
                  <a:pt x="214810" y="312420"/>
                </a:lnTo>
                <a:lnTo>
                  <a:pt x="217228" y="312420"/>
                </a:lnTo>
                <a:lnTo>
                  <a:pt x="227574" y="300990"/>
                </a:lnTo>
                <a:lnTo>
                  <a:pt x="232139" y="299720"/>
                </a:lnTo>
                <a:lnTo>
                  <a:pt x="259803" y="299720"/>
                </a:lnTo>
                <a:lnTo>
                  <a:pt x="259803" y="295910"/>
                </a:lnTo>
                <a:lnTo>
                  <a:pt x="249730" y="284480"/>
                </a:lnTo>
                <a:lnTo>
                  <a:pt x="243361" y="276860"/>
                </a:lnTo>
                <a:lnTo>
                  <a:pt x="237949" y="270510"/>
                </a:lnTo>
                <a:lnTo>
                  <a:pt x="233493" y="264160"/>
                </a:lnTo>
                <a:lnTo>
                  <a:pt x="229992" y="260350"/>
                </a:lnTo>
                <a:lnTo>
                  <a:pt x="225961" y="254000"/>
                </a:lnTo>
                <a:lnTo>
                  <a:pt x="222139" y="247650"/>
                </a:lnTo>
                <a:lnTo>
                  <a:pt x="214883" y="237490"/>
                </a:lnTo>
                <a:lnTo>
                  <a:pt x="211459" y="234950"/>
                </a:lnTo>
                <a:close/>
              </a:path>
              <a:path w="393700" h="384809">
                <a:moveTo>
                  <a:pt x="186622" y="238760"/>
                </a:moveTo>
                <a:lnTo>
                  <a:pt x="181795" y="238760"/>
                </a:lnTo>
                <a:lnTo>
                  <a:pt x="177628" y="242570"/>
                </a:lnTo>
                <a:lnTo>
                  <a:pt x="171984" y="251460"/>
                </a:lnTo>
                <a:lnTo>
                  <a:pt x="165969" y="260350"/>
                </a:lnTo>
                <a:lnTo>
                  <a:pt x="161212" y="266700"/>
                </a:lnTo>
                <a:lnTo>
                  <a:pt x="157716" y="271780"/>
                </a:lnTo>
                <a:lnTo>
                  <a:pt x="155482" y="274320"/>
                </a:lnTo>
                <a:lnTo>
                  <a:pt x="151712" y="278130"/>
                </a:lnTo>
                <a:lnTo>
                  <a:pt x="139765" y="288290"/>
                </a:lnTo>
                <a:lnTo>
                  <a:pt x="137754" y="292100"/>
                </a:lnTo>
                <a:lnTo>
                  <a:pt x="137754" y="300990"/>
                </a:lnTo>
                <a:lnTo>
                  <a:pt x="139367" y="302260"/>
                </a:lnTo>
                <a:lnTo>
                  <a:pt x="150508" y="302260"/>
                </a:lnTo>
                <a:lnTo>
                  <a:pt x="155880" y="300990"/>
                </a:lnTo>
                <a:lnTo>
                  <a:pt x="193264" y="300990"/>
                </a:lnTo>
                <a:lnTo>
                  <a:pt x="193647" y="295910"/>
                </a:lnTo>
                <a:lnTo>
                  <a:pt x="193540" y="276860"/>
                </a:lnTo>
                <a:lnTo>
                  <a:pt x="192935" y="267970"/>
                </a:lnTo>
                <a:lnTo>
                  <a:pt x="191927" y="259080"/>
                </a:lnTo>
                <a:lnTo>
                  <a:pt x="190517" y="252730"/>
                </a:lnTo>
                <a:lnTo>
                  <a:pt x="188632" y="243840"/>
                </a:lnTo>
                <a:lnTo>
                  <a:pt x="186622" y="238760"/>
                </a:lnTo>
                <a:close/>
              </a:path>
              <a:path w="393700" h="384809">
                <a:moveTo>
                  <a:pt x="259803" y="299720"/>
                </a:moveTo>
                <a:lnTo>
                  <a:pt x="246505" y="299720"/>
                </a:lnTo>
                <a:lnTo>
                  <a:pt x="252945" y="302260"/>
                </a:lnTo>
                <a:lnTo>
                  <a:pt x="257918" y="302260"/>
                </a:lnTo>
                <a:lnTo>
                  <a:pt x="259803" y="300990"/>
                </a:lnTo>
                <a:lnTo>
                  <a:pt x="259803" y="299720"/>
                </a:lnTo>
                <a:close/>
              </a:path>
              <a:path w="393700" h="384809">
                <a:moveTo>
                  <a:pt x="162330" y="193040"/>
                </a:moveTo>
                <a:lnTo>
                  <a:pt x="138561" y="193040"/>
                </a:lnTo>
                <a:lnTo>
                  <a:pt x="122450" y="194310"/>
                </a:lnTo>
                <a:lnTo>
                  <a:pt x="102311" y="196850"/>
                </a:lnTo>
                <a:lnTo>
                  <a:pt x="89149" y="198120"/>
                </a:lnTo>
                <a:lnTo>
                  <a:pt x="81369" y="198120"/>
                </a:lnTo>
                <a:lnTo>
                  <a:pt x="76259" y="199390"/>
                </a:lnTo>
                <a:lnTo>
                  <a:pt x="73715" y="201930"/>
                </a:lnTo>
                <a:lnTo>
                  <a:pt x="73715" y="208280"/>
                </a:lnTo>
                <a:lnTo>
                  <a:pt x="76594" y="213360"/>
                </a:lnTo>
                <a:lnTo>
                  <a:pt x="88143" y="224790"/>
                </a:lnTo>
                <a:lnTo>
                  <a:pt x="91033" y="229870"/>
                </a:lnTo>
                <a:lnTo>
                  <a:pt x="91033" y="236220"/>
                </a:lnTo>
                <a:lnTo>
                  <a:pt x="90363" y="238760"/>
                </a:lnTo>
                <a:lnTo>
                  <a:pt x="87672" y="246380"/>
                </a:lnTo>
                <a:lnTo>
                  <a:pt x="87002" y="250190"/>
                </a:lnTo>
                <a:lnTo>
                  <a:pt x="87002" y="254000"/>
                </a:lnTo>
                <a:lnTo>
                  <a:pt x="88342" y="255270"/>
                </a:lnTo>
                <a:lnTo>
                  <a:pt x="91033" y="255270"/>
                </a:lnTo>
                <a:lnTo>
                  <a:pt x="95386" y="254000"/>
                </a:lnTo>
                <a:lnTo>
                  <a:pt x="103214" y="248920"/>
                </a:lnTo>
                <a:lnTo>
                  <a:pt x="114516" y="241300"/>
                </a:lnTo>
                <a:lnTo>
                  <a:pt x="129294" y="228600"/>
                </a:lnTo>
                <a:lnTo>
                  <a:pt x="143746" y="217170"/>
                </a:lnTo>
                <a:lnTo>
                  <a:pt x="154069" y="207010"/>
                </a:lnTo>
                <a:lnTo>
                  <a:pt x="160264" y="200660"/>
                </a:lnTo>
                <a:lnTo>
                  <a:pt x="162330" y="195580"/>
                </a:lnTo>
                <a:lnTo>
                  <a:pt x="162330" y="193040"/>
                </a:lnTo>
                <a:close/>
              </a:path>
              <a:path w="393700" h="384809">
                <a:moveTo>
                  <a:pt x="269059" y="194310"/>
                </a:moveTo>
                <a:lnTo>
                  <a:pt x="253217" y="194310"/>
                </a:lnTo>
                <a:lnTo>
                  <a:pt x="247311" y="198120"/>
                </a:lnTo>
                <a:lnTo>
                  <a:pt x="247311" y="205740"/>
                </a:lnTo>
                <a:lnTo>
                  <a:pt x="249730" y="209550"/>
                </a:lnTo>
                <a:lnTo>
                  <a:pt x="254557" y="213360"/>
                </a:lnTo>
                <a:lnTo>
                  <a:pt x="256242" y="214630"/>
                </a:lnTo>
                <a:lnTo>
                  <a:pt x="260495" y="217170"/>
                </a:lnTo>
                <a:lnTo>
                  <a:pt x="267319" y="222250"/>
                </a:lnTo>
                <a:lnTo>
                  <a:pt x="276714" y="229870"/>
                </a:lnTo>
                <a:lnTo>
                  <a:pt x="290459" y="240030"/>
                </a:lnTo>
                <a:lnTo>
                  <a:pt x="301082" y="246380"/>
                </a:lnTo>
                <a:lnTo>
                  <a:pt x="308584" y="250190"/>
                </a:lnTo>
                <a:lnTo>
                  <a:pt x="312964" y="252730"/>
                </a:lnTo>
                <a:lnTo>
                  <a:pt x="316995" y="252730"/>
                </a:lnTo>
                <a:lnTo>
                  <a:pt x="319005" y="250190"/>
                </a:lnTo>
                <a:lnTo>
                  <a:pt x="319005" y="245110"/>
                </a:lnTo>
                <a:lnTo>
                  <a:pt x="317864" y="241300"/>
                </a:lnTo>
                <a:lnTo>
                  <a:pt x="313299" y="232410"/>
                </a:lnTo>
                <a:lnTo>
                  <a:pt x="312158" y="229870"/>
                </a:lnTo>
                <a:lnTo>
                  <a:pt x="312158" y="227330"/>
                </a:lnTo>
                <a:lnTo>
                  <a:pt x="314712" y="222250"/>
                </a:lnTo>
                <a:lnTo>
                  <a:pt x="324911" y="209550"/>
                </a:lnTo>
                <a:lnTo>
                  <a:pt x="327466" y="204470"/>
                </a:lnTo>
                <a:lnTo>
                  <a:pt x="327466" y="198120"/>
                </a:lnTo>
                <a:lnTo>
                  <a:pt x="293561" y="198120"/>
                </a:lnTo>
                <a:lnTo>
                  <a:pt x="275572" y="195580"/>
                </a:lnTo>
                <a:lnTo>
                  <a:pt x="269059" y="194310"/>
                </a:lnTo>
                <a:close/>
              </a:path>
              <a:path w="393700" h="384809">
                <a:moveTo>
                  <a:pt x="76929" y="224790"/>
                </a:moveTo>
                <a:lnTo>
                  <a:pt x="69683" y="224790"/>
                </a:lnTo>
                <a:lnTo>
                  <a:pt x="55233" y="226060"/>
                </a:lnTo>
                <a:lnTo>
                  <a:pt x="44913" y="228600"/>
                </a:lnTo>
                <a:lnTo>
                  <a:pt x="38722" y="232410"/>
                </a:lnTo>
                <a:lnTo>
                  <a:pt x="36658" y="237490"/>
                </a:lnTo>
                <a:lnTo>
                  <a:pt x="36658" y="240030"/>
                </a:lnTo>
                <a:lnTo>
                  <a:pt x="38532" y="242570"/>
                </a:lnTo>
                <a:lnTo>
                  <a:pt x="46050" y="247650"/>
                </a:lnTo>
                <a:lnTo>
                  <a:pt x="49401" y="248920"/>
                </a:lnTo>
                <a:lnTo>
                  <a:pt x="60417" y="248920"/>
                </a:lnTo>
                <a:lnTo>
                  <a:pt x="67128" y="246380"/>
                </a:lnTo>
                <a:lnTo>
                  <a:pt x="77871" y="240030"/>
                </a:lnTo>
                <a:lnTo>
                  <a:pt x="80562" y="234950"/>
                </a:lnTo>
                <a:lnTo>
                  <a:pt x="80562" y="226060"/>
                </a:lnTo>
                <a:lnTo>
                  <a:pt x="76929" y="224790"/>
                </a:lnTo>
                <a:close/>
              </a:path>
              <a:path w="393700" h="384809">
                <a:moveTo>
                  <a:pt x="355517" y="219710"/>
                </a:moveTo>
                <a:lnTo>
                  <a:pt x="342900" y="219710"/>
                </a:lnTo>
                <a:lnTo>
                  <a:pt x="335382" y="222250"/>
                </a:lnTo>
                <a:lnTo>
                  <a:pt x="324639" y="226060"/>
                </a:lnTo>
                <a:lnTo>
                  <a:pt x="324639" y="229870"/>
                </a:lnTo>
                <a:lnTo>
                  <a:pt x="333226" y="233680"/>
                </a:lnTo>
                <a:lnTo>
                  <a:pt x="340454" y="236220"/>
                </a:lnTo>
                <a:lnTo>
                  <a:pt x="346321" y="238760"/>
                </a:lnTo>
                <a:lnTo>
                  <a:pt x="357800" y="238760"/>
                </a:lnTo>
                <a:lnTo>
                  <a:pt x="361297" y="236220"/>
                </a:lnTo>
                <a:lnTo>
                  <a:pt x="361297" y="227330"/>
                </a:lnTo>
                <a:lnTo>
                  <a:pt x="360219" y="222250"/>
                </a:lnTo>
                <a:lnTo>
                  <a:pt x="355517" y="219710"/>
                </a:lnTo>
                <a:close/>
              </a:path>
              <a:path w="393700" h="384809">
                <a:moveTo>
                  <a:pt x="205951" y="209550"/>
                </a:moveTo>
                <a:lnTo>
                  <a:pt x="190517" y="209550"/>
                </a:lnTo>
                <a:lnTo>
                  <a:pt x="191784" y="210820"/>
                </a:lnTo>
                <a:lnTo>
                  <a:pt x="195282" y="213360"/>
                </a:lnTo>
                <a:lnTo>
                  <a:pt x="196695" y="214630"/>
                </a:lnTo>
                <a:lnTo>
                  <a:pt x="199648" y="214630"/>
                </a:lnTo>
                <a:lnTo>
                  <a:pt x="201658" y="213360"/>
                </a:lnTo>
                <a:lnTo>
                  <a:pt x="205951" y="209550"/>
                </a:lnTo>
                <a:close/>
              </a:path>
              <a:path w="393700" h="384809">
                <a:moveTo>
                  <a:pt x="323571" y="196850"/>
                </a:moveTo>
                <a:lnTo>
                  <a:pt x="312356" y="196850"/>
                </a:lnTo>
                <a:lnTo>
                  <a:pt x="308336" y="198120"/>
                </a:lnTo>
                <a:lnTo>
                  <a:pt x="327466" y="198120"/>
                </a:lnTo>
                <a:lnTo>
                  <a:pt x="323571" y="196850"/>
                </a:lnTo>
                <a:close/>
              </a:path>
              <a:path w="393700" h="384809">
                <a:moveTo>
                  <a:pt x="92635" y="125730"/>
                </a:moveTo>
                <a:lnTo>
                  <a:pt x="88342" y="125730"/>
                </a:lnTo>
                <a:lnTo>
                  <a:pt x="86196" y="128270"/>
                </a:lnTo>
                <a:lnTo>
                  <a:pt x="86196" y="135890"/>
                </a:lnTo>
                <a:lnTo>
                  <a:pt x="86740" y="138430"/>
                </a:lnTo>
                <a:lnTo>
                  <a:pt x="88876" y="143510"/>
                </a:lnTo>
                <a:lnTo>
                  <a:pt x="89421" y="146050"/>
                </a:lnTo>
                <a:lnTo>
                  <a:pt x="89421" y="153670"/>
                </a:lnTo>
                <a:lnTo>
                  <a:pt x="86332" y="160020"/>
                </a:lnTo>
                <a:lnTo>
                  <a:pt x="73976" y="173990"/>
                </a:lnTo>
                <a:lnTo>
                  <a:pt x="70898" y="177800"/>
                </a:lnTo>
                <a:lnTo>
                  <a:pt x="72961" y="180340"/>
                </a:lnTo>
                <a:lnTo>
                  <a:pt x="79153" y="182880"/>
                </a:lnTo>
                <a:lnTo>
                  <a:pt x="89473" y="184150"/>
                </a:lnTo>
                <a:lnTo>
                  <a:pt x="127761" y="184150"/>
                </a:lnTo>
                <a:lnTo>
                  <a:pt x="145307" y="182880"/>
                </a:lnTo>
                <a:lnTo>
                  <a:pt x="156558" y="181610"/>
                </a:lnTo>
                <a:lnTo>
                  <a:pt x="161513" y="179070"/>
                </a:lnTo>
                <a:lnTo>
                  <a:pt x="134250" y="156210"/>
                </a:lnTo>
                <a:lnTo>
                  <a:pt x="113685" y="139700"/>
                </a:lnTo>
                <a:lnTo>
                  <a:pt x="99814" y="129540"/>
                </a:lnTo>
                <a:lnTo>
                  <a:pt x="92635" y="125730"/>
                </a:lnTo>
                <a:close/>
              </a:path>
              <a:path w="393700" h="384809">
                <a:moveTo>
                  <a:pt x="305310" y="123190"/>
                </a:moveTo>
                <a:lnTo>
                  <a:pt x="277294" y="144780"/>
                </a:lnTo>
                <a:lnTo>
                  <a:pt x="257281" y="161290"/>
                </a:lnTo>
                <a:lnTo>
                  <a:pt x="245273" y="171450"/>
                </a:lnTo>
                <a:lnTo>
                  <a:pt x="241270" y="176530"/>
                </a:lnTo>
                <a:lnTo>
                  <a:pt x="241270" y="180340"/>
                </a:lnTo>
                <a:lnTo>
                  <a:pt x="244222" y="182880"/>
                </a:lnTo>
                <a:lnTo>
                  <a:pt x="270622" y="182880"/>
                </a:lnTo>
                <a:lnTo>
                  <a:pt x="289059" y="181610"/>
                </a:lnTo>
                <a:lnTo>
                  <a:pt x="314440" y="181610"/>
                </a:lnTo>
                <a:lnTo>
                  <a:pt x="325183" y="177800"/>
                </a:lnTo>
                <a:lnTo>
                  <a:pt x="327864" y="176530"/>
                </a:lnTo>
                <a:lnTo>
                  <a:pt x="327864" y="172720"/>
                </a:lnTo>
                <a:lnTo>
                  <a:pt x="325717" y="170180"/>
                </a:lnTo>
                <a:lnTo>
                  <a:pt x="321424" y="167640"/>
                </a:lnTo>
                <a:lnTo>
                  <a:pt x="316314" y="162560"/>
                </a:lnTo>
                <a:lnTo>
                  <a:pt x="313100" y="160020"/>
                </a:lnTo>
                <a:lnTo>
                  <a:pt x="311760" y="156210"/>
                </a:lnTo>
                <a:lnTo>
                  <a:pt x="309875" y="152400"/>
                </a:lnTo>
                <a:lnTo>
                  <a:pt x="308933" y="146050"/>
                </a:lnTo>
                <a:lnTo>
                  <a:pt x="308933" y="129540"/>
                </a:lnTo>
                <a:lnTo>
                  <a:pt x="307728" y="124460"/>
                </a:lnTo>
                <a:lnTo>
                  <a:pt x="305310" y="123190"/>
                </a:lnTo>
                <a:close/>
              </a:path>
              <a:path w="393700" h="384809">
                <a:moveTo>
                  <a:pt x="205553" y="160020"/>
                </a:moveTo>
                <a:lnTo>
                  <a:pt x="203407" y="160020"/>
                </a:lnTo>
                <a:lnTo>
                  <a:pt x="201187" y="161290"/>
                </a:lnTo>
                <a:lnTo>
                  <a:pt x="193941" y="166370"/>
                </a:lnTo>
                <a:lnTo>
                  <a:pt x="191051" y="167640"/>
                </a:lnTo>
                <a:lnTo>
                  <a:pt x="211867" y="167640"/>
                </a:lnTo>
                <a:lnTo>
                  <a:pt x="208098" y="162560"/>
                </a:lnTo>
                <a:lnTo>
                  <a:pt x="205553" y="160020"/>
                </a:lnTo>
                <a:close/>
              </a:path>
              <a:path w="393700" h="384809">
                <a:moveTo>
                  <a:pt x="371632" y="8890"/>
                </a:moveTo>
                <a:lnTo>
                  <a:pt x="368952" y="8890"/>
                </a:lnTo>
                <a:lnTo>
                  <a:pt x="365323" y="11430"/>
                </a:lnTo>
                <a:lnTo>
                  <a:pt x="357266" y="19050"/>
                </a:lnTo>
                <a:lnTo>
                  <a:pt x="344780" y="31750"/>
                </a:lnTo>
                <a:lnTo>
                  <a:pt x="299320" y="81280"/>
                </a:lnTo>
                <a:lnTo>
                  <a:pt x="270470" y="110490"/>
                </a:lnTo>
                <a:lnTo>
                  <a:pt x="241318" y="139700"/>
                </a:lnTo>
                <a:lnTo>
                  <a:pt x="211867" y="167640"/>
                </a:lnTo>
                <a:lnTo>
                  <a:pt x="226273" y="167640"/>
                </a:lnTo>
                <a:lnTo>
                  <a:pt x="227370" y="166370"/>
                </a:lnTo>
                <a:lnTo>
                  <a:pt x="256976" y="134620"/>
                </a:lnTo>
                <a:lnTo>
                  <a:pt x="375391" y="15240"/>
                </a:lnTo>
                <a:lnTo>
                  <a:pt x="373779" y="11430"/>
                </a:lnTo>
                <a:lnTo>
                  <a:pt x="371632" y="8890"/>
                </a:lnTo>
                <a:close/>
              </a:path>
              <a:path w="393700" h="384809">
                <a:moveTo>
                  <a:pt x="53705" y="137160"/>
                </a:moveTo>
                <a:lnTo>
                  <a:pt x="44574" y="137160"/>
                </a:lnTo>
                <a:lnTo>
                  <a:pt x="39611" y="139700"/>
                </a:lnTo>
                <a:lnTo>
                  <a:pt x="35046" y="143510"/>
                </a:lnTo>
                <a:lnTo>
                  <a:pt x="35046" y="147320"/>
                </a:lnTo>
                <a:lnTo>
                  <a:pt x="37925" y="149860"/>
                </a:lnTo>
                <a:lnTo>
                  <a:pt x="49474" y="156210"/>
                </a:lnTo>
                <a:lnTo>
                  <a:pt x="55181" y="158750"/>
                </a:lnTo>
                <a:lnTo>
                  <a:pt x="72762" y="158750"/>
                </a:lnTo>
                <a:lnTo>
                  <a:pt x="77337" y="156210"/>
                </a:lnTo>
                <a:lnTo>
                  <a:pt x="77337" y="149860"/>
                </a:lnTo>
                <a:lnTo>
                  <a:pt x="73715" y="146050"/>
                </a:lnTo>
                <a:lnTo>
                  <a:pt x="59212" y="139700"/>
                </a:lnTo>
                <a:lnTo>
                  <a:pt x="53705" y="137160"/>
                </a:lnTo>
                <a:close/>
              </a:path>
              <a:path w="393700" h="384809">
                <a:moveTo>
                  <a:pt x="354177" y="129540"/>
                </a:moveTo>
                <a:lnTo>
                  <a:pt x="344240" y="129540"/>
                </a:lnTo>
                <a:lnTo>
                  <a:pt x="339277" y="130810"/>
                </a:lnTo>
                <a:lnTo>
                  <a:pt x="328534" y="137160"/>
                </a:lnTo>
                <a:lnTo>
                  <a:pt x="325445" y="140970"/>
                </a:lnTo>
                <a:lnTo>
                  <a:pt x="324639" y="144780"/>
                </a:lnTo>
                <a:lnTo>
                  <a:pt x="325717" y="148590"/>
                </a:lnTo>
                <a:lnTo>
                  <a:pt x="327058" y="149860"/>
                </a:lnTo>
                <a:lnTo>
                  <a:pt x="335120" y="149860"/>
                </a:lnTo>
                <a:lnTo>
                  <a:pt x="353779" y="142240"/>
                </a:lnTo>
                <a:lnTo>
                  <a:pt x="356868" y="138430"/>
                </a:lnTo>
                <a:lnTo>
                  <a:pt x="356868" y="130810"/>
                </a:lnTo>
                <a:lnTo>
                  <a:pt x="354177" y="129540"/>
                </a:lnTo>
                <a:close/>
              </a:path>
              <a:path w="393700" h="384809">
                <a:moveTo>
                  <a:pt x="211867" y="52070"/>
                </a:moveTo>
                <a:lnTo>
                  <a:pt x="208739" y="67310"/>
                </a:lnTo>
                <a:lnTo>
                  <a:pt x="208618" y="68580"/>
                </a:lnTo>
                <a:lnTo>
                  <a:pt x="207789" y="91440"/>
                </a:lnTo>
                <a:lnTo>
                  <a:pt x="206831" y="104140"/>
                </a:lnTo>
                <a:lnTo>
                  <a:pt x="205370" y="116840"/>
                </a:lnTo>
                <a:lnTo>
                  <a:pt x="203407" y="128270"/>
                </a:lnTo>
                <a:lnTo>
                  <a:pt x="205553" y="138430"/>
                </a:lnTo>
                <a:lnTo>
                  <a:pt x="207574" y="143510"/>
                </a:lnTo>
                <a:lnTo>
                  <a:pt x="209449" y="143510"/>
                </a:lnTo>
                <a:lnTo>
                  <a:pt x="241678" y="107950"/>
                </a:lnTo>
                <a:lnTo>
                  <a:pt x="266592" y="72390"/>
                </a:lnTo>
                <a:lnTo>
                  <a:pt x="267423" y="69850"/>
                </a:lnTo>
                <a:lnTo>
                  <a:pt x="243678" y="69850"/>
                </a:lnTo>
                <a:lnTo>
                  <a:pt x="236406" y="68580"/>
                </a:lnTo>
                <a:lnTo>
                  <a:pt x="228680" y="64770"/>
                </a:lnTo>
                <a:lnTo>
                  <a:pt x="220500" y="59690"/>
                </a:lnTo>
                <a:lnTo>
                  <a:pt x="211867" y="52070"/>
                </a:lnTo>
                <a:close/>
              </a:path>
              <a:path w="393700" h="384809">
                <a:moveTo>
                  <a:pt x="150644" y="72390"/>
                </a:moveTo>
                <a:lnTo>
                  <a:pt x="136404" y="72390"/>
                </a:lnTo>
                <a:lnTo>
                  <a:pt x="134938" y="74930"/>
                </a:lnTo>
                <a:lnTo>
                  <a:pt x="134938" y="80010"/>
                </a:lnTo>
                <a:lnTo>
                  <a:pt x="136006" y="81280"/>
                </a:lnTo>
                <a:lnTo>
                  <a:pt x="138152" y="82550"/>
                </a:lnTo>
                <a:lnTo>
                  <a:pt x="141377" y="85090"/>
                </a:lnTo>
                <a:lnTo>
                  <a:pt x="143252" y="87630"/>
                </a:lnTo>
                <a:lnTo>
                  <a:pt x="143796" y="87630"/>
                </a:lnTo>
                <a:lnTo>
                  <a:pt x="159375" y="109220"/>
                </a:lnTo>
                <a:lnTo>
                  <a:pt x="171481" y="124460"/>
                </a:lnTo>
                <a:lnTo>
                  <a:pt x="180116" y="133350"/>
                </a:lnTo>
                <a:lnTo>
                  <a:pt x="185282" y="135890"/>
                </a:lnTo>
                <a:lnTo>
                  <a:pt x="187962" y="134620"/>
                </a:lnTo>
                <a:lnTo>
                  <a:pt x="189313" y="132080"/>
                </a:lnTo>
                <a:lnTo>
                  <a:pt x="189195" y="121920"/>
                </a:lnTo>
                <a:lnTo>
                  <a:pt x="189116" y="116840"/>
                </a:lnTo>
                <a:lnTo>
                  <a:pt x="188998" y="109220"/>
                </a:lnTo>
                <a:lnTo>
                  <a:pt x="188879" y="101600"/>
                </a:lnTo>
                <a:lnTo>
                  <a:pt x="188860" y="100330"/>
                </a:lnTo>
                <a:lnTo>
                  <a:pt x="187669" y="82550"/>
                </a:lnTo>
                <a:lnTo>
                  <a:pt x="187584" y="81280"/>
                </a:lnTo>
                <a:lnTo>
                  <a:pt x="187499" y="80010"/>
                </a:lnTo>
                <a:lnTo>
                  <a:pt x="186468" y="73660"/>
                </a:lnTo>
                <a:lnTo>
                  <a:pt x="155335" y="73660"/>
                </a:lnTo>
                <a:lnTo>
                  <a:pt x="150644" y="72390"/>
                </a:lnTo>
                <a:close/>
              </a:path>
              <a:path w="393700" h="384809">
                <a:moveTo>
                  <a:pt x="182057" y="59690"/>
                </a:moveTo>
                <a:lnTo>
                  <a:pt x="172488" y="66040"/>
                </a:lnTo>
                <a:lnTo>
                  <a:pt x="164734" y="69850"/>
                </a:lnTo>
                <a:lnTo>
                  <a:pt x="158796" y="72390"/>
                </a:lnTo>
                <a:lnTo>
                  <a:pt x="154675" y="73660"/>
                </a:lnTo>
                <a:lnTo>
                  <a:pt x="186468" y="73660"/>
                </a:lnTo>
                <a:lnTo>
                  <a:pt x="185231" y="66040"/>
                </a:lnTo>
                <a:lnTo>
                  <a:pt x="182057" y="59690"/>
                </a:lnTo>
                <a:close/>
              </a:path>
              <a:path w="393700" h="384809">
                <a:moveTo>
                  <a:pt x="267583" y="64770"/>
                </a:moveTo>
                <a:lnTo>
                  <a:pt x="266243" y="64770"/>
                </a:lnTo>
                <a:lnTo>
                  <a:pt x="254966" y="67310"/>
                </a:lnTo>
                <a:lnTo>
                  <a:pt x="247437" y="69850"/>
                </a:lnTo>
                <a:lnTo>
                  <a:pt x="267423" y="69850"/>
                </a:lnTo>
                <a:lnTo>
                  <a:pt x="268253" y="67310"/>
                </a:lnTo>
                <a:lnTo>
                  <a:pt x="268253" y="66040"/>
                </a:lnTo>
                <a:lnTo>
                  <a:pt x="267583" y="64770"/>
                </a:lnTo>
                <a:close/>
              </a:path>
              <a:path w="393700" h="384809">
                <a:moveTo>
                  <a:pt x="152257" y="25400"/>
                </a:moveTo>
                <a:lnTo>
                  <a:pt x="147147" y="25400"/>
                </a:lnTo>
                <a:lnTo>
                  <a:pt x="145199" y="26670"/>
                </a:lnTo>
                <a:lnTo>
                  <a:pt x="141178" y="30480"/>
                </a:lnTo>
                <a:lnTo>
                  <a:pt x="140173" y="33020"/>
                </a:lnTo>
                <a:lnTo>
                  <a:pt x="140173" y="38100"/>
                </a:lnTo>
                <a:lnTo>
                  <a:pt x="142718" y="43180"/>
                </a:lnTo>
                <a:lnTo>
                  <a:pt x="152927" y="58420"/>
                </a:lnTo>
                <a:lnTo>
                  <a:pt x="156550" y="62230"/>
                </a:lnTo>
                <a:lnTo>
                  <a:pt x="161649" y="62230"/>
                </a:lnTo>
                <a:lnTo>
                  <a:pt x="163125" y="59690"/>
                </a:lnTo>
                <a:lnTo>
                  <a:pt x="163125" y="48260"/>
                </a:lnTo>
                <a:lnTo>
                  <a:pt x="161586" y="41910"/>
                </a:lnTo>
                <a:lnTo>
                  <a:pt x="155408" y="27940"/>
                </a:lnTo>
                <a:lnTo>
                  <a:pt x="152257" y="25400"/>
                </a:lnTo>
                <a:close/>
              </a:path>
              <a:path w="393700" h="384809">
                <a:moveTo>
                  <a:pt x="247175" y="20320"/>
                </a:moveTo>
                <a:lnTo>
                  <a:pt x="242338" y="20320"/>
                </a:lnTo>
                <a:lnTo>
                  <a:pt x="239113" y="21590"/>
                </a:lnTo>
                <a:lnTo>
                  <a:pt x="233752" y="27940"/>
                </a:lnTo>
                <a:lnTo>
                  <a:pt x="232411" y="30480"/>
                </a:lnTo>
                <a:lnTo>
                  <a:pt x="232411" y="48260"/>
                </a:lnTo>
                <a:lnTo>
                  <a:pt x="234547" y="55880"/>
                </a:lnTo>
                <a:lnTo>
                  <a:pt x="241531" y="55880"/>
                </a:lnTo>
                <a:lnTo>
                  <a:pt x="244013" y="53340"/>
                </a:lnTo>
                <a:lnTo>
                  <a:pt x="248589" y="46990"/>
                </a:lnTo>
                <a:lnTo>
                  <a:pt x="249730" y="43180"/>
                </a:lnTo>
                <a:lnTo>
                  <a:pt x="249856" y="26670"/>
                </a:lnTo>
                <a:lnTo>
                  <a:pt x="250128" y="22860"/>
                </a:lnTo>
                <a:lnTo>
                  <a:pt x="248515" y="21590"/>
                </a:lnTo>
                <a:lnTo>
                  <a:pt x="247175" y="20320"/>
                </a:lnTo>
                <a:close/>
              </a:path>
            </a:pathLst>
          </a:custGeom>
          <a:solidFill>
            <a:srgbClr val="565565"/>
          </a:solidFill>
        </p:spPr>
        <p:txBody>
          <a:bodyPr wrap="square" lIns="0" tIns="0" rIns="0" bIns="0" rtlCol="0"/>
          <a:lstStyle/>
          <a:p>
            <a:endParaRPr sz="1092">
              <a:solidFill>
                <a:srgbClr val="565565"/>
              </a:solidFill>
            </a:endParaRPr>
          </a:p>
        </p:txBody>
      </p:sp>
      <p:sp>
        <p:nvSpPr>
          <p:cNvPr id="10" name="Text Placeholder 14">
            <a:extLst>
              <a:ext uri="{FF2B5EF4-FFF2-40B4-BE49-F238E27FC236}">
                <a16:creationId xmlns:a16="http://schemas.microsoft.com/office/drawing/2014/main" id="{FA5985A8-AD5C-382F-2F41-2DA4DADA2CD8}"/>
              </a:ext>
            </a:extLst>
          </p:cNvPr>
          <p:cNvSpPr>
            <a:spLocks noGrp="1"/>
          </p:cNvSpPr>
          <p:nvPr>
            <p:ph type="body" sz="quarter" idx="10" hasCustomPrompt="1"/>
          </p:nvPr>
        </p:nvSpPr>
        <p:spPr>
          <a:xfrm>
            <a:off x="2676386" y="1026197"/>
            <a:ext cx="6885438" cy="5082852"/>
          </a:xfrm>
        </p:spPr>
        <p:txBody>
          <a:bodyPr anchor="ctr">
            <a:normAutofit/>
          </a:bodyPr>
          <a:lstStyle>
            <a:lvl1pPr marL="0" indent="0" algn="ctr">
              <a:lnSpc>
                <a:spcPct val="90000"/>
              </a:lnSpc>
              <a:buNone/>
              <a:defRPr sz="2577">
                <a:solidFill>
                  <a:srgbClr val="565565"/>
                </a:solidFill>
                <a:latin typeface="Arsenica Antiqua DemiBold" pitchFamily="2" charset="0"/>
              </a:defRPr>
            </a:lvl1pPr>
            <a:lvl2pPr>
              <a:defRPr>
                <a:latin typeface="Arsenica Antiqua DemiBold" pitchFamily="2" charset="0"/>
              </a:defRPr>
            </a:lvl2pPr>
            <a:lvl3pPr>
              <a:defRPr>
                <a:latin typeface="Arsenica Antiqua DemiBold" pitchFamily="2" charset="0"/>
              </a:defRPr>
            </a:lvl3pPr>
            <a:lvl4pPr>
              <a:defRPr>
                <a:latin typeface="Arsenica Antiqua DemiBold" pitchFamily="2" charset="0"/>
              </a:defRPr>
            </a:lvl4pPr>
            <a:lvl5pPr>
              <a:defRPr>
                <a:latin typeface="Arsenica Antiqua DemiBold" pitchFamily="2" charset="0"/>
              </a:defRPr>
            </a:lvl5pPr>
          </a:lstStyle>
          <a:p>
            <a:pPr lvl="0"/>
            <a:r>
              <a:rPr lang="en-GB" dirty="0"/>
              <a:t>CLICK TO EDIT MASTER TITLE</a:t>
            </a:r>
          </a:p>
        </p:txBody>
      </p:sp>
      <p:sp>
        <p:nvSpPr>
          <p:cNvPr id="2" name="Text Placeholder 14">
            <a:extLst>
              <a:ext uri="{FF2B5EF4-FFF2-40B4-BE49-F238E27FC236}">
                <a16:creationId xmlns:a16="http://schemas.microsoft.com/office/drawing/2014/main" id="{A2286D2C-54A5-C72B-5BC7-4121BF8540AB}"/>
              </a:ext>
            </a:extLst>
          </p:cNvPr>
          <p:cNvSpPr>
            <a:spLocks noGrp="1"/>
          </p:cNvSpPr>
          <p:nvPr>
            <p:ph type="body" sz="quarter" idx="12" hasCustomPrompt="1"/>
          </p:nvPr>
        </p:nvSpPr>
        <p:spPr>
          <a:xfrm>
            <a:off x="0" y="568933"/>
            <a:ext cx="12175048" cy="369662"/>
          </a:xfrm>
        </p:spPr>
        <p:txBody>
          <a:bodyPr>
            <a:normAutofit/>
          </a:bodyPr>
          <a:lstStyle>
            <a:lvl1pPr marL="0" indent="0" algn="ctr">
              <a:buNone/>
              <a:defRPr sz="1364">
                <a:latin typeface="Arsenica Antiqua DemiBold" pitchFamily="2" charset="0"/>
              </a:defRPr>
            </a:lvl1pPr>
            <a:lvl2pPr marL="277246" indent="0">
              <a:buNone/>
              <a:defRPr>
                <a:latin typeface="Arsenica Antiqua DemiBold" pitchFamily="2" charset="0"/>
              </a:defRPr>
            </a:lvl2pPr>
            <a:lvl3pPr marL="554492" indent="0">
              <a:buNone/>
              <a:defRPr>
                <a:latin typeface="Arsenica Antiqua DemiBold" pitchFamily="2" charset="0"/>
              </a:defRPr>
            </a:lvl3pPr>
            <a:lvl4pPr marL="831738" indent="0">
              <a:buNone/>
              <a:defRPr>
                <a:latin typeface="Arsenica Antiqua DemiBold" pitchFamily="2" charset="0"/>
              </a:defRPr>
            </a:lvl4pPr>
            <a:lvl5pPr marL="1108984" indent="0">
              <a:buNone/>
              <a:defRPr>
                <a:latin typeface="Arsenica Antiqua DemiBold" pitchFamily="2" charset="0"/>
              </a:defRPr>
            </a:lvl5pPr>
          </a:lstStyle>
          <a:p>
            <a:pPr lvl="0"/>
            <a:r>
              <a:rPr lang="en-GB" dirty="0"/>
              <a:t>CLICK TO EDIT SECTION TITLE</a:t>
            </a:r>
            <a:endParaRPr lang="en-US" dirty="0"/>
          </a:p>
        </p:txBody>
      </p:sp>
      <p:pic>
        <p:nvPicPr>
          <p:cNvPr id="9" name="Picture 8">
            <a:extLst>
              <a:ext uri="{FF2B5EF4-FFF2-40B4-BE49-F238E27FC236}">
                <a16:creationId xmlns:a16="http://schemas.microsoft.com/office/drawing/2014/main" id="{D0E611AA-3715-EDD6-CAD7-4225D44DC510}"/>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50000"/>
          <a:stretch/>
        </p:blipFill>
        <p:spPr>
          <a:xfrm>
            <a:off x="-1" y="2277179"/>
            <a:ext cx="2437734" cy="2907716"/>
          </a:xfrm>
          <a:prstGeom prst="rect">
            <a:avLst/>
          </a:prstGeom>
        </p:spPr>
      </p:pic>
      <p:pic>
        <p:nvPicPr>
          <p:cNvPr id="12" name="Picture 11">
            <a:extLst>
              <a:ext uri="{FF2B5EF4-FFF2-40B4-BE49-F238E27FC236}">
                <a16:creationId xmlns:a16="http://schemas.microsoft.com/office/drawing/2014/main" id="{20718C27-6DC9-6889-DAFE-79C6AC43F2F1}"/>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r="50149"/>
          <a:stretch/>
        </p:blipFill>
        <p:spPr>
          <a:xfrm>
            <a:off x="9732150" y="2268615"/>
            <a:ext cx="2443912" cy="2923761"/>
          </a:xfrm>
          <a:prstGeom prst="rect">
            <a:avLst/>
          </a:prstGeom>
        </p:spPr>
      </p:pic>
      <p:pic>
        <p:nvPicPr>
          <p:cNvPr id="6" name="Graphic 5">
            <a:extLst>
              <a:ext uri="{FF2B5EF4-FFF2-40B4-BE49-F238E27FC236}">
                <a16:creationId xmlns:a16="http://schemas.microsoft.com/office/drawing/2014/main" id="{34391573-1BC6-5D94-A66E-8DF600D52B33}"/>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p:blipFill>
        <p:spPr>
          <a:xfrm>
            <a:off x="11236034" y="27946"/>
            <a:ext cx="913606" cy="740480"/>
          </a:xfrm>
          <a:prstGeom prst="rect">
            <a:avLst/>
          </a:prstGeom>
        </p:spPr>
      </p:pic>
    </p:spTree>
    <p:extLst>
      <p:ext uri="{BB962C8B-B14F-4D97-AF65-F5344CB8AC3E}">
        <p14:creationId xmlns:p14="http://schemas.microsoft.com/office/powerpoint/2010/main" val="366302730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AU_ M&amp;E half page letter slide plus corner logo Med">
    <p:spTree>
      <p:nvGrpSpPr>
        <p:cNvPr id="1" name=""/>
        <p:cNvGrpSpPr/>
        <p:nvPr/>
      </p:nvGrpSpPr>
      <p:grpSpPr>
        <a:xfrm>
          <a:off x="0" y="0"/>
          <a:ext cx="0" cy="0"/>
          <a:chOff x="0" y="0"/>
          <a:chExt cx="0" cy="0"/>
        </a:xfrm>
      </p:grpSpPr>
      <p:sp>
        <p:nvSpPr>
          <p:cNvPr id="7" name="object 2">
            <a:extLst>
              <a:ext uri="{FF2B5EF4-FFF2-40B4-BE49-F238E27FC236}">
                <a16:creationId xmlns:a16="http://schemas.microsoft.com/office/drawing/2014/main" id="{F2D1004B-DD81-6308-859E-9791A0A540D8}"/>
              </a:ext>
            </a:extLst>
          </p:cNvPr>
          <p:cNvSpPr/>
          <p:nvPr userDrawn="1"/>
        </p:nvSpPr>
        <p:spPr>
          <a:xfrm>
            <a:off x="0" y="0"/>
            <a:ext cx="12192000" cy="6858000"/>
          </a:xfrm>
          <a:custGeom>
            <a:avLst/>
            <a:gdLst/>
            <a:ahLst/>
            <a:cxnLst/>
            <a:rect l="l" t="t" r="r" b="b"/>
            <a:pathLst>
              <a:path w="20104100" h="11280775">
                <a:moveTo>
                  <a:pt x="20104058" y="0"/>
                </a:moveTo>
                <a:lnTo>
                  <a:pt x="0" y="0"/>
                </a:lnTo>
                <a:lnTo>
                  <a:pt x="0" y="11280609"/>
                </a:lnTo>
                <a:lnTo>
                  <a:pt x="20104058" y="11280609"/>
                </a:lnTo>
                <a:lnTo>
                  <a:pt x="20104058" y="0"/>
                </a:lnTo>
                <a:close/>
              </a:path>
            </a:pathLst>
          </a:custGeom>
          <a:solidFill>
            <a:srgbClr val="EAD398"/>
          </a:solidFill>
        </p:spPr>
        <p:txBody>
          <a:bodyPr wrap="square" lIns="0" tIns="0" rIns="0" bIns="0" rtlCol="0"/>
          <a:lstStyle/>
          <a:p>
            <a:endParaRPr sz="1092"/>
          </a:p>
        </p:txBody>
      </p:sp>
      <p:pic>
        <p:nvPicPr>
          <p:cNvPr id="4" name="Picture 3">
            <a:extLst>
              <a:ext uri="{FF2B5EF4-FFF2-40B4-BE49-F238E27FC236}">
                <a16:creationId xmlns:a16="http://schemas.microsoft.com/office/drawing/2014/main" id="{B8F91D0D-599D-09C1-8B5D-43AC71FC411A}"/>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flipV="1">
            <a:off x="-650804" y="-452452"/>
            <a:ext cx="9011143" cy="7947733"/>
          </a:xfrm>
          <a:prstGeom prst="rect">
            <a:avLst/>
          </a:prstGeom>
          <a:effectLst>
            <a:outerShdw blurRad="345621" dist="38100" dir="2700000" algn="tl" rotWithShape="0">
              <a:prstClr val="black">
                <a:alpha val="13000"/>
              </a:prstClr>
            </a:outerShdw>
          </a:effectLst>
        </p:spPr>
      </p:pic>
      <p:sp>
        <p:nvSpPr>
          <p:cNvPr id="12" name="Text Placeholder 17">
            <a:extLst>
              <a:ext uri="{FF2B5EF4-FFF2-40B4-BE49-F238E27FC236}">
                <a16:creationId xmlns:a16="http://schemas.microsoft.com/office/drawing/2014/main" id="{10459DDD-206F-5914-569A-53EB22D3B851}"/>
              </a:ext>
            </a:extLst>
          </p:cNvPr>
          <p:cNvSpPr>
            <a:spLocks noGrp="1"/>
          </p:cNvSpPr>
          <p:nvPr>
            <p:ph type="body" sz="quarter" idx="15" hasCustomPrompt="1"/>
          </p:nvPr>
        </p:nvSpPr>
        <p:spPr>
          <a:xfrm>
            <a:off x="863272" y="5358190"/>
            <a:ext cx="4909251" cy="614942"/>
          </a:xfrm>
          <a:prstGeom prst="rect">
            <a:avLst/>
          </a:prstGeom>
        </p:spPr>
        <p:txBody>
          <a:bodyPr anchor="ctr">
            <a:normAutofit/>
          </a:bodyPr>
          <a:lstStyle>
            <a:lvl1pPr marL="0" indent="0" algn="ctr">
              <a:lnSpc>
                <a:spcPct val="125000"/>
              </a:lnSpc>
              <a:buNone/>
              <a:defRPr sz="1940" b="0" i="0" spc="0" baseline="0">
                <a:latin typeface="Meie Script" pitchFamily="2" charset="77"/>
              </a:defRPr>
            </a:lvl1pPr>
            <a:lvl2pPr marL="277246" indent="0" algn="ctr">
              <a:buNone/>
              <a:defRPr>
                <a:latin typeface="Meie Script" pitchFamily="2" charset="77"/>
              </a:defRPr>
            </a:lvl2pPr>
            <a:lvl3pPr marL="554492" indent="0" algn="ctr">
              <a:buNone/>
              <a:defRPr>
                <a:latin typeface="Meie Script" pitchFamily="2" charset="77"/>
              </a:defRPr>
            </a:lvl3pPr>
            <a:lvl4pPr marL="831738" indent="0" algn="ctr">
              <a:buNone/>
              <a:defRPr>
                <a:latin typeface="Meie Script" pitchFamily="2" charset="77"/>
              </a:defRPr>
            </a:lvl4pPr>
            <a:lvl5pPr marL="1108984" indent="0" algn="ctr">
              <a:buNone/>
              <a:defRPr>
                <a:latin typeface="Meie Script" pitchFamily="2" charset="77"/>
              </a:defRPr>
            </a:lvl5pPr>
          </a:lstStyle>
          <a:p>
            <a:pPr lvl="0"/>
            <a:r>
              <a:rPr lang="en-GB" dirty="0"/>
              <a:t>Click to edit master title</a:t>
            </a:r>
            <a:endParaRPr lang="en-US" dirty="0"/>
          </a:p>
        </p:txBody>
      </p:sp>
      <p:sp>
        <p:nvSpPr>
          <p:cNvPr id="13" name="Text Placeholder 17">
            <a:extLst>
              <a:ext uri="{FF2B5EF4-FFF2-40B4-BE49-F238E27FC236}">
                <a16:creationId xmlns:a16="http://schemas.microsoft.com/office/drawing/2014/main" id="{A39BEAE2-84F0-74CE-7438-61C89366CCF1}"/>
              </a:ext>
            </a:extLst>
          </p:cNvPr>
          <p:cNvSpPr>
            <a:spLocks noGrp="1"/>
          </p:cNvSpPr>
          <p:nvPr>
            <p:ph type="body" sz="quarter" idx="16"/>
          </p:nvPr>
        </p:nvSpPr>
        <p:spPr>
          <a:xfrm>
            <a:off x="863273" y="1442067"/>
            <a:ext cx="4909250" cy="3705842"/>
          </a:xfrm>
          <a:prstGeom prst="rect">
            <a:avLst/>
          </a:prstGeom>
        </p:spPr>
        <p:txBody>
          <a:bodyPr/>
          <a:lstStyle>
            <a:lvl1pPr marL="0" indent="0" algn="l">
              <a:buNone/>
              <a:defRPr/>
            </a:lvl1pPr>
            <a:lvl2pPr marL="277246" indent="0" algn="l">
              <a:buNone/>
              <a:defRPr/>
            </a:lvl2pPr>
            <a:lvl3pPr marL="554492" indent="0" algn="l">
              <a:buNone/>
              <a:defRPr/>
            </a:lvl3pPr>
            <a:lvl4pPr marL="831738" indent="0" algn="l">
              <a:buNone/>
              <a:defRPr/>
            </a:lvl4pPr>
            <a:lvl5pPr marL="1108984" indent="0" algn="l">
              <a:buNone/>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8" name="Text Placeholder 17">
            <a:extLst>
              <a:ext uri="{FF2B5EF4-FFF2-40B4-BE49-F238E27FC236}">
                <a16:creationId xmlns:a16="http://schemas.microsoft.com/office/drawing/2014/main" id="{89379A29-564D-2F7E-6633-4911500639BD}"/>
              </a:ext>
            </a:extLst>
          </p:cNvPr>
          <p:cNvSpPr>
            <a:spLocks noGrp="1"/>
          </p:cNvSpPr>
          <p:nvPr>
            <p:ph type="body" sz="quarter" idx="12"/>
          </p:nvPr>
        </p:nvSpPr>
        <p:spPr>
          <a:xfrm>
            <a:off x="6360404" y="3041099"/>
            <a:ext cx="5280915" cy="3188335"/>
          </a:xfrm>
        </p:spPr>
        <p:txBody>
          <a:bodyPr/>
          <a:lstStyle>
            <a:lvl1pPr marL="0" indent="0" algn="ctr">
              <a:buNone/>
              <a:defRPr>
                <a:solidFill>
                  <a:srgbClr val="565565"/>
                </a:solidFill>
              </a:defRPr>
            </a:lvl1pPr>
            <a:lvl2pPr marL="277246" indent="0" algn="ctr">
              <a:buNone/>
              <a:defRPr>
                <a:solidFill>
                  <a:srgbClr val="565565"/>
                </a:solidFill>
              </a:defRPr>
            </a:lvl2pPr>
            <a:lvl3pPr marL="554492" indent="0" algn="ctr">
              <a:buNone/>
              <a:defRPr>
                <a:solidFill>
                  <a:srgbClr val="565565"/>
                </a:solidFill>
              </a:defRPr>
            </a:lvl3pPr>
            <a:lvl4pPr marL="831738" indent="0" algn="ctr">
              <a:buNone/>
              <a:defRPr>
                <a:solidFill>
                  <a:srgbClr val="565565"/>
                </a:solidFill>
              </a:defRPr>
            </a:lvl4pPr>
            <a:lvl5pPr marL="1108984" indent="0" algn="ctr">
              <a:buNone/>
              <a:defRPr>
                <a:solidFill>
                  <a:srgbClr val="565565"/>
                </a:solidFill>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11" name="Text Placeholder 17">
            <a:extLst>
              <a:ext uri="{FF2B5EF4-FFF2-40B4-BE49-F238E27FC236}">
                <a16:creationId xmlns:a16="http://schemas.microsoft.com/office/drawing/2014/main" id="{A1D6C915-5DDA-2A2D-A489-B77690A6BCF6}"/>
              </a:ext>
            </a:extLst>
          </p:cNvPr>
          <p:cNvSpPr>
            <a:spLocks noGrp="1"/>
          </p:cNvSpPr>
          <p:nvPr>
            <p:ph type="body" sz="quarter" idx="13" hasCustomPrompt="1"/>
          </p:nvPr>
        </p:nvSpPr>
        <p:spPr>
          <a:xfrm>
            <a:off x="6360404" y="1303444"/>
            <a:ext cx="5280915" cy="1558681"/>
          </a:xfrm>
        </p:spPr>
        <p:txBody>
          <a:bodyPr anchor="ctr">
            <a:normAutofit/>
          </a:bodyPr>
          <a:lstStyle>
            <a:lvl1pPr marL="0" indent="0" algn="ctr">
              <a:lnSpc>
                <a:spcPct val="90000"/>
              </a:lnSpc>
              <a:buNone/>
              <a:defRPr sz="2668">
                <a:solidFill>
                  <a:srgbClr val="565565"/>
                </a:solidFill>
                <a:latin typeface="Arsenica Antiqua DemiBold" pitchFamily="2" charset="0"/>
              </a:defRPr>
            </a:lvl1pPr>
            <a:lvl2pPr marL="277246" indent="0">
              <a:buNone/>
              <a:defRPr>
                <a:latin typeface="Arsenica Antiqua DemiBold" pitchFamily="2" charset="0"/>
              </a:defRPr>
            </a:lvl2pPr>
            <a:lvl3pPr marL="554492" indent="0">
              <a:buNone/>
              <a:defRPr>
                <a:latin typeface="Arsenica Antiqua DemiBold" pitchFamily="2" charset="0"/>
              </a:defRPr>
            </a:lvl3pPr>
            <a:lvl4pPr marL="831738" indent="0">
              <a:buNone/>
              <a:defRPr>
                <a:latin typeface="Arsenica Antiqua DemiBold" pitchFamily="2" charset="0"/>
              </a:defRPr>
            </a:lvl4pPr>
            <a:lvl5pPr marL="1108984" indent="0">
              <a:buNone/>
              <a:defRPr>
                <a:latin typeface="Arsenica Antiqua DemiBold" pitchFamily="2" charset="0"/>
              </a:defRPr>
            </a:lvl5pPr>
          </a:lstStyle>
          <a:p>
            <a:pPr lvl="0"/>
            <a:r>
              <a:rPr lang="en-GB" dirty="0"/>
              <a:t>CLICK TO EDIT TITLE</a:t>
            </a:r>
          </a:p>
        </p:txBody>
      </p:sp>
      <p:sp>
        <p:nvSpPr>
          <p:cNvPr id="14" name="Text Placeholder 14">
            <a:extLst>
              <a:ext uri="{FF2B5EF4-FFF2-40B4-BE49-F238E27FC236}">
                <a16:creationId xmlns:a16="http://schemas.microsoft.com/office/drawing/2014/main" id="{ED63AA50-97B6-685B-A0E6-57B5E72FFF0B}"/>
              </a:ext>
            </a:extLst>
          </p:cNvPr>
          <p:cNvSpPr>
            <a:spLocks noGrp="1"/>
          </p:cNvSpPr>
          <p:nvPr>
            <p:ph type="body" sz="quarter" idx="11" hasCustomPrompt="1"/>
          </p:nvPr>
        </p:nvSpPr>
        <p:spPr>
          <a:xfrm>
            <a:off x="4272592" y="401203"/>
            <a:ext cx="3646817" cy="162917"/>
          </a:xfrm>
        </p:spPr>
        <p:txBody>
          <a:bodyPr>
            <a:noAutofit/>
          </a:bodyPr>
          <a:lstStyle>
            <a:lvl1pPr marL="0" indent="0" algn="ctr">
              <a:buNone/>
              <a:defRPr sz="637" b="0" i="0" spc="91" baseline="0">
                <a:solidFill>
                  <a:srgbClr val="565565"/>
                </a:solidFill>
                <a:latin typeface="Gabarito SemiBold" pitchFamily="2" charset="77"/>
              </a:defRPr>
            </a:lvl1pPr>
            <a:lvl2pPr marL="277246" indent="0">
              <a:buNone/>
              <a:defRPr>
                <a:latin typeface="Arsenica Antiqua DemiBold" pitchFamily="2" charset="0"/>
              </a:defRPr>
            </a:lvl2pPr>
            <a:lvl3pPr marL="554492" indent="0">
              <a:buNone/>
              <a:defRPr>
                <a:latin typeface="Arsenica Antiqua DemiBold" pitchFamily="2" charset="0"/>
              </a:defRPr>
            </a:lvl3pPr>
            <a:lvl4pPr marL="831738" indent="0">
              <a:buNone/>
              <a:defRPr>
                <a:latin typeface="Arsenica Antiqua DemiBold" pitchFamily="2" charset="0"/>
              </a:defRPr>
            </a:lvl4pPr>
            <a:lvl5pPr marL="1108984" indent="0">
              <a:buNone/>
              <a:defRPr>
                <a:latin typeface="Arsenica Antiqua DemiBold" pitchFamily="2" charset="0"/>
              </a:defRPr>
            </a:lvl5pPr>
          </a:lstStyle>
          <a:p>
            <a:pPr lvl="0"/>
            <a:r>
              <a:rPr lang="en-GB" dirty="0"/>
              <a:t>CLICK TO EDIT SECTION TITLE</a:t>
            </a:r>
            <a:endParaRPr lang="en-US" dirty="0"/>
          </a:p>
        </p:txBody>
      </p:sp>
      <p:sp>
        <p:nvSpPr>
          <p:cNvPr id="15" name="object 7">
            <a:extLst>
              <a:ext uri="{FF2B5EF4-FFF2-40B4-BE49-F238E27FC236}">
                <a16:creationId xmlns:a16="http://schemas.microsoft.com/office/drawing/2014/main" id="{AB3E3056-813D-A2E1-3597-8301A7A0C38A}"/>
              </a:ext>
            </a:extLst>
          </p:cNvPr>
          <p:cNvSpPr/>
          <p:nvPr userDrawn="1"/>
        </p:nvSpPr>
        <p:spPr>
          <a:xfrm>
            <a:off x="6014464" y="194458"/>
            <a:ext cx="163074" cy="159381"/>
          </a:xfrm>
          <a:custGeom>
            <a:avLst/>
            <a:gdLst/>
            <a:ahLst/>
            <a:cxnLst/>
            <a:rect l="l" t="t" r="r" b="b"/>
            <a:pathLst>
              <a:path w="393700" h="384809">
                <a:moveTo>
                  <a:pt x="6450" y="0"/>
                </a:moveTo>
                <a:lnTo>
                  <a:pt x="3361" y="0"/>
                </a:lnTo>
                <a:lnTo>
                  <a:pt x="670" y="2540"/>
                </a:lnTo>
                <a:lnTo>
                  <a:pt x="0" y="2540"/>
                </a:lnTo>
                <a:lnTo>
                  <a:pt x="0" y="3810"/>
                </a:lnTo>
                <a:lnTo>
                  <a:pt x="3826" y="10160"/>
                </a:lnTo>
                <a:lnTo>
                  <a:pt x="15305" y="21590"/>
                </a:lnTo>
                <a:lnTo>
                  <a:pt x="34438" y="39370"/>
                </a:lnTo>
                <a:lnTo>
                  <a:pt x="106033" y="101600"/>
                </a:lnTo>
                <a:lnTo>
                  <a:pt x="127307" y="121920"/>
                </a:lnTo>
                <a:lnTo>
                  <a:pt x="147827" y="142240"/>
                </a:lnTo>
                <a:lnTo>
                  <a:pt x="156612" y="151130"/>
                </a:lnTo>
                <a:lnTo>
                  <a:pt x="164840" y="158750"/>
                </a:lnTo>
                <a:lnTo>
                  <a:pt x="172515" y="167640"/>
                </a:lnTo>
                <a:lnTo>
                  <a:pt x="179638" y="175260"/>
                </a:lnTo>
                <a:lnTo>
                  <a:pt x="178497" y="176530"/>
                </a:lnTo>
                <a:lnTo>
                  <a:pt x="173931" y="182880"/>
                </a:lnTo>
                <a:lnTo>
                  <a:pt x="172801" y="185420"/>
                </a:lnTo>
                <a:lnTo>
                  <a:pt x="172801" y="190500"/>
                </a:lnTo>
                <a:lnTo>
                  <a:pt x="173732" y="193040"/>
                </a:lnTo>
                <a:lnTo>
                  <a:pt x="175617" y="195580"/>
                </a:lnTo>
                <a:lnTo>
                  <a:pt x="178036" y="198120"/>
                </a:lnTo>
                <a:lnTo>
                  <a:pt x="179376" y="200660"/>
                </a:lnTo>
                <a:lnTo>
                  <a:pt x="179638" y="200660"/>
                </a:lnTo>
                <a:lnTo>
                  <a:pt x="164159" y="219710"/>
                </a:lnTo>
                <a:lnTo>
                  <a:pt x="145508" y="240030"/>
                </a:lnTo>
                <a:lnTo>
                  <a:pt x="123684" y="264160"/>
                </a:lnTo>
                <a:lnTo>
                  <a:pt x="98688" y="289560"/>
                </a:lnTo>
                <a:lnTo>
                  <a:pt x="70161" y="320040"/>
                </a:lnTo>
                <a:lnTo>
                  <a:pt x="46621" y="344170"/>
                </a:lnTo>
                <a:lnTo>
                  <a:pt x="28068" y="364490"/>
                </a:lnTo>
                <a:lnTo>
                  <a:pt x="14502" y="378460"/>
                </a:lnTo>
                <a:lnTo>
                  <a:pt x="15308" y="383540"/>
                </a:lnTo>
                <a:lnTo>
                  <a:pt x="16920" y="384810"/>
                </a:lnTo>
                <a:lnTo>
                  <a:pt x="19339" y="384810"/>
                </a:lnTo>
                <a:lnTo>
                  <a:pt x="23943" y="382270"/>
                </a:lnTo>
                <a:lnTo>
                  <a:pt x="34943" y="370840"/>
                </a:lnTo>
                <a:lnTo>
                  <a:pt x="52340" y="353060"/>
                </a:lnTo>
                <a:lnTo>
                  <a:pt x="76133" y="327660"/>
                </a:lnTo>
                <a:lnTo>
                  <a:pt x="85416" y="318770"/>
                </a:lnTo>
                <a:lnTo>
                  <a:pt x="157094" y="241300"/>
                </a:lnTo>
                <a:lnTo>
                  <a:pt x="169853" y="227330"/>
                </a:lnTo>
                <a:lnTo>
                  <a:pt x="179544" y="217170"/>
                </a:lnTo>
                <a:lnTo>
                  <a:pt x="186164" y="212090"/>
                </a:lnTo>
                <a:lnTo>
                  <a:pt x="189711" y="209550"/>
                </a:lnTo>
                <a:lnTo>
                  <a:pt x="205951" y="209550"/>
                </a:lnTo>
                <a:lnTo>
                  <a:pt x="207438" y="208280"/>
                </a:lnTo>
                <a:lnTo>
                  <a:pt x="223978" y="208280"/>
                </a:lnTo>
                <a:lnTo>
                  <a:pt x="220851" y="204470"/>
                </a:lnTo>
                <a:lnTo>
                  <a:pt x="219113" y="200660"/>
                </a:lnTo>
                <a:lnTo>
                  <a:pt x="220317" y="198120"/>
                </a:lnTo>
                <a:lnTo>
                  <a:pt x="225155" y="194310"/>
                </a:lnTo>
                <a:lnTo>
                  <a:pt x="226370" y="193040"/>
                </a:lnTo>
                <a:lnTo>
                  <a:pt x="226370" y="190500"/>
                </a:lnTo>
                <a:lnTo>
                  <a:pt x="224883" y="187960"/>
                </a:lnTo>
                <a:lnTo>
                  <a:pt x="221940" y="184150"/>
                </a:lnTo>
                <a:lnTo>
                  <a:pt x="218977" y="181610"/>
                </a:lnTo>
                <a:lnTo>
                  <a:pt x="217501" y="179070"/>
                </a:lnTo>
                <a:lnTo>
                  <a:pt x="217501" y="177800"/>
                </a:lnTo>
                <a:lnTo>
                  <a:pt x="226273" y="167640"/>
                </a:lnTo>
                <a:lnTo>
                  <a:pt x="188905" y="167640"/>
                </a:lnTo>
                <a:lnTo>
                  <a:pt x="184676" y="163830"/>
                </a:lnTo>
                <a:lnTo>
                  <a:pt x="175210" y="156210"/>
                </a:lnTo>
                <a:lnTo>
                  <a:pt x="140571" y="123190"/>
                </a:lnTo>
                <a:lnTo>
                  <a:pt x="72804" y="59690"/>
                </a:lnTo>
                <a:lnTo>
                  <a:pt x="39451" y="29210"/>
                </a:lnTo>
                <a:lnTo>
                  <a:pt x="6450" y="0"/>
                </a:lnTo>
                <a:close/>
              </a:path>
              <a:path w="393700" h="384809">
                <a:moveTo>
                  <a:pt x="223978" y="208280"/>
                </a:moveTo>
                <a:lnTo>
                  <a:pt x="208244" y="208280"/>
                </a:lnTo>
                <a:lnTo>
                  <a:pt x="213351" y="212090"/>
                </a:lnTo>
                <a:lnTo>
                  <a:pt x="225860" y="223520"/>
                </a:lnTo>
                <a:lnTo>
                  <a:pt x="245773" y="242570"/>
                </a:lnTo>
                <a:lnTo>
                  <a:pt x="273091" y="270510"/>
                </a:lnTo>
                <a:lnTo>
                  <a:pt x="321374" y="318770"/>
                </a:lnTo>
                <a:lnTo>
                  <a:pt x="356264" y="353060"/>
                </a:lnTo>
                <a:lnTo>
                  <a:pt x="377760" y="373380"/>
                </a:lnTo>
                <a:lnTo>
                  <a:pt x="385862" y="379730"/>
                </a:lnTo>
                <a:lnTo>
                  <a:pt x="390700" y="379730"/>
                </a:lnTo>
                <a:lnTo>
                  <a:pt x="393118" y="378460"/>
                </a:lnTo>
                <a:lnTo>
                  <a:pt x="393118" y="373380"/>
                </a:lnTo>
                <a:lnTo>
                  <a:pt x="391430" y="368300"/>
                </a:lnTo>
                <a:lnTo>
                  <a:pt x="386367" y="361950"/>
                </a:lnTo>
                <a:lnTo>
                  <a:pt x="377931" y="353060"/>
                </a:lnTo>
                <a:lnTo>
                  <a:pt x="366124" y="342900"/>
                </a:lnTo>
                <a:lnTo>
                  <a:pt x="331792" y="312420"/>
                </a:lnTo>
                <a:lnTo>
                  <a:pt x="319081" y="299720"/>
                </a:lnTo>
                <a:lnTo>
                  <a:pt x="309341" y="290830"/>
                </a:lnTo>
                <a:lnTo>
                  <a:pt x="297429" y="278130"/>
                </a:lnTo>
                <a:lnTo>
                  <a:pt x="266217" y="247650"/>
                </a:lnTo>
                <a:lnTo>
                  <a:pt x="234751" y="219710"/>
                </a:lnTo>
                <a:lnTo>
                  <a:pt x="226063" y="210820"/>
                </a:lnTo>
                <a:lnTo>
                  <a:pt x="223978" y="208280"/>
                </a:lnTo>
                <a:close/>
              </a:path>
              <a:path w="393700" h="384809">
                <a:moveTo>
                  <a:pt x="160445" y="311150"/>
                </a:moveTo>
                <a:lnTo>
                  <a:pt x="155607" y="311150"/>
                </a:lnTo>
                <a:lnTo>
                  <a:pt x="152990" y="314960"/>
                </a:lnTo>
                <a:lnTo>
                  <a:pt x="147890" y="326390"/>
                </a:lnTo>
                <a:lnTo>
                  <a:pt x="146613" y="332740"/>
                </a:lnTo>
                <a:lnTo>
                  <a:pt x="146613" y="346710"/>
                </a:lnTo>
                <a:lnTo>
                  <a:pt x="148623" y="350520"/>
                </a:lnTo>
                <a:lnTo>
                  <a:pt x="154801" y="350520"/>
                </a:lnTo>
                <a:lnTo>
                  <a:pt x="157827" y="346710"/>
                </a:lnTo>
                <a:lnTo>
                  <a:pt x="165607" y="332740"/>
                </a:lnTo>
                <a:lnTo>
                  <a:pt x="167565" y="327660"/>
                </a:lnTo>
                <a:lnTo>
                  <a:pt x="167565" y="321310"/>
                </a:lnTo>
                <a:lnTo>
                  <a:pt x="166549" y="318770"/>
                </a:lnTo>
                <a:lnTo>
                  <a:pt x="162529" y="313690"/>
                </a:lnTo>
                <a:lnTo>
                  <a:pt x="160445" y="311150"/>
                </a:lnTo>
                <a:close/>
              </a:path>
              <a:path w="393700" h="384809">
                <a:moveTo>
                  <a:pt x="242882" y="313690"/>
                </a:moveTo>
                <a:lnTo>
                  <a:pt x="238851" y="313690"/>
                </a:lnTo>
                <a:lnTo>
                  <a:pt x="236840" y="317500"/>
                </a:lnTo>
                <a:lnTo>
                  <a:pt x="236840" y="331470"/>
                </a:lnTo>
                <a:lnTo>
                  <a:pt x="238045" y="335280"/>
                </a:lnTo>
                <a:lnTo>
                  <a:pt x="242882" y="344170"/>
                </a:lnTo>
                <a:lnTo>
                  <a:pt x="245563" y="345440"/>
                </a:lnTo>
                <a:lnTo>
                  <a:pt x="252809" y="345440"/>
                </a:lnTo>
                <a:lnTo>
                  <a:pt x="255636" y="342900"/>
                </a:lnTo>
                <a:lnTo>
                  <a:pt x="256976" y="336550"/>
                </a:lnTo>
                <a:lnTo>
                  <a:pt x="253378" y="326390"/>
                </a:lnTo>
                <a:lnTo>
                  <a:pt x="249827" y="320040"/>
                </a:lnTo>
                <a:lnTo>
                  <a:pt x="246327" y="314960"/>
                </a:lnTo>
                <a:lnTo>
                  <a:pt x="242882" y="313690"/>
                </a:lnTo>
                <a:close/>
              </a:path>
              <a:path w="393700" h="384809">
                <a:moveTo>
                  <a:pt x="193264" y="300990"/>
                </a:moveTo>
                <a:lnTo>
                  <a:pt x="155880" y="300990"/>
                </a:lnTo>
                <a:lnTo>
                  <a:pt x="163932" y="302260"/>
                </a:lnTo>
                <a:lnTo>
                  <a:pt x="171450" y="304800"/>
                </a:lnTo>
                <a:lnTo>
                  <a:pt x="185418" y="316230"/>
                </a:lnTo>
                <a:lnTo>
                  <a:pt x="188632" y="320040"/>
                </a:lnTo>
                <a:lnTo>
                  <a:pt x="189177" y="320040"/>
                </a:lnTo>
                <a:lnTo>
                  <a:pt x="190381" y="316230"/>
                </a:lnTo>
                <a:lnTo>
                  <a:pt x="193072" y="303530"/>
                </a:lnTo>
                <a:lnTo>
                  <a:pt x="193168" y="302260"/>
                </a:lnTo>
                <a:lnTo>
                  <a:pt x="193264" y="300990"/>
                </a:lnTo>
                <a:close/>
              </a:path>
              <a:path w="393700" h="384809">
                <a:moveTo>
                  <a:pt x="211459" y="234950"/>
                </a:moveTo>
                <a:lnTo>
                  <a:pt x="205019" y="234950"/>
                </a:lnTo>
                <a:lnTo>
                  <a:pt x="203407" y="236220"/>
                </a:lnTo>
                <a:lnTo>
                  <a:pt x="203407" y="243840"/>
                </a:lnTo>
                <a:lnTo>
                  <a:pt x="204611" y="251460"/>
                </a:lnTo>
                <a:lnTo>
                  <a:pt x="207030" y="264160"/>
                </a:lnTo>
                <a:lnTo>
                  <a:pt x="208618" y="274320"/>
                </a:lnTo>
                <a:lnTo>
                  <a:pt x="209754" y="283210"/>
                </a:lnTo>
                <a:lnTo>
                  <a:pt x="210095" y="288290"/>
                </a:lnTo>
                <a:lnTo>
                  <a:pt x="210180" y="289560"/>
                </a:lnTo>
                <a:lnTo>
                  <a:pt x="210265" y="290830"/>
                </a:lnTo>
                <a:lnTo>
                  <a:pt x="210350" y="292100"/>
                </a:lnTo>
                <a:lnTo>
                  <a:pt x="210468" y="294640"/>
                </a:lnTo>
                <a:lnTo>
                  <a:pt x="210566" y="298450"/>
                </a:lnTo>
                <a:lnTo>
                  <a:pt x="210663" y="302260"/>
                </a:lnTo>
                <a:lnTo>
                  <a:pt x="212810" y="308610"/>
                </a:lnTo>
                <a:lnTo>
                  <a:pt x="214810" y="312420"/>
                </a:lnTo>
                <a:lnTo>
                  <a:pt x="217228" y="312420"/>
                </a:lnTo>
                <a:lnTo>
                  <a:pt x="227574" y="300990"/>
                </a:lnTo>
                <a:lnTo>
                  <a:pt x="232139" y="299720"/>
                </a:lnTo>
                <a:lnTo>
                  <a:pt x="259803" y="299720"/>
                </a:lnTo>
                <a:lnTo>
                  <a:pt x="259803" y="295910"/>
                </a:lnTo>
                <a:lnTo>
                  <a:pt x="249730" y="284480"/>
                </a:lnTo>
                <a:lnTo>
                  <a:pt x="243361" y="276860"/>
                </a:lnTo>
                <a:lnTo>
                  <a:pt x="237949" y="270510"/>
                </a:lnTo>
                <a:lnTo>
                  <a:pt x="233493" y="264160"/>
                </a:lnTo>
                <a:lnTo>
                  <a:pt x="229992" y="260350"/>
                </a:lnTo>
                <a:lnTo>
                  <a:pt x="225961" y="254000"/>
                </a:lnTo>
                <a:lnTo>
                  <a:pt x="222139" y="247650"/>
                </a:lnTo>
                <a:lnTo>
                  <a:pt x="214883" y="237490"/>
                </a:lnTo>
                <a:lnTo>
                  <a:pt x="211459" y="234950"/>
                </a:lnTo>
                <a:close/>
              </a:path>
              <a:path w="393700" h="384809">
                <a:moveTo>
                  <a:pt x="186622" y="238760"/>
                </a:moveTo>
                <a:lnTo>
                  <a:pt x="181795" y="238760"/>
                </a:lnTo>
                <a:lnTo>
                  <a:pt x="177628" y="242570"/>
                </a:lnTo>
                <a:lnTo>
                  <a:pt x="171984" y="251460"/>
                </a:lnTo>
                <a:lnTo>
                  <a:pt x="165969" y="260350"/>
                </a:lnTo>
                <a:lnTo>
                  <a:pt x="161212" y="266700"/>
                </a:lnTo>
                <a:lnTo>
                  <a:pt x="157716" y="271780"/>
                </a:lnTo>
                <a:lnTo>
                  <a:pt x="155482" y="274320"/>
                </a:lnTo>
                <a:lnTo>
                  <a:pt x="151712" y="278130"/>
                </a:lnTo>
                <a:lnTo>
                  <a:pt x="139765" y="288290"/>
                </a:lnTo>
                <a:lnTo>
                  <a:pt x="137754" y="292100"/>
                </a:lnTo>
                <a:lnTo>
                  <a:pt x="137754" y="300990"/>
                </a:lnTo>
                <a:lnTo>
                  <a:pt x="139367" y="302260"/>
                </a:lnTo>
                <a:lnTo>
                  <a:pt x="150508" y="302260"/>
                </a:lnTo>
                <a:lnTo>
                  <a:pt x="155880" y="300990"/>
                </a:lnTo>
                <a:lnTo>
                  <a:pt x="193264" y="300990"/>
                </a:lnTo>
                <a:lnTo>
                  <a:pt x="193647" y="295910"/>
                </a:lnTo>
                <a:lnTo>
                  <a:pt x="193540" y="276860"/>
                </a:lnTo>
                <a:lnTo>
                  <a:pt x="192935" y="267970"/>
                </a:lnTo>
                <a:lnTo>
                  <a:pt x="191927" y="259080"/>
                </a:lnTo>
                <a:lnTo>
                  <a:pt x="190517" y="252730"/>
                </a:lnTo>
                <a:lnTo>
                  <a:pt x="188632" y="243840"/>
                </a:lnTo>
                <a:lnTo>
                  <a:pt x="186622" y="238760"/>
                </a:lnTo>
                <a:close/>
              </a:path>
              <a:path w="393700" h="384809">
                <a:moveTo>
                  <a:pt x="259803" y="299720"/>
                </a:moveTo>
                <a:lnTo>
                  <a:pt x="246505" y="299720"/>
                </a:lnTo>
                <a:lnTo>
                  <a:pt x="252945" y="302260"/>
                </a:lnTo>
                <a:lnTo>
                  <a:pt x="257918" y="302260"/>
                </a:lnTo>
                <a:lnTo>
                  <a:pt x="259803" y="300990"/>
                </a:lnTo>
                <a:lnTo>
                  <a:pt x="259803" y="299720"/>
                </a:lnTo>
                <a:close/>
              </a:path>
              <a:path w="393700" h="384809">
                <a:moveTo>
                  <a:pt x="162330" y="193040"/>
                </a:moveTo>
                <a:lnTo>
                  <a:pt x="138561" y="193040"/>
                </a:lnTo>
                <a:lnTo>
                  <a:pt x="122450" y="194310"/>
                </a:lnTo>
                <a:lnTo>
                  <a:pt x="102311" y="196850"/>
                </a:lnTo>
                <a:lnTo>
                  <a:pt x="89149" y="198120"/>
                </a:lnTo>
                <a:lnTo>
                  <a:pt x="81369" y="198120"/>
                </a:lnTo>
                <a:lnTo>
                  <a:pt x="76259" y="199390"/>
                </a:lnTo>
                <a:lnTo>
                  <a:pt x="73715" y="201930"/>
                </a:lnTo>
                <a:lnTo>
                  <a:pt x="73715" y="208280"/>
                </a:lnTo>
                <a:lnTo>
                  <a:pt x="76594" y="213360"/>
                </a:lnTo>
                <a:lnTo>
                  <a:pt x="88143" y="224790"/>
                </a:lnTo>
                <a:lnTo>
                  <a:pt x="91033" y="229870"/>
                </a:lnTo>
                <a:lnTo>
                  <a:pt x="91033" y="236220"/>
                </a:lnTo>
                <a:lnTo>
                  <a:pt x="90363" y="238760"/>
                </a:lnTo>
                <a:lnTo>
                  <a:pt x="87672" y="246380"/>
                </a:lnTo>
                <a:lnTo>
                  <a:pt x="87002" y="250190"/>
                </a:lnTo>
                <a:lnTo>
                  <a:pt x="87002" y="254000"/>
                </a:lnTo>
                <a:lnTo>
                  <a:pt x="88342" y="255270"/>
                </a:lnTo>
                <a:lnTo>
                  <a:pt x="91033" y="255270"/>
                </a:lnTo>
                <a:lnTo>
                  <a:pt x="95386" y="254000"/>
                </a:lnTo>
                <a:lnTo>
                  <a:pt x="103214" y="248920"/>
                </a:lnTo>
                <a:lnTo>
                  <a:pt x="114516" y="241300"/>
                </a:lnTo>
                <a:lnTo>
                  <a:pt x="129294" y="228600"/>
                </a:lnTo>
                <a:lnTo>
                  <a:pt x="143746" y="217170"/>
                </a:lnTo>
                <a:lnTo>
                  <a:pt x="154069" y="207010"/>
                </a:lnTo>
                <a:lnTo>
                  <a:pt x="160264" y="200660"/>
                </a:lnTo>
                <a:lnTo>
                  <a:pt x="162330" y="195580"/>
                </a:lnTo>
                <a:lnTo>
                  <a:pt x="162330" y="193040"/>
                </a:lnTo>
                <a:close/>
              </a:path>
              <a:path w="393700" h="384809">
                <a:moveTo>
                  <a:pt x="269059" y="194310"/>
                </a:moveTo>
                <a:lnTo>
                  <a:pt x="253217" y="194310"/>
                </a:lnTo>
                <a:lnTo>
                  <a:pt x="247311" y="198120"/>
                </a:lnTo>
                <a:lnTo>
                  <a:pt x="247311" y="205740"/>
                </a:lnTo>
                <a:lnTo>
                  <a:pt x="249730" y="209550"/>
                </a:lnTo>
                <a:lnTo>
                  <a:pt x="254557" y="213360"/>
                </a:lnTo>
                <a:lnTo>
                  <a:pt x="256242" y="214630"/>
                </a:lnTo>
                <a:lnTo>
                  <a:pt x="260495" y="217170"/>
                </a:lnTo>
                <a:lnTo>
                  <a:pt x="267319" y="222250"/>
                </a:lnTo>
                <a:lnTo>
                  <a:pt x="276714" y="229870"/>
                </a:lnTo>
                <a:lnTo>
                  <a:pt x="290459" y="240030"/>
                </a:lnTo>
                <a:lnTo>
                  <a:pt x="301082" y="246380"/>
                </a:lnTo>
                <a:lnTo>
                  <a:pt x="308584" y="250190"/>
                </a:lnTo>
                <a:lnTo>
                  <a:pt x="312964" y="252730"/>
                </a:lnTo>
                <a:lnTo>
                  <a:pt x="316995" y="252730"/>
                </a:lnTo>
                <a:lnTo>
                  <a:pt x="319005" y="250190"/>
                </a:lnTo>
                <a:lnTo>
                  <a:pt x="319005" y="245110"/>
                </a:lnTo>
                <a:lnTo>
                  <a:pt x="317864" y="241300"/>
                </a:lnTo>
                <a:lnTo>
                  <a:pt x="313299" y="232410"/>
                </a:lnTo>
                <a:lnTo>
                  <a:pt x="312158" y="229870"/>
                </a:lnTo>
                <a:lnTo>
                  <a:pt x="312158" y="227330"/>
                </a:lnTo>
                <a:lnTo>
                  <a:pt x="314712" y="222250"/>
                </a:lnTo>
                <a:lnTo>
                  <a:pt x="324911" y="209550"/>
                </a:lnTo>
                <a:lnTo>
                  <a:pt x="327466" y="204470"/>
                </a:lnTo>
                <a:lnTo>
                  <a:pt x="327466" y="198120"/>
                </a:lnTo>
                <a:lnTo>
                  <a:pt x="293561" y="198120"/>
                </a:lnTo>
                <a:lnTo>
                  <a:pt x="275572" y="195580"/>
                </a:lnTo>
                <a:lnTo>
                  <a:pt x="269059" y="194310"/>
                </a:lnTo>
                <a:close/>
              </a:path>
              <a:path w="393700" h="384809">
                <a:moveTo>
                  <a:pt x="76929" y="224790"/>
                </a:moveTo>
                <a:lnTo>
                  <a:pt x="69683" y="224790"/>
                </a:lnTo>
                <a:lnTo>
                  <a:pt x="55233" y="226060"/>
                </a:lnTo>
                <a:lnTo>
                  <a:pt x="44913" y="228600"/>
                </a:lnTo>
                <a:lnTo>
                  <a:pt x="38722" y="232410"/>
                </a:lnTo>
                <a:lnTo>
                  <a:pt x="36658" y="237490"/>
                </a:lnTo>
                <a:lnTo>
                  <a:pt x="36658" y="240030"/>
                </a:lnTo>
                <a:lnTo>
                  <a:pt x="38532" y="242570"/>
                </a:lnTo>
                <a:lnTo>
                  <a:pt x="46050" y="247650"/>
                </a:lnTo>
                <a:lnTo>
                  <a:pt x="49401" y="248920"/>
                </a:lnTo>
                <a:lnTo>
                  <a:pt x="60417" y="248920"/>
                </a:lnTo>
                <a:lnTo>
                  <a:pt x="67128" y="246380"/>
                </a:lnTo>
                <a:lnTo>
                  <a:pt x="77871" y="240030"/>
                </a:lnTo>
                <a:lnTo>
                  <a:pt x="80562" y="234950"/>
                </a:lnTo>
                <a:lnTo>
                  <a:pt x="80562" y="226060"/>
                </a:lnTo>
                <a:lnTo>
                  <a:pt x="76929" y="224790"/>
                </a:lnTo>
                <a:close/>
              </a:path>
              <a:path w="393700" h="384809">
                <a:moveTo>
                  <a:pt x="355517" y="219710"/>
                </a:moveTo>
                <a:lnTo>
                  <a:pt x="342900" y="219710"/>
                </a:lnTo>
                <a:lnTo>
                  <a:pt x="335382" y="222250"/>
                </a:lnTo>
                <a:lnTo>
                  <a:pt x="324639" y="226060"/>
                </a:lnTo>
                <a:lnTo>
                  <a:pt x="324639" y="229870"/>
                </a:lnTo>
                <a:lnTo>
                  <a:pt x="333226" y="233680"/>
                </a:lnTo>
                <a:lnTo>
                  <a:pt x="340454" y="236220"/>
                </a:lnTo>
                <a:lnTo>
                  <a:pt x="346321" y="238760"/>
                </a:lnTo>
                <a:lnTo>
                  <a:pt x="357800" y="238760"/>
                </a:lnTo>
                <a:lnTo>
                  <a:pt x="361297" y="236220"/>
                </a:lnTo>
                <a:lnTo>
                  <a:pt x="361297" y="227330"/>
                </a:lnTo>
                <a:lnTo>
                  <a:pt x="360219" y="222250"/>
                </a:lnTo>
                <a:lnTo>
                  <a:pt x="355517" y="219710"/>
                </a:lnTo>
                <a:close/>
              </a:path>
              <a:path w="393700" h="384809">
                <a:moveTo>
                  <a:pt x="205951" y="209550"/>
                </a:moveTo>
                <a:lnTo>
                  <a:pt x="190517" y="209550"/>
                </a:lnTo>
                <a:lnTo>
                  <a:pt x="191784" y="210820"/>
                </a:lnTo>
                <a:lnTo>
                  <a:pt x="195282" y="213360"/>
                </a:lnTo>
                <a:lnTo>
                  <a:pt x="196695" y="214630"/>
                </a:lnTo>
                <a:lnTo>
                  <a:pt x="199648" y="214630"/>
                </a:lnTo>
                <a:lnTo>
                  <a:pt x="201658" y="213360"/>
                </a:lnTo>
                <a:lnTo>
                  <a:pt x="205951" y="209550"/>
                </a:lnTo>
                <a:close/>
              </a:path>
              <a:path w="393700" h="384809">
                <a:moveTo>
                  <a:pt x="323571" y="196850"/>
                </a:moveTo>
                <a:lnTo>
                  <a:pt x="312356" y="196850"/>
                </a:lnTo>
                <a:lnTo>
                  <a:pt x="308336" y="198120"/>
                </a:lnTo>
                <a:lnTo>
                  <a:pt x="327466" y="198120"/>
                </a:lnTo>
                <a:lnTo>
                  <a:pt x="323571" y="196850"/>
                </a:lnTo>
                <a:close/>
              </a:path>
              <a:path w="393700" h="384809">
                <a:moveTo>
                  <a:pt x="92635" y="125730"/>
                </a:moveTo>
                <a:lnTo>
                  <a:pt x="88342" y="125730"/>
                </a:lnTo>
                <a:lnTo>
                  <a:pt x="86196" y="128270"/>
                </a:lnTo>
                <a:lnTo>
                  <a:pt x="86196" y="135890"/>
                </a:lnTo>
                <a:lnTo>
                  <a:pt x="86740" y="138430"/>
                </a:lnTo>
                <a:lnTo>
                  <a:pt x="88876" y="143510"/>
                </a:lnTo>
                <a:lnTo>
                  <a:pt x="89421" y="146050"/>
                </a:lnTo>
                <a:lnTo>
                  <a:pt x="89421" y="153670"/>
                </a:lnTo>
                <a:lnTo>
                  <a:pt x="86332" y="160020"/>
                </a:lnTo>
                <a:lnTo>
                  <a:pt x="73976" y="173990"/>
                </a:lnTo>
                <a:lnTo>
                  <a:pt x="70898" y="177800"/>
                </a:lnTo>
                <a:lnTo>
                  <a:pt x="72961" y="180340"/>
                </a:lnTo>
                <a:lnTo>
                  <a:pt x="79153" y="182880"/>
                </a:lnTo>
                <a:lnTo>
                  <a:pt x="89473" y="184150"/>
                </a:lnTo>
                <a:lnTo>
                  <a:pt x="127761" y="184150"/>
                </a:lnTo>
                <a:lnTo>
                  <a:pt x="145307" y="182880"/>
                </a:lnTo>
                <a:lnTo>
                  <a:pt x="156558" y="181610"/>
                </a:lnTo>
                <a:lnTo>
                  <a:pt x="161513" y="179070"/>
                </a:lnTo>
                <a:lnTo>
                  <a:pt x="134250" y="156210"/>
                </a:lnTo>
                <a:lnTo>
                  <a:pt x="113685" y="139700"/>
                </a:lnTo>
                <a:lnTo>
                  <a:pt x="99814" y="129540"/>
                </a:lnTo>
                <a:lnTo>
                  <a:pt x="92635" y="125730"/>
                </a:lnTo>
                <a:close/>
              </a:path>
              <a:path w="393700" h="384809">
                <a:moveTo>
                  <a:pt x="305310" y="123190"/>
                </a:moveTo>
                <a:lnTo>
                  <a:pt x="277294" y="144780"/>
                </a:lnTo>
                <a:lnTo>
                  <a:pt x="257281" y="161290"/>
                </a:lnTo>
                <a:lnTo>
                  <a:pt x="245273" y="171450"/>
                </a:lnTo>
                <a:lnTo>
                  <a:pt x="241270" y="176530"/>
                </a:lnTo>
                <a:lnTo>
                  <a:pt x="241270" y="180340"/>
                </a:lnTo>
                <a:lnTo>
                  <a:pt x="244222" y="182880"/>
                </a:lnTo>
                <a:lnTo>
                  <a:pt x="270622" y="182880"/>
                </a:lnTo>
                <a:lnTo>
                  <a:pt x="289059" y="181610"/>
                </a:lnTo>
                <a:lnTo>
                  <a:pt x="314440" y="181610"/>
                </a:lnTo>
                <a:lnTo>
                  <a:pt x="325183" y="177800"/>
                </a:lnTo>
                <a:lnTo>
                  <a:pt x="327864" y="176530"/>
                </a:lnTo>
                <a:lnTo>
                  <a:pt x="327864" y="172720"/>
                </a:lnTo>
                <a:lnTo>
                  <a:pt x="325717" y="170180"/>
                </a:lnTo>
                <a:lnTo>
                  <a:pt x="321424" y="167640"/>
                </a:lnTo>
                <a:lnTo>
                  <a:pt x="316314" y="162560"/>
                </a:lnTo>
                <a:lnTo>
                  <a:pt x="313100" y="160020"/>
                </a:lnTo>
                <a:lnTo>
                  <a:pt x="311760" y="156210"/>
                </a:lnTo>
                <a:lnTo>
                  <a:pt x="309875" y="152400"/>
                </a:lnTo>
                <a:lnTo>
                  <a:pt x="308933" y="146050"/>
                </a:lnTo>
                <a:lnTo>
                  <a:pt x="308933" y="129540"/>
                </a:lnTo>
                <a:lnTo>
                  <a:pt x="307728" y="124460"/>
                </a:lnTo>
                <a:lnTo>
                  <a:pt x="305310" y="123190"/>
                </a:lnTo>
                <a:close/>
              </a:path>
              <a:path w="393700" h="384809">
                <a:moveTo>
                  <a:pt x="205553" y="160020"/>
                </a:moveTo>
                <a:lnTo>
                  <a:pt x="203407" y="160020"/>
                </a:lnTo>
                <a:lnTo>
                  <a:pt x="201187" y="161290"/>
                </a:lnTo>
                <a:lnTo>
                  <a:pt x="193941" y="166370"/>
                </a:lnTo>
                <a:lnTo>
                  <a:pt x="191051" y="167640"/>
                </a:lnTo>
                <a:lnTo>
                  <a:pt x="211867" y="167640"/>
                </a:lnTo>
                <a:lnTo>
                  <a:pt x="208098" y="162560"/>
                </a:lnTo>
                <a:lnTo>
                  <a:pt x="205553" y="160020"/>
                </a:lnTo>
                <a:close/>
              </a:path>
              <a:path w="393700" h="384809">
                <a:moveTo>
                  <a:pt x="371632" y="8890"/>
                </a:moveTo>
                <a:lnTo>
                  <a:pt x="368952" y="8890"/>
                </a:lnTo>
                <a:lnTo>
                  <a:pt x="365323" y="11430"/>
                </a:lnTo>
                <a:lnTo>
                  <a:pt x="357266" y="19050"/>
                </a:lnTo>
                <a:lnTo>
                  <a:pt x="344780" y="31750"/>
                </a:lnTo>
                <a:lnTo>
                  <a:pt x="299320" y="81280"/>
                </a:lnTo>
                <a:lnTo>
                  <a:pt x="270470" y="110490"/>
                </a:lnTo>
                <a:lnTo>
                  <a:pt x="241318" y="139700"/>
                </a:lnTo>
                <a:lnTo>
                  <a:pt x="211867" y="167640"/>
                </a:lnTo>
                <a:lnTo>
                  <a:pt x="226273" y="167640"/>
                </a:lnTo>
                <a:lnTo>
                  <a:pt x="227370" y="166370"/>
                </a:lnTo>
                <a:lnTo>
                  <a:pt x="256976" y="134620"/>
                </a:lnTo>
                <a:lnTo>
                  <a:pt x="375391" y="15240"/>
                </a:lnTo>
                <a:lnTo>
                  <a:pt x="373779" y="11430"/>
                </a:lnTo>
                <a:lnTo>
                  <a:pt x="371632" y="8890"/>
                </a:lnTo>
                <a:close/>
              </a:path>
              <a:path w="393700" h="384809">
                <a:moveTo>
                  <a:pt x="53705" y="137160"/>
                </a:moveTo>
                <a:lnTo>
                  <a:pt x="44574" y="137160"/>
                </a:lnTo>
                <a:lnTo>
                  <a:pt x="39611" y="139700"/>
                </a:lnTo>
                <a:lnTo>
                  <a:pt x="35046" y="143510"/>
                </a:lnTo>
                <a:lnTo>
                  <a:pt x="35046" y="147320"/>
                </a:lnTo>
                <a:lnTo>
                  <a:pt x="37925" y="149860"/>
                </a:lnTo>
                <a:lnTo>
                  <a:pt x="49474" y="156210"/>
                </a:lnTo>
                <a:lnTo>
                  <a:pt x="55181" y="158750"/>
                </a:lnTo>
                <a:lnTo>
                  <a:pt x="72762" y="158750"/>
                </a:lnTo>
                <a:lnTo>
                  <a:pt x="77337" y="156210"/>
                </a:lnTo>
                <a:lnTo>
                  <a:pt x="77337" y="149860"/>
                </a:lnTo>
                <a:lnTo>
                  <a:pt x="73715" y="146050"/>
                </a:lnTo>
                <a:lnTo>
                  <a:pt x="59212" y="139700"/>
                </a:lnTo>
                <a:lnTo>
                  <a:pt x="53705" y="137160"/>
                </a:lnTo>
                <a:close/>
              </a:path>
              <a:path w="393700" h="384809">
                <a:moveTo>
                  <a:pt x="354177" y="129540"/>
                </a:moveTo>
                <a:lnTo>
                  <a:pt x="344240" y="129540"/>
                </a:lnTo>
                <a:lnTo>
                  <a:pt x="339277" y="130810"/>
                </a:lnTo>
                <a:lnTo>
                  <a:pt x="328534" y="137160"/>
                </a:lnTo>
                <a:lnTo>
                  <a:pt x="325445" y="140970"/>
                </a:lnTo>
                <a:lnTo>
                  <a:pt x="324639" y="144780"/>
                </a:lnTo>
                <a:lnTo>
                  <a:pt x="325717" y="148590"/>
                </a:lnTo>
                <a:lnTo>
                  <a:pt x="327058" y="149860"/>
                </a:lnTo>
                <a:lnTo>
                  <a:pt x="335120" y="149860"/>
                </a:lnTo>
                <a:lnTo>
                  <a:pt x="353779" y="142240"/>
                </a:lnTo>
                <a:lnTo>
                  <a:pt x="356868" y="138430"/>
                </a:lnTo>
                <a:lnTo>
                  <a:pt x="356868" y="130810"/>
                </a:lnTo>
                <a:lnTo>
                  <a:pt x="354177" y="129540"/>
                </a:lnTo>
                <a:close/>
              </a:path>
              <a:path w="393700" h="384809">
                <a:moveTo>
                  <a:pt x="211867" y="52070"/>
                </a:moveTo>
                <a:lnTo>
                  <a:pt x="208739" y="67310"/>
                </a:lnTo>
                <a:lnTo>
                  <a:pt x="208618" y="68580"/>
                </a:lnTo>
                <a:lnTo>
                  <a:pt x="207789" y="91440"/>
                </a:lnTo>
                <a:lnTo>
                  <a:pt x="206831" y="104140"/>
                </a:lnTo>
                <a:lnTo>
                  <a:pt x="205370" y="116840"/>
                </a:lnTo>
                <a:lnTo>
                  <a:pt x="203407" y="128270"/>
                </a:lnTo>
                <a:lnTo>
                  <a:pt x="205553" y="138430"/>
                </a:lnTo>
                <a:lnTo>
                  <a:pt x="207574" y="143510"/>
                </a:lnTo>
                <a:lnTo>
                  <a:pt x="209449" y="143510"/>
                </a:lnTo>
                <a:lnTo>
                  <a:pt x="241678" y="107950"/>
                </a:lnTo>
                <a:lnTo>
                  <a:pt x="266592" y="72390"/>
                </a:lnTo>
                <a:lnTo>
                  <a:pt x="267423" y="69850"/>
                </a:lnTo>
                <a:lnTo>
                  <a:pt x="243678" y="69850"/>
                </a:lnTo>
                <a:lnTo>
                  <a:pt x="236406" y="68580"/>
                </a:lnTo>
                <a:lnTo>
                  <a:pt x="228680" y="64770"/>
                </a:lnTo>
                <a:lnTo>
                  <a:pt x="220500" y="59690"/>
                </a:lnTo>
                <a:lnTo>
                  <a:pt x="211867" y="52070"/>
                </a:lnTo>
                <a:close/>
              </a:path>
              <a:path w="393700" h="384809">
                <a:moveTo>
                  <a:pt x="150644" y="72390"/>
                </a:moveTo>
                <a:lnTo>
                  <a:pt x="136404" y="72390"/>
                </a:lnTo>
                <a:lnTo>
                  <a:pt x="134938" y="74930"/>
                </a:lnTo>
                <a:lnTo>
                  <a:pt x="134938" y="80010"/>
                </a:lnTo>
                <a:lnTo>
                  <a:pt x="136006" y="81280"/>
                </a:lnTo>
                <a:lnTo>
                  <a:pt x="138152" y="82550"/>
                </a:lnTo>
                <a:lnTo>
                  <a:pt x="141377" y="85090"/>
                </a:lnTo>
                <a:lnTo>
                  <a:pt x="143252" y="87630"/>
                </a:lnTo>
                <a:lnTo>
                  <a:pt x="143796" y="87630"/>
                </a:lnTo>
                <a:lnTo>
                  <a:pt x="159375" y="109220"/>
                </a:lnTo>
                <a:lnTo>
                  <a:pt x="171481" y="124460"/>
                </a:lnTo>
                <a:lnTo>
                  <a:pt x="180116" y="133350"/>
                </a:lnTo>
                <a:lnTo>
                  <a:pt x="185282" y="135890"/>
                </a:lnTo>
                <a:lnTo>
                  <a:pt x="187962" y="134620"/>
                </a:lnTo>
                <a:lnTo>
                  <a:pt x="189313" y="132080"/>
                </a:lnTo>
                <a:lnTo>
                  <a:pt x="189195" y="121920"/>
                </a:lnTo>
                <a:lnTo>
                  <a:pt x="189116" y="116840"/>
                </a:lnTo>
                <a:lnTo>
                  <a:pt x="188998" y="109220"/>
                </a:lnTo>
                <a:lnTo>
                  <a:pt x="188879" y="101600"/>
                </a:lnTo>
                <a:lnTo>
                  <a:pt x="188860" y="100330"/>
                </a:lnTo>
                <a:lnTo>
                  <a:pt x="187669" y="82550"/>
                </a:lnTo>
                <a:lnTo>
                  <a:pt x="187584" y="81280"/>
                </a:lnTo>
                <a:lnTo>
                  <a:pt x="187499" y="80010"/>
                </a:lnTo>
                <a:lnTo>
                  <a:pt x="186468" y="73660"/>
                </a:lnTo>
                <a:lnTo>
                  <a:pt x="155335" y="73660"/>
                </a:lnTo>
                <a:lnTo>
                  <a:pt x="150644" y="72390"/>
                </a:lnTo>
                <a:close/>
              </a:path>
              <a:path w="393700" h="384809">
                <a:moveTo>
                  <a:pt x="182057" y="59690"/>
                </a:moveTo>
                <a:lnTo>
                  <a:pt x="172488" y="66040"/>
                </a:lnTo>
                <a:lnTo>
                  <a:pt x="164734" y="69850"/>
                </a:lnTo>
                <a:lnTo>
                  <a:pt x="158796" y="72390"/>
                </a:lnTo>
                <a:lnTo>
                  <a:pt x="154675" y="73660"/>
                </a:lnTo>
                <a:lnTo>
                  <a:pt x="186468" y="73660"/>
                </a:lnTo>
                <a:lnTo>
                  <a:pt x="185231" y="66040"/>
                </a:lnTo>
                <a:lnTo>
                  <a:pt x="182057" y="59690"/>
                </a:lnTo>
                <a:close/>
              </a:path>
              <a:path w="393700" h="384809">
                <a:moveTo>
                  <a:pt x="267583" y="64770"/>
                </a:moveTo>
                <a:lnTo>
                  <a:pt x="266243" y="64770"/>
                </a:lnTo>
                <a:lnTo>
                  <a:pt x="254966" y="67310"/>
                </a:lnTo>
                <a:lnTo>
                  <a:pt x="247437" y="69850"/>
                </a:lnTo>
                <a:lnTo>
                  <a:pt x="267423" y="69850"/>
                </a:lnTo>
                <a:lnTo>
                  <a:pt x="268253" y="67310"/>
                </a:lnTo>
                <a:lnTo>
                  <a:pt x="268253" y="66040"/>
                </a:lnTo>
                <a:lnTo>
                  <a:pt x="267583" y="64770"/>
                </a:lnTo>
                <a:close/>
              </a:path>
              <a:path w="393700" h="384809">
                <a:moveTo>
                  <a:pt x="152257" y="25400"/>
                </a:moveTo>
                <a:lnTo>
                  <a:pt x="147147" y="25400"/>
                </a:lnTo>
                <a:lnTo>
                  <a:pt x="145199" y="26670"/>
                </a:lnTo>
                <a:lnTo>
                  <a:pt x="141178" y="30480"/>
                </a:lnTo>
                <a:lnTo>
                  <a:pt x="140173" y="33020"/>
                </a:lnTo>
                <a:lnTo>
                  <a:pt x="140173" y="38100"/>
                </a:lnTo>
                <a:lnTo>
                  <a:pt x="142718" y="43180"/>
                </a:lnTo>
                <a:lnTo>
                  <a:pt x="152927" y="58420"/>
                </a:lnTo>
                <a:lnTo>
                  <a:pt x="156550" y="62230"/>
                </a:lnTo>
                <a:lnTo>
                  <a:pt x="161649" y="62230"/>
                </a:lnTo>
                <a:lnTo>
                  <a:pt x="163125" y="59690"/>
                </a:lnTo>
                <a:lnTo>
                  <a:pt x="163125" y="48260"/>
                </a:lnTo>
                <a:lnTo>
                  <a:pt x="161586" y="41910"/>
                </a:lnTo>
                <a:lnTo>
                  <a:pt x="155408" y="27940"/>
                </a:lnTo>
                <a:lnTo>
                  <a:pt x="152257" y="25400"/>
                </a:lnTo>
                <a:close/>
              </a:path>
              <a:path w="393700" h="384809">
                <a:moveTo>
                  <a:pt x="247175" y="20320"/>
                </a:moveTo>
                <a:lnTo>
                  <a:pt x="242338" y="20320"/>
                </a:lnTo>
                <a:lnTo>
                  <a:pt x="239113" y="21590"/>
                </a:lnTo>
                <a:lnTo>
                  <a:pt x="233752" y="27940"/>
                </a:lnTo>
                <a:lnTo>
                  <a:pt x="232411" y="30480"/>
                </a:lnTo>
                <a:lnTo>
                  <a:pt x="232411" y="48260"/>
                </a:lnTo>
                <a:lnTo>
                  <a:pt x="234547" y="55880"/>
                </a:lnTo>
                <a:lnTo>
                  <a:pt x="241531" y="55880"/>
                </a:lnTo>
                <a:lnTo>
                  <a:pt x="244013" y="53340"/>
                </a:lnTo>
                <a:lnTo>
                  <a:pt x="248589" y="46990"/>
                </a:lnTo>
                <a:lnTo>
                  <a:pt x="249730" y="43180"/>
                </a:lnTo>
                <a:lnTo>
                  <a:pt x="249856" y="26670"/>
                </a:lnTo>
                <a:lnTo>
                  <a:pt x="250128" y="22860"/>
                </a:lnTo>
                <a:lnTo>
                  <a:pt x="248515" y="21590"/>
                </a:lnTo>
                <a:lnTo>
                  <a:pt x="247175" y="20320"/>
                </a:lnTo>
                <a:close/>
              </a:path>
            </a:pathLst>
          </a:custGeom>
          <a:solidFill>
            <a:srgbClr val="565565"/>
          </a:solidFill>
        </p:spPr>
        <p:txBody>
          <a:bodyPr wrap="square" lIns="0" tIns="0" rIns="0" bIns="0" rtlCol="0"/>
          <a:lstStyle/>
          <a:p>
            <a:endParaRPr sz="1092">
              <a:solidFill>
                <a:srgbClr val="565565"/>
              </a:solidFill>
            </a:endParaRPr>
          </a:p>
        </p:txBody>
      </p:sp>
      <p:pic>
        <p:nvPicPr>
          <p:cNvPr id="16" name="Graphic 15">
            <a:extLst>
              <a:ext uri="{FF2B5EF4-FFF2-40B4-BE49-F238E27FC236}">
                <a16:creationId xmlns:a16="http://schemas.microsoft.com/office/drawing/2014/main" id="{F2CC0FC9-92BA-A275-D5D1-3435AEF81E07}"/>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p:blipFill>
        <p:spPr>
          <a:xfrm>
            <a:off x="11236034" y="27946"/>
            <a:ext cx="913606" cy="740480"/>
          </a:xfrm>
          <a:prstGeom prst="rect">
            <a:avLst/>
          </a:prstGeom>
        </p:spPr>
      </p:pic>
    </p:spTree>
    <p:extLst>
      <p:ext uri="{BB962C8B-B14F-4D97-AF65-F5344CB8AC3E}">
        <p14:creationId xmlns:p14="http://schemas.microsoft.com/office/powerpoint/2010/main" val="6306226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AU_ M&amp;E dark thistle plus corner logo Green">
    <p:spTree>
      <p:nvGrpSpPr>
        <p:cNvPr id="1" name=""/>
        <p:cNvGrpSpPr/>
        <p:nvPr/>
      </p:nvGrpSpPr>
      <p:grpSpPr>
        <a:xfrm>
          <a:off x="0" y="0"/>
          <a:ext cx="0" cy="0"/>
          <a:chOff x="0" y="0"/>
          <a:chExt cx="0" cy="0"/>
        </a:xfrm>
      </p:grpSpPr>
      <p:sp>
        <p:nvSpPr>
          <p:cNvPr id="2" name="object 2">
            <a:extLst>
              <a:ext uri="{FF2B5EF4-FFF2-40B4-BE49-F238E27FC236}">
                <a16:creationId xmlns:a16="http://schemas.microsoft.com/office/drawing/2014/main" id="{A81C0B04-0DD5-77D1-FD4E-9001E8A5AA40}"/>
              </a:ext>
            </a:extLst>
          </p:cNvPr>
          <p:cNvSpPr/>
          <p:nvPr userDrawn="1"/>
        </p:nvSpPr>
        <p:spPr>
          <a:xfrm>
            <a:off x="0" y="0"/>
            <a:ext cx="12192000" cy="6858000"/>
          </a:xfrm>
          <a:custGeom>
            <a:avLst/>
            <a:gdLst/>
            <a:ahLst/>
            <a:cxnLst/>
            <a:rect l="l" t="t" r="r" b="b"/>
            <a:pathLst>
              <a:path w="20104100" h="11280775">
                <a:moveTo>
                  <a:pt x="20104058" y="0"/>
                </a:moveTo>
                <a:lnTo>
                  <a:pt x="0" y="0"/>
                </a:lnTo>
                <a:lnTo>
                  <a:pt x="0" y="11280609"/>
                </a:lnTo>
                <a:lnTo>
                  <a:pt x="20104058" y="11280609"/>
                </a:lnTo>
                <a:lnTo>
                  <a:pt x="20104058" y="0"/>
                </a:lnTo>
                <a:close/>
              </a:path>
            </a:pathLst>
          </a:custGeom>
          <a:solidFill>
            <a:srgbClr val="8A989A"/>
          </a:solidFill>
        </p:spPr>
        <p:txBody>
          <a:bodyPr wrap="square" lIns="0" tIns="0" rIns="0" bIns="0" rtlCol="0"/>
          <a:lstStyle/>
          <a:p>
            <a:endParaRPr sz="1092"/>
          </a:p>
        </p:txBody>
      </p:sp>
      <p:pic>
        <p:nvPicPr>
          <p:cNvPr id="17" name="Picture 16">
            <a:extLst>
              <a:ext uri="{FF2B5EF4-FFF2-40B4-BE49-F238E27FC236}">
                <a16:creationId xmlns:a16="http://schemas.microsoft.com/office/drawing/2014/main" id="{33DF6A33-9D79-F676-551F-98BE46D8B09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553604" y="1544103"/>
            <a:ext cx="7247868" cy="4387857"/>
          </a:xfrm>
          <a:prstGeom prst="rect">
            <a:avLst/>
          </a:prstGeom>
        </p:spPr>
      </p:pic>
      <p:pic>
        <p:nvPicPr>
          <p:cNvPr id="8" name="Picture 7">
            <a:extLst>
              <a:ext uri="{FF2B5EF4-FFF2-40B4-BE49-F238E27FC236}">
                <a16:creationId xmlns:a16="http://schemas.microsoft.com/office/drawing/2014/main" id="{73C5121A-525D-E5B3-56E7-BA77115BC130}"/>
              </a:ext>
            </a:extLst>
          </p:cNvPr>
          <p:cNvPicPr>
            <a:picLocks noChangeAspect="1"/>
          </p:cNvPicPr>
          <p:nvPr userDrawn="1"/>
        </p:nvPicPr>
        <p:blipFill rotWithShape="1">
          <a:blip r:embed="rId3">
            <a:extLst>
              <a:ext uri="{28A0092B-C50C-407E-A947-70E740481C1C}">
                <a14:useLocalDpi xmlns:a14="http://schemas.microsoft.com/office/drawing/2010/main" val="0"/>
              </a:ext>
            </a:extLst>
          </a:blip>
          <a:srcRect l="50000" r="-7176"/>
          <a:stretch/>
        </p:blipFill>
        <p:spPr>
          <a:xfrm>
            <a:off x="0" y="2277179"/>
            <a:ext cx="2786526" cy="2906635"/>
          </a:xfrm>
          <a:prstGeom prst="rect">
            <a:avLst/>
          </a:prstGeom>
        </p:spPr>
      </p:pic>
      <p:pic>
        <p:nvPicPr>
          <p:cNvPr id="11" name="Picture 10">
            <a:extLst>
              <a:ext uri="{FF2B5EF4-FFF2-40B4-BE49-F238E27FC236}">
                <a16:creationId xmlns:a16="http://schemas.microsoft.com/office/drawing/2014/main" id="{1E6107D5-2B1B-779A-D942-8A4E663F64BF}"/>
              </a:ext>
            </a:extLst>
          </p:cNvPr>
          <p:cNvPicPr>
            <a:picLocks noChangeAspect="1"/>
          </p:cNvPicPr>
          <p:nvPr userDrawn="1"/>
        </p:nvPicPr>
        <p:blipFill rotWithShape="1">
          <a:blip r:embed="rId3">
            <a:extLst>
              <a:ext uri="{28A0092B-C50C-407E-A947-70E740481C1C}">
                <a14:useLocalDpi xmlns:a14="http://schemas.microsoft.com/office/drawing/2010/main" val="0"/>
              </a:ext>
            </a:extLst>
          </a:blip>
          <a:srcRect l="-1081" r="49958"/>
          <a:stretch/>
        </p:blipFill>
        <p:spPr>
          <a:xfrm>
            <a:off x="9700457" y="2277179"/>
            <a:ext cx="2491543" cy="2906635"/>
          </a:xfrm>
          <a:prstGeom prst="rect">
            <a:avLst/>
          </a:prstGeom>
        </p:spPr>
      </p:pic>
      <p:sp>
        <p:nvSpPr>
          <p:cNvPr id="12" name="Text Placeholder 14">
            <a:extLst>
              <a:ext uri="{FF2B5EF4-FFF2-40B4-BE49-F238E27FC236}">
                <a16:creationId xmlns:a16="http://schemas.microsoft.com/office/drawing/2014/main" id="{899E1E03-5AE2-31DA-08D2-98AB84556832}"/>
              </a:ext>
            </a:extLst>
          </p:cNvPr>
          <p:cNvSpPr>
            <a:spLocks noGrp="1"/>
          </p:cNvSpPr>
          <p:nvPr>
            <p:ph type="body" sz="quarter" idx="13" hasCustomPrompt="1"/>
          </p:nvPr>
        </p:nvSpPr>
        <p:spPr>
          <a:xfrm>
            <a:off x="2794228" y="1767400"/>
            <a:ext cx="6685191" cy="3648533"/>
          </a:xfrm>
        </p:spPr>
        <p:txBody>
          <a:bodyPr anchor="ctr">
            <a:normAutofit/>
          </a:bodyPr>
          <a:lstStyle>
            <a:lvl1pPr marL="0" indent="0" algn="ctr">
              <a:buNone/>
              <a:defRPr sz="1940" spc="788" baseline="0">
                <a:solidFill>
                  <a:srgbClr val="565565"/>
                </a:solidFill>
                <a:latin typeface="Boldoa Mat" pitchFamily="2" charset="77"/>
              </a:defRPr>
            </a:lvl1pPr>
            <a:lvl2pPr marL="277246" indent="0">
              <a:buNone/>
              <a:defRPr>
                <a:solidFill>
                  <a:schemeClr val="bg1"/>
                </a:solidFill>
                <a:latin typeface="Boldoa Mat" pitchFamily="2" charset="77"/>
              </a:defRPr>
            </a:lvl2pPr>
            <a:lvl3pPr marL="554492" indent="0">
              <a:buNone/>
              <a:defRPr>
                <a:solidFill>
                  <a:schemeClr val="bg1"/>
                </a:solidFill>
                <a:latin typeface="Boldoa Mat" pitchFamily="2" charset="77"/>
              </a:defRPr>
            </a:lvl3pPr>
            <a:lvl4pPr marL="831738" indent="0">
              <a:buNone/>
              <a:defRPr>
                <a:solidFill>
                  <a:schemeClr val="bg1"/>
                </a:solidFill>
                <a:latin typeface="Boldoa Mat" pitchFamily="2" charset="77"/>
              </a:defRPr>
            </a:lvl4pPr>
            <a:lvl5pPr marL="1108984" indent="0">
              <a:buNone/>
              <a:defRPr>
                <a:solidFill>
                  <a:schemeClr val="bg1"/>
                </a:solidFill>
                <a:latin typeface="Boldoa Mat" pitchFamily="2" charset="77"/>
              </a:defRPr>
            </a:lvl5pPr>
          </a:lstStyle>
          <a:p>
            <a:pPr lvl="0"/>
            <a:r>
              <a:rPr lang="en-GB" dirty="0"/>
              <a:t>CLICK TO ADD TEXT</a:t>
            </a:r>
          </a:p>
        </p:txBody>
      </p:sp>
      <p:sp>
        <p:nvSpPr>
          <p:cNvPr id="13" name="object 7">
            <a:extLst>
              <a:ext uri="{FF2B5EF4-FFF2-40B4-BE49-F238E27FC236}">
                <a16:creationId xmlns:a16="http://schemas.microsoft.com/office/drawing/2014/main" id="{A6A07FA1-9D74-CC8F-75CC-5D5AA0D732E5}"/>
              </a:ext>
            </a:extLst>
          </p:cNvPr>
          <p:cNvSpPr/>
          <p:nvPr userDrawn="1"/>
        </p:nvSpPr>
        <p:spPr>
          <a:xfrm>
            <a:off x="6014464" y="194458"/>
            <a:ext cx="163074" cy="159381"/>
          </a:xfrm>
          <a:custGeom>
            <a:avLst/>
            <a:gdLst/>
            <a:ahLst/>
            <a:cxnLst/>
            <a:rect l="l" t="t" r="r" b="b"/>
            <a:pathLst>
              <a:path w="393700" h="384809">
                <a:moveTo>
                  <a:pt x="6450" y="0"/>
                </a:moveTo>
                <a:lnTo>
                  <a:pt x="3361" y="0"/>
                </a:lnTo>
                <a:lnTo>
                  <a:pt x="670" y="2540"/>
                </a:lnTo>
                <a:lnTo>
                  <a:pt x="0" y="2540"/>
                </a:lnTo>
                <a:lnTo>
                  <a:pt x="0" y="3810"/>
                </a:lnTo>
                <a:lnTo>
                  <a:pt x="3826" y="10160"/>
                </a:lnTo>
                <a:lnTo>
                  <a:pt x="15305" y="21590"/>
                </a:lnTo>
                <a:lnTo>
                  <a:pt x="34438" y="39370"/>
                </a:lnTo>
                <a:lnTo>
                  <a:pt x="106033" y="101600"/>
                </a:lnTo>
                <a:lnTo>
                  <a:pt x="127307" y="121920"/>
                </a:lnTo>
                <a:lnTo>
                  <a:pt x="147827" y="142240"/>
                </a:lnTo>
                <a:lnTo>
                  <a:pt x="156612" y="151130"/>
                </a:lnTo>
                <a:lnTo>
                  <a:pt x="164840" y="158750"/>
                </a:lnTo>
                <a:lnTo>
                  <a:pt x="172515" y="167640"/>
                </a:lnTo>
                <a:lnTo>
                  <a:pt x="179638" y="175260"/>
                </a:lnTo>
                <a:lnTo>
                  <a:pt x="178497" y="176530"/>
                </a:lnTo>
                <a:lnTo>
                  <a:pt x="173931" y="182880"/>
                </a:lnTo>
                <a:lnTo>
                  <a:pt x="172801" y="185420"/>
                </a:lnTo>
                <a:lnTo>
                  <a:pt x="172801" y="190500"/>
                </a:lnTo>
                <a:lnTo>
                  <a:pt x="173732" y="193040"/>
                </a:lnTo>
                <a:lnTo>
                  <a:pt x="175617" y="195580"/>
                </a:lnTo>
                <a:lnTo>
                  <a:pt x="178036" y="198120"/>
                </a:lnTo>
                <a:lnTo>
                  <a:pt x="179376" y="200660"/>
                </a:lnTo>
                <a:lnTo>
                  <a:pt x="179638" y="200660"/>
                </a:lnTo>
                <a:lnTo>
                  <a:pt x="164159" y="219710"/>
                </a:lnTo>
                <a:lnTo>
                  <a:pt x="145508" y="240030"/>
                </a:lnTo>
                <a:lnTo>
                  <a:pt x="123684" y="264160"/>
                </a:lnTo>
                <a:lnTo>
                  <a:pt x="98688" y="289560"/>
                </a:lnTo>
                <a:lnTo>
                  <a:pt x="70161" y="320040"/>
                </a:lnTo>
                <a:lnTo>
                  <a:pt x="46621" y="344170"/>
                </a:lnTo>
                <a:lnTo>
                  <a:pt x="28068" y="364490"/>
                </a:lnTo>
                <a:lnTo>
                  <a:pt x="14502" y="378460"/>
                </a:lnTo>
                <a:lnTo>
                  <a:pt x="15308" y="383540"/>
                </a:lnTo>
                <a:lnTo>
                  <a:pt x="16920" y="384810"/>
                </a:lnTo>
                <a:lnTo>
                  <a:pt x="19339" y="384810"/>
                </a:lnTo>
                <a:lnTo>
                  <a:pt x="23943" y="382270"/>
                </a:lnTo>
                <a:lnTo>
                  <a:pt x="34943" y="370840"/>
                </a:lnTo>
                <a:lnTo>
                  <a:pt x="52340" y="353060"/>
                </a:lnTo>
                <a:lnTo>
                  <a:pt x="76133" y="327660"/>
                </a:lnTo>
                <a:lnTo>
                  <a:pt x="85416" y="318770"/>
                </a:lnTo>
                <a:lnTo>
                  <a:pt x="157094" y="241300"/>
                </a:lnTo>
                <a:lnTo>
                  <a:pt x="169853" y="227330"/>
                </a:lnTo>
                <a:lnTo>
                  <a:pt x="179544" y="217170"/>
                </a:lnTo>
                <a:lnTo>
                  <a:pt x="186164" y="212090"/>
                </a:lnTo>
                <a:lnTo>
                  <a:pt x="189711" y="209550"/>
                </a:lnTo>
                <a:lnTo>
                  <a:pt x="205951" y="209550"/>
                </a:lnTo>
                <a:lnTo>
                  <a:pt x="207438" y="208280"/>
                </a:lnTo>
                <a:lnTo>
                  <a:pt x="223978" y="208280"/>
                </a:lnTo>
                <a:lnTo>
                  <a:pt x="220851" y="204470"/>
                </a:lnTo>
                <a:lnTo>
                  <a:pt x="219113" y="200660"/>
                </a:lnTo>
                <a:lnTo>
                  <a:pt x="220317" y="198120"/>
                </a:lnTo>
                <a:lnTo>
                  <a:pt x="225155" y="194310"/>
                </a:lnTo>
                <a:lnTo>
                  <a:pt x="226370" y="193040"/>
                </a:lnTo>
                <a:lnTo>
                  <a:pt x="226370" y="190500"/>
                </a:lnTo>
                <a:lnTo>
                  <a:pt x="224883" y="187960"/>
                </a:lnTo>
                <a:lnTo>
                  <a:pt x="221940" y="184150"/>
                </a:lnTo>
                <a:lnTo>
                  <a:pt x="218977" y="181610"/>
                </a:lnTo>
                <a:lnTo>
                  <a:pt x="217501" y="179070"/>
                </a:lnTo>
                <a:lnTo>
                  <a:pt x="217501" y="177800"/>
                </a:lnTo>
                <a:lnTo>
                  <a:pt x="226273" y="167640"/>
                </a:lnTo>
                <a:lnTo>
                  <a:pt x="188905" y="167640"/>
                </a:lnTo>
                <a:lnTo>
                  <a:pt x="184676" y="163830"/>
                </a:lnTo>
                <a:lnTo>
                  <a:pt x="175210" y="156210"/>
                </a:lnTo>
                <a:lnTo>
                  <a:pt x="140571" y="123190"/>
                </a:lnTo>
                <a:lnTo>
                  <a:pt x="72804" y="59690"/>
                </a:lnTo>
                <a:lnTo>
                  <a:pt x="39451" y="29210"/>
                </a:lnTo>
                <a:lnTo>
                  <a:pt x="6450" y="0"/>
                </a:lnTo>
                <a:close/>
              </a:path>
              <a:path w="393700" h="384809">
                <a:moveTo>
                  <a:pt x="223978" y="208280"/>
                </a:moveTo>
                <a:lnTo>
                  <a:pt x="208244" y="208280"/>
                </a:lnTo>
                <a:lnTo>
                  <a:pt x="213351" y="212090"/>
                </a:lnTo>
                <a:lnTo>
                  <a:pt x="225860" y="223520"/>
                </a:lnTo>
                <a:lnTo>
                  <a:pt x="245773" y="242570"/>
                </a:lnTo>
                <a:lnTo>
                  <a:pt x="273091" y="270510"/>
                </a:lnTo>
                <a:lnTo>
                  <a:pt x="321374" y="318770"/>
                </a:lnTo>
                <a:lnTo>
                  <a:pt x="356264" y="353060"/>
                </a:lnTo>
                <a:lnTo>
                  <a:pt x="377760" y="373380"/>
                </a:lnTo>
                <a:lnTo>
                  <a:pt x="385862" y="379730"/>
                </a:lnTo>
                <a:lnTo>
                  <a:pt x="390700" y="379730"/>
                </a:lnTo>
                <a:lnTo>
                  <a:pt x="393118" y="378460"/>
                </a:lnTo>
                <a:lnTo>
                  <a:pt x="393118" y="373380"/>
                </a:lnTo>
                <a:lnTo>
                  <a:pt x="391430" y="368300"/>
                </a:lnTo>
                <a:lnTo>
                  <a:pt x="386367" y="361950"/>
                </a:lnTo>
                <a:lnTo>
                  <a:pt x="377931" y="353060"/>
                </a:lnTo>
                <a:lnTo>
                  <a:pt x="366124" y="342900"/>
                </a:lnTo>
                <a:lnTo>
                  <a:pt x="331792" y="312420"/>
                </a:lnTo>
                <a:lnTo>
                  <a:pt x="319081" y="299720"/>
                </a:lnTo>
                <a:lnTo>
                  <a:pt x="309341" y="290830"/>
                </a:lnTo>
                <a:lnTo>
                  <a:pt x="297429" y="278130"/>
                </a:lnTo>
                <a:lnTo>
                  <a:pt x="266217" y="247650"/>
                </a:lnTo>
                <a:lnTo>
                  <a:pt x="234751" y="219710"/>
                </a:lnTo>
                <a:lnTo>
                  <a:pt x="226063" y="210820"/>
                </a:lnTo>
                <a:lnTo>
                  <a:pt x="223978" y="208280"/>
                </a:lnTo>
                <a:close/>
              </a:path>
              <a:path w="393700" h="384809">
                <a:moveTo>
                  <a:pt x="160445" y="311150"/>
                </a:moveTo>
                <a:lnTo>
                  <a:pt x="155607" y="311150"/>
                </a:lnTo>
                <a:lnTo>
                  <a:pt x="152990" y="314960"/>
                </a:lnTo>
                <a:lnTo>
                  <a:pt x="147890" y="326390"/>
                </a:lnTo>
                <a:lnTo>
                  <a:pt x="146613" y="332740"/>
                </a:lnTo>
                <a:lnTo>
                  <a:pt x="146613" y="346710"/>
                </a:lnTo>
                <a:lnTo>
                  <a:pt x="148623" y="350520"/>
                </a:lnTo>
                <a:lnTo>
                  <a:pt x="154801" y="350520"/>
                </a:lnTo>
                <a:lnTo>
                  <a:pt x="157827" y="346710"/>
                </a:lnTo>
                <a:lnTo>
                  <a:pt x="165607" y="332740"/>
                </a:lnTo>
                <a:lnTo>
                  <a:pt x="167565" y="327660"/>
                </a:lnTo>
                <a:lnTo>
                  <a:pt x="167565" y="321310"/>
                </a:lnTo>
                <a:lnTo>
                  <a:pt x="166549" y="318770"/>
                </a:lnTo>
                <a:lnTo>
                  <a:pt x="162529" y="313690"/>
                </a:lnTo>
                <a:lnTo>
                  <a:pt x="160445" y="311150"/>
                </a:lnTo>
                <a:close/>
              </a:path>
              <a:path w="393700" h="384809">
                <a:moveTo>
                  <a:pt x="242882" y="313690"/>
                </a:moveTo>
                <a:lnTo>
                  <a:pt x="238851" y="313690"/>
                </a:lnTo>
                <a:lnTo>
                  <a:pt x="236840" y="317500"/>
                </a:lnTo>
                <a:lnTo>
                  <a:pt x="236840" y="331470"/>
                </a:lnTo>
                <a:lnTo>
                  <a:pt x="238045" y="335280"/>
                </a:lnTo>
                <a:lnTo>
                  <a:pt x="242882" y="344170"/>
                </a:lnTo>
                <a:lnTo>
                  <a:pt x="245563" y="345440"/>
                </a:lnTo>
                <a:lnTo>
                  <a:pt x="252809" y="345440"/>
                </a:lnTo>
                <a:lnTo>
                  <a:pt x="255636" y="342900"/>
                </a:lnTo>
                <a:lnTo>
                  <a:pt x="256976" y="336550"/>
                </a:lnTo>
                <a:lnTo>
                  <a:pt x="253378" y="326390"/>
                </a:lnTo>
                <a:lnTo>
                  <a:pt x="249827" y="320040"/>
                </a:lnTo>
                <a:lnTo>
                  <a:pt x="246327" y="314960"/>
                </a:lnTo>
                <a:lnTo>
                  <a:pt x="242882" y="313690"/>
                </a:lnTo>
                <a:close/>
              </a:path>
              <a:path w="393700" h="384809">
                <a:moveTo>
                  <a:pt x="193264" y="300990"/>
                </a:moveTo>
                <a:lnTo>
                  <a:pt x="155880" y="300990"/>
                </a:lnTo>
                <a:lnTo>
                  <a:pt x="163932" y="302260"/>
                </a:lnTo>
                <a:lnTo>
                  <a:pt x="171450" y="304800"/>
                </a:lnTo>
                <a:lnTo>
                  <a:pt x="185418" y="316230"/>
                </a:lnTo>
                <a:lnTo>
                  <a:pt x="188632" y="320040"/>
                </a:lnTo>
                <a:lnTo>
                  <a:pt x="189177" y="320040"/>
                </a:lnTo>
                <a:lnTo>
                  <a:pt x="190381" y="316230"/>
                </a:lnTo>
                <a:lnTo>
                  <a:pt x="193072" y="303530"/>
                </a:lnTo>
                <a:lnTo>
                  <a:pt x="193168" y="302260"/>
                </a:lnTo>
                <a:lnTo>
                  <a:pt x="193264" y="300990"/>
                </a:lnTo>
                <a:close/>
              </a:path>
              <a:path w="393700" h="384809">
                <a:moveTo>
                  <a:pt x="211459" y="234950"/>
                </a:moveTo>
                <a:lnTo>
                  <a:pt x="205019" y="234950"/>
                </a:lnTo>
                <a:lnTo>
                  <a:pt x="203407" y="236220"/>
                </a:lnTo>
                <a:lnTo>
                  <a:pt x="203407" y="243840"/>
                </a:lnTo>
                <a:lnTo>
                  <a:pt x="204611" y="251460"/>
                </a:lnTo>
                <a:lnTo>
                  <a:pt x="207030" y="264160"/>
                </a:lnTo>
                <a:lnTo>
                  <a:pt x="208618" y="274320"/>
                </a:lnTo>
                <a:lnTo>
                  <a:pt x="209754" y="283210"/>
                </a:lnTo>
                <a:lnTo>
                  <a:pt x="210095" y="288290"/>
                </a:lnTo>
                <a:lnTo>
                  <a:pt x="210180" y="289560"/>
                </a:lnTo>
                <a:lnTo>
                  <a:pt x="210265" y="290830"/>
                </a:lnTo>
                <a:lnTo>
                  <a:pt x="210350" y="292100"/>
                </a:lnTo>
                <a:lnTo>
                  <a:pt x="210468" y="294640"/>
                </a:lnTo>
                <a:lnTo>
                  <a:pt x="210566" y="298450"/>
                </a:lnTo>
                <a:lnTo>
                  <a:pt x="210663" y="302260"/>
                </a:lnTo>
                <a:lnTo>
                  <a:pt x="212810" y="308610"/>
                </a:lnTo>
                <a:lnTo>
                  <a:pt x="214810" y="312420"/>
                </a:lnTo>
                <a:lnTo>
                  <a:pt x="217228" y="312420"/>
                </a:lnTo>
                <a:lnTo>
                  <a:pt x="227574" y="300990"/>
                </a:lnTo>
                <a:lnTo>
                  <a:pt x="232139" y="299720"/>
                </a:lnTo>
                <a:lnTo>
                  <a:pt x="259803" y="299720"/>
                </a:lnTo>
                <a:lnTo>
                  <a:pt x="259803" y="295910"/>
                </a:lnTo>
                <a:lnTo>
                  <a:pt x="249730" y="284480"/>
                </a:lnTo>
                <a:lnTo>
                  <a:pt x="243361" y="276860"/>
                </a:lnTo>
                <a:lnTo>
                  <a:pt x="237949" y="270510"/>
                </a:lnTo>
                <a:lnTo>
                  <a:pt x="233493" y="264160"/>
                </a:lnTo>
                <a:lnTo>
                  <a:pt x="229992" y="260350"/>
                </a:lnTo>
                <a:lnTo>
                  <a:pt x="225961" y="254000"/>
                </a:lnTo>
                <a:lnTo>
                  <a:pt x="222139" y="247650"/>
                </a:lnTo>
                <a:lnTo>
                  <a:pt x="214883" y="237490"/>
                </a:lnTo>
                <a:lnTo>
                  <a:pt x="211459" y="234950"/>
                </a:lnTo>
                <a:close/>
              </a:path>
              <a:path w="393700" h="384809">
                <a:moveTo>
                  <a:pt x="186622" y="238760"/>
                </a:moveTo>
                <a:lnTo>
                  <a:pt x="181795" y="238760"/>
                </a:lnTo>
                <a:lnTo>
                  <a:pt x="177628" y="242570"/>
                </a:lnTo>
                <a:lnTo>
                  <a:pt x="171984" y="251460"/>
                </a:lnTo>
                <a:lnTo>
                  <a:pt x="165969" y="260350"/>
                </a:lnTo>
                <a:lnTo>
                  <a:pt x="161212" y="266700"/>
                </a:lnTo>
                <a:lnTo>
                  <a:pt x="157716" y="271780"/>
                </a:lnTo>
                <a:lnTo>
                  <a:pt x="155482" y="274320"/>
                </a:lnTo>
                <a:lnTo>
                  <a:pt x="151712" y="278130"/>
                </a:lnTo>
                <a:lnTo>
                  <a:pt x="139765" y="288290"/>
                </a:lnTo>
                <a:lnTo>
                  <a:pt x="137754" y="292100"/>
                </a:lnTo>
                <a:lnTo>
                  <a:pt x="137754" y="300990"/>
                </a:lnTo>
                <a:lnTo>
                  <a:pt x="139367" y="302260"/>
                </a:lnTo>
                <a:lnTo>
                  <a:pt x="150508" y="302260"/>
                </a:lnTo>
                <a:lnTo>
                  <a:pt x="155880" y="300990"/>
                </a:lnTo>
                <a:lnTo>
                  <a:pt x="193264" y="300990"/>
                </a:lnTo>
                <a:lnTo>
                  <a:pt x="193647" y="295910"/>
                </a:lnTo>
                <a:lnTo>
                  <a:pt x="193540" y="276860"/>
                </a:lnTo>
                <a:lnTo>
                  <a:pt x="192935" y="267970"/>
                </a:lnTo>
                <a:lnTo>
                  <a:pt x="191927" y="259080"/>
                </a:lnTo>
                <a:lnTo>
                  <a:pt x="190517" y="252730"/>
                </a:lnTo>
                <a:lnTo>
                  <a:pt x="188632" y="243840"/>
                </a:lnTo>
                <a:lnTo>
                  <a:pt x="186622" y="238760"/>
                </a:lnTo>
                <a:close/>
              </a:path>
              <a:path w="393700" h="384809">
                <a:moveTo>
                  <a:pt x="259803" y="299720"/>
                </a:moveTo>
                <a:lnTo>
                  <a:pt x="246505" y="299720"/>
                </a:lnTo>
                <a:lnTo>
                  <a:pt x="252945" y="302260"/>
                </a:lnTo>
                <a:lnTo>
                  <a:pt x="257918" y="302260"/>
                </a:lnTo>
                <a:lnTo>
                  <a:pt x="259803" y="300990"/>
                </a:lnTo>
                <a:lnTo>
                  <a:pt x="259803" y="299720"/>
                </a:lnTo>
                <a:close/>
              </a:path>
              <a:path w="393700" h="384809">
                <a:moveTo>
                  <a:pt x="162330" y="193040"/>
                </a:moveTo>
                <a:lnTo>
                  <a:pt x="138561" y="193040"/>
                </a:lnTo>
                <a:lnTo>
                  <a:pt x="122450" y="194310"/>
                </a:lnTo>
                <a:lnTo>
                  <a:pt x="102311" y="196850"/>
                </a:lnTo>
                <a:lnTo>
                  <a:pt x="89149" y="198120"/>
                </a:lnTo>
                <a:lnTo>
                  <a:pt x="81369" y="198120"/>
                </a:lnTo>
                <a:lnTo>
                  <a:pt x="76259" y="199390"/>
                </a:lnTo>
                <a:lnTo>
                  <a:pt x="73715" y="201930"/>
                </a:lnTo>
                <a:lnTo>
                  <a:pt x="73715" y="208280"/>
                </a:lnTo>
                <a:lnTo>
                  <a:pt x="76594" y="213360"/>
                </a:lnTo>
                <a:lnTo>
                  <a:pt x="88143" y="224790"/>
                </a:lnTo>
                <a:lnTo>
                  <a:pt x="91033" y="229870"/>
                </a:lnTo>
                <a:lnTo>
                  <a:pt x="91033" y="236220"/>
                </a:lnTo>
                <a:lnTo>
                  <a:pt x="90363" y="238760"/>
                </a:lnTo>
                <a:lnTo>
                  <a:pt x="87672" y="246380"/>
                </a:lnTo>
                <a:lnTo>
                  <a:pt x="87002" y="250190"/>
                </a:lnTo>
                <a:lnTo>
                  <a:pt x="87002" y="254000"/>
                </a:lnTo>
                <a:lnTo>
                  <a:pt x="88342" y="255270"/>
                </a:lnTo>
                <a:lnTo>
                  <a:pt x="91033" y="255270"/>
                </a:lnTo>
                <a:lnTo>
                  <a:pt x="95386" y="254000"/>
                </a:lnTo>
                <a:lnTo>
                  <a:pt x="103214" y="248920"/>
                </a:lnTo>
                <a:lnTo>
                  <a:pt x="114516" y="241300"/>
                </a:lnTo>
                <a:lnTo>
                  <a:pt x="129294" y="228600"/>
                </a:lnTo>
                <a:lnTo>
                  <a:pt x="143746" y="217170"/>
                </a:lnTo>
                <a:lnTo>
                  <a:pt x="154069" y="207010"/>
                </a:lnTo>
                <a:lnTo>
                  <a:pt x="160264" y="200660"/>
                </a:lnTo>
                <a:lnTo>
                  <a:pt x="162330" y="195580"/>
                </a:lnTo>
                <a:lnTo>
                  <a:pt x="162330" y="193040"/>
                </a:lnTo>
                <a:close/>
              </a:path>
              <a:path w="393700" h="384809">
                <a:moveTo>
                  <a:pt x="269059" y="194310"/>
                </a:moveTo>
                <a:lnTo>
                  <a:pt x="253217" y="194310"/>
                </a:lnTo>
                <a:lnTo>
                  <a:pt x="247311" y="198120"/>
                </a:lnTo>
                <a:lnTo>
                  <a:pt x="247311" y="205740"/>
                </a:lnTo>
                <a:lnTo>
                  <a:pt x="249730" y="209550"/>
                </a:lnTo>
                <a:lnTo>
                  <a:pt x="254557" y="213360"/>
                </a:lnTo>
                <a:lnTo>
                  <a:pt x="256242" y="214630"/>
                </a:lnTo>
                <a:lnTo>
                  <a:pt x="260495" y="217170"/>
                </a:lnTo>
                <a:lnTo>
                  <a:pt x="267319" y="222250"/>
                </a:lnTo>
                <a:lnTo>
                  <a:pt x="276714" y="229870"/>
                </a:lnTo>
                <a:lnTo>
                  <a:pt x="290459" y="240030"/>
                </a:lnTo>
                <a:lnTo>
                  <a:pt x="301082" y="246380"/>
                </a:lnTo>
                <a:lnTo>
                  <a:pt x="308584" y="250190"/>
                </a:lnTo>
                <a:lnTo>
                  <a:pt x="312964" y="252730"/>
                </a:lnTo>
                <a:lnTo>
                  <a:pt x="316995" y="252730"/>
                </a:lnTo>
                <a:lnTo>
                  <a:pt x="319005" y="250190"/>
                </a:lnTo>
                <a:lnTo>
                  <a:pt x="319005" y="245110"/>
                </a:lnTo>
                <a:lnTo>
                  <a:pt x="317864" y="241300"/>
                </a:lnTo>
                <a:lnTo>
                  <a:pt x="313299" y="232410"/>
                </a:lnTo>
                <a:lnTo>
                  <a:pt x="312158" y="229870"/>
                </a:lnTo>
                <a:lnTo>
                  <a:pt x="312158" y="227330"/>
                </a:lnTo>
                <a:lnTo>
                  <a:pt x="314712" y="222250"/>
                </a:lnTo>
                <a:lnTo>
                  <a:pt x="324911" y="209550"/>
                </a:lnTo>
                <a:lnTo>
                  <a:pt x="327466" y="204470"/>
                </a:lnTo>
                <a:lnTo>
                  <a:pt x="327466" y="198120"/>
                </a:lnTo>
                <a:lnTo>
                  <a:pt x="293561" y="198120"/>
                </a:lnTo>
                <a:lnTo>
                  <a:pt x="275572" y="195580"/>
                </a:lnTo>
                <a:lnTo>
                  <a:pt x="269059" y="194310"/>
                </a:lnTo>
                <a:close/>
              </a:path>
              <a:path w="393700" h="384809">
                <a:moveTo>
                  <a:pt x="76929" y="224790"/>
                </a:moveTo>
                <a:lnTo>
                  <a:pt x="69683" y="224790"/>
                </a:lnTo>
                <a:lnTo>
                  <a:pt x="55233" y="226060"/>
                </a:lnTo>
                <a:lnTo>
                  <a:pt x="44913" y="228600"/>
                </a:lnTo>
                <a:lnTo>
                  <a:pt x="38722" y="232410"/>
                </a:lnTo>
                <a:lnTo>
                  <a:pt x="36658" y="237490"/>
                </a:lnTo>
                <a:lnTo>
                  <a:pt x="36658" y="240030"/>
                </a:lnTo>
                <a:lnTo>
                  <a:pt x="38532" y="242570"/>
                </a:lnTo>
                <a:lnTo>
                  <a:pt x="46050" y="247650"/>
                </a:lnTo>
                <a:lnTo>
                  <a:pt x="49401" y="248920"/>
                </a:lnTo>
                <a:lnTo>
                  <a:pt x="60417" y="248920"/>
                </a:lnTo>
                <a:lnTo>
                  <a:pt x="67128" y="246380"/>
                </a:lnTo>
                <a:lnTo>
                  <a:pt x="77871" y="240030"/>
                </a:lnTo>
                <a:lnTo>
                  <a:pt x="80562" y="234950"/>
                </a:lnTo>
                <a:lnTo>
                  <a:pt x="80562" y="226060"/>
                </a:lnTo>
                <a:lnTo>
                  <a:pt x="76929" y="224790"/>
                </a:lnTo>
                <a:close/>
              </a:path>
              <a:path w="393700" h="384809">
                <a:moveTo>
                  <a:pt x="355517" y="219710"/>
                </a:moveTo>
                <a:lnTo>
                  <a:pt x="342900" y="219710"/>
                </a:lnTo>
                <a:lnTo>
                  <a:pt x="335382" y="222250"/>
                </a:lnTo>
                <a:lnTo>
                  <a:pt x="324639" y="226060"/>
                </a:lnTo>
                <a:lnTo>
                  <a:pt x="324639" y="229870"/>
                </a:lnTo>
                <a:lnTo>
                  <a:pt x="333226" y="233680"/>
                </a:lnTo>
                <a:lnTo>
                  <a:pt x="340454" y="236220"/>
                </a:lnTo>
                <a:lnTo>
                  <a:pt x="346321" y="238760"/>
                </a:lnTo>
                <a:lnTo>
                  <a:pt x="357800" y="238760"/>
                </a:lnTo>
                <a:lnTo>
                  <a:pt x="361297" y="236220"/>
                </a:lnTo>
                <a:lnTo>
                  <a:pt x="361297" y="227330"/>
                </a:lnTo>
                <a:lnTo>
                  <a:pt x="360219" y="222250"/>
                </a:lnTo>
                <a:lnTo>
                  <a:pt x="355517" y="219710"/>
                </a:lnTo>
                <a:close/>
              </a:path>
              <a:path w="393700" h="384809">
                <a:moveTo>
                  <a:pt x="205951" y="209550"/>
                </a:moveTo>
                <a:lnTo>
                  <a:pt x="190517" y="209550"/>
                </a:lnTo>
                <a:lnTo>
                  <a:pt x="191784" y="210820"/>
                </a:lnTo>
                <a:lnTo>
                  <a:pt x="195282" y="213360"/>
                </a:lnTo>
                <a:lnTo>
                  <a:pt x="196695" y="214630"/>
                </a:lnTo>
                <a:lnTo>
                  <a:pt x="199648" y="214630"/>
                </a:lnTo>
                <a:lnTo>
                  <a:pt x="201658" y="213360"/>
                </a:lnTo>
                <a:lnTo>
                  <a:pt x="205951" y="209550"/>
                </a:lnTo>
                <a:close/>
              </a:path>
              <a:path w="393700" h="384809">
                <a:moveTo>
                  <a:pt x="323571" y="196850"/>
                </a:moveTo>
                <a:lnTo>
                  <a:pt x="312356" y="196850"/>
                </a:lnTo>
                <a:lnTo>
                  <a:pt x="308336" y="198120"/>
                </a:lnTo>
                <a:lnTo>
                  <a:pt x="327466" y="198120"/>
                </a:lnTo>
                <a:lnTo>
                  <a:pt x="323571" y="196850"/>
                </a:lnTo>
                <a:close/>
              </a:path>
              <a:path w="393700" h="384809">
                <a:moveTo>
                  <a:pt x="92635" y="125730"/>
                </a:moveTo>
                <a:lnTo>
                  <a:pt x="88342" y="125730"/>
                </a:lnTo>
                <a:lnTo>
                  <a:pt x="86196" y="128270"/>
                </a:lnTo>
                <a:lnTo>
                  <a:pt x="86196" y="135890"/>
                </a:lnTo>
                <a:lnTo>
                  <a:pt x="86740" y="138430"/>
                </a:lnTo>
                <a:lnTo>
                  <a:pt x="88876" y="143510"/>
                </a:lnTo>
                <a:lnTo>
                  <a:pt x="89421" y="146050"/>
                </a:lnTo>
                <a:lnTo>
                  <a:pt x="89421" y="153670"/>
                </a:lnTo>
                <a:lnTo>
                  <a:pt x="86332" y="160020"/>
                </a:lnTo>
                <a:lnTo>
                  <a:pt x="73976" y="173990"/>
                </a:lnTo>
                <a:lnTo>
                  <a:pt x="70898" y="177800"/>
                </a:lnTo>
                <a:lnTo>
                  <a:pt x="72961" y="180340"/>
                </a:lnTo>
                <a:lnTo>
                  <a:pt x="79153" y="182880"/>
                </a:lnTo>
                <a:lnTo>
                  <a:pt x="89473" y="184150"/>
                </a:lnTo>
                <a:lnTo>
                  <a:pt x="127761" y="184150"/>
                </a:lnTo>
                <a:lnTo>
                  <a:pt x="145307" y="182880"/>
                </a:lnTo>
                <a:lnTo>
                  <a:pt x="156558" y="181610"/>
                </a:lnTo>
                <a:lnTo>
                  <a:pt x="161513" y="179070"/>
                </a:lnTo>
                <a:lnTo>
                  <a:pt x="134250" y="156210"/>
                </a:lnTo>
                <a:lnTo>
                  <a:pt x="113685" y="139700"/>
                </a:lnTo>
                <a:lnTo>
                  <a:pt x="99814" y="129540"/>
                </a:lnTo>
                <a:lnTo>
                  <a:pt x="92635" y="125730"/>
                </a:lnTo>
                <a:close/>
              </a:path>
              <a:path w="393700" h="384809">
                <a:moveTo>
                  <a:pt x="305310" y="123190"/>
                </a:moveTo>
                <a:lnTo>
                  <a:pt x="277294" y="144780"/>
                </a:lnTo>
                <a:lnTo>
                  <a:pt x="257281" y="161290"/>
                </a:lnTo>
                <a:lnTo>
                  <a:pt x="245273" y="171450"/>
                </a:lnTo>
                <a:lnTo>
                  <a:pt x="241270" y="176530"/>
                </a:lnTo>
                <a:lnTo>
                  <a:pt x="241270" y="180340"/>
                </a:lnTo>
                <a:lnTo>
                  <a:pt x="244222" y="182880"/>
                </a:lnTo>
                <a:lnTo>
                  <a:pt x="270622" y="182880"/>
                </a:lnTo>
                <a:lnTo>
                  <a:pt x="289059" y="181610"/>
                </a:lnTo>
                <a:lnTo>
                  <a:pt x="314440" y="181610"/>
                </a:lnTo>
                <a:lnTo>
                  <a:pt x="325183" y="177800"/>
                </a:lnTo>
                <a:lnTo>
                  <a:pt x="327864" y="176530"/>
                </a:lnTo>
                <a:lnTo>
                  <a:pt x="327864" y="172720"/>
                </a:lnTo>
                <a:lnTo>
                  <a:pt x="325717" y="170180"/>
                </a:lnTo>
                <a:lnTo>
                  <a:pt x="321424" y="167640"/>
                </a:lnTo>
                <a:lnTo>
                  <a:pt x="316314" y="162560"/>
                </a:lnTo>
                <a:lnTo>
                  <a:pt x="313100" y="160020"/>
                </a:lnTo>
                <a:lnTo>
                  <a:pt x="311760" y="156210"/>
                </a:lnTo>
                <a:lnTo>
                  <a:pt x="309875" y="152400"/>
                </a:lnTo>
                <a:lnTo>
                  <a:pt x="308933" y="146050"/>
                </a:lnTo>
                <a:lnTo>
                  <a:pt x="308933" y="129540"/>
                </a:lnTo>
                <a:lnTo>
                  <a:pt x="307728" y="124460"/>
                </a:lnTo>
                <a:lnTo>
                  <a:pt x="305310" y="123190"/>
                </a:lnTo>
                <a:close/>
              </a:path>
              <a:path w="393700" h="384809">
                <a:moveTo>
                  <a:pt x="205553" y="160020"/>
                </a:moveTo>
                <a:lnTo>
                  <a:pt x="203407" y="160020"/>
                </a:lnTo>
                <a:lnTo>
                  <a:pt x="201187" y="161290"/>
                </a:lnTo>
                <a:lnTo>
                  <a:pt x="193941" y="166370"/>
                </a:lnTo>
                <a:lnTo>
                  <a:pt x="191051" y="167640"/>
                </a:lnTo>
                <a:lnTo>
                  <a:pt x="211867" y="167640"/>
                </a:lnTo>
                <a:lnTo>
                  <a:pt x="208098" y="162560"/>
                </a:lnTo>
                <a:lnTo>
                  <a:pt x="205553" y="160020"/>
                </a:lnTo>
                <a:close/>
              </a:path>
              <a:path w="393700" h="384809">
                <a:moveTo>
                  <a:pt x="371632" y="8890"/>
                </a:moveTo>
                <a:lnTo>
                  <a:pt x="368952" y="8890"/>
                </a:lnTo>
                <a:lnTo>
                  <a:pt x="365323" y="11430"/>
                </a:lnTo>
                <a:lnTo>
                  <a:pt x="357266" y="19050"/>
                </a:lnTo>
                <a:lnTo>
                  <a:pt x="344780" y="31750"/>
                </a:lnTo>
                <a:lnTo>
                  <a:pt x="299320" y="81280"/>
                </a:lnTo>
                <a:lnTo>
                  <a:pt x="270470" y="110490"/>
                </a:lnTo>
                <a:lnTo>
                  <a:pt x="241318" y="139700"/>
                </a:lnTo>
                <a:lnTo>
                  <a:pt x="211867" y="167640"/>
                </a:lnTo>
                <a:lnTo>
                  <a:pt x="226273" y="167640"/>
                </a:lnTo>
                <a:lnTo>
                  <a:pt x="227370" y="166370"/>
                </a:lnTo>
                <a:lnTo>
                  <a:pt x="256976" y="134620"/>
                </a:lnTo>
                <a:lnTo>
                  <a:pt x="375391" y="15240"/>
                </a:lnTo>
                <a:lnTo>
                  <a:pt x="373779" y="11430"/>
                </a:lnTo>
                <a:lnTo>
                  <a:pt x="371632" y="8890"/>
                </a:lnTo>
                <a:close/>
              </a:path>
              <a:path w="393700" h="384809">
                <a:moveTo>
                  <a:pt x="53705" y="137160"/>
                </a:moveTo>
                <a:lnTo>
                  <a:pt x="44574" y="137160"/>
                </a:lnTo>
                <a:lnTo>
                  <a:pt x="39611" y="139700"/>
                </a:lnTo>
                <a:lnTo>
                  <a:pt x="35046" y="143510"/>
                </a:lnTo>
                <a:lnTo>
                  <a:pt x="35046" y="147320"/>
                </a:lnTo>
                <a:lnTo>
                  <a:pt x="37925" y="149860"/>
                </a:lnTo>
                <a:lnTo>
                  <a:pt x="49474" y="156210"/>
                </a:lnTo>
                <a:lnTo>
                  <a:pt x="55181" y="158750"/>
                </a:lnTo>
                <a:lnTo>
                  <a:pt x="72762" y="158750"/>
                </a:lnTo>
                <a:lnTo>
                  <a:pt x="77337" y="156210"/>
                </a:lnTo>
                <a:lnTo>
                  <a:pt x="77337" y="149860"/>
                </a:lnTo>
                <a:lnTo>
                  <a:pt x="73715" y="146050"/>
                </a:lnTo>
                <a:lnTo>
                  <a:pt x="59212" y="139700"/>
                </a:lnTo>
                <a:lnTo>
                  <a:pt x="53705" y="137160"/>
                </a:lnTo>
                <a:close/>
              </a:path>
              <a:path w="393700" h="384809">
                <a:moveTo>
                  <a:pt x="354177" y="129540"/>
                </a:moveTo>
                <a:lnTo>
                  <a:pt x="344240" y="129540"/>
                </a:lnTo>
                <a:lnTo>
                  <a:pt x="339277" y="130810"/>
                </a:lnTo>
                <a:lnTo>
                  <a:pt x="328534" y="137160"/>
                </a:lnTo>
                <a:lnTo>
                  <a:pt x="325445" y="140970"/>
                </a:lnTo>
                <a:lnTo>
                  <a:pt x="324639" y="144780"/>
                </a:lnTo>
                <a:lnTo>
                  <a:pt x="325717" y="148590"/>
                </a:lnTo>
                <a:lnTo>
                  <a:pt x="327058" y="149860"/>
                </a:lnTo>
                <a:lnTo>
                  <a:pt x="335120" y="149860"/>
                </a:lnTo>
                <a:lnTo>
                  <a:pt x="353779" y="142240"/>
                </a:lnTo>
                <a:lnTo>
                  <a:pt x="356868" y="138430"/>
                </a:lnTo>
                <a:lnTo>
                  <a:pt x="356868" y="130810"/>
                </a:lnTo>
                <a:lnTo>
                  <a:pt x="354177" y="129540"/>
                </a:lnTo>
                <a:close/>
              </a:path>
              <a:path w="393700" h="384809">
                <a:moveTo>
                  <a:pt x="211867" y="52070"/>
                </a:moveTo>
                <a:lnTo>
                  <a:pt x="208739" y="67310"/>
                </a:lnTo>
                <a:lnTo>
                  <a:pt x="208618" y="68580"/>
                </a:lnTo>
                <a:lnTo>
                  <a:pt x="207789" y="91440"/>
                </a:lnTo>
                <a:lnTo>
                  <a:pt x="206831" y="104140"/>
                </a:lnTo>
                <a:lnTo>
                  <a:pt x="205370" y="116840"/>
                </a:lnTo>
                <a:lnTo>
                  <a:pt x="203407" y="128270"/>
                </a:lnTo>
                <a:lnTo>
                  <a:pt x="205553" y="138430"/>
                </a:lnTo>
                <a:lnTo>
                  <a:pt x="207574" y="143510"/>
                </a:lnTo>
                <a:lnTo>
                  <a:pt x="209449" y="143510"/>
                </a:lnTo>
                <a:lnTo>
                  <a:pt x="241678" y="107950"/>
                </a:lnTo>
                <a:lnTo>
                  <a:pt x="266592" y="72390"/>
                </a:lnTo>
                <a:lnTo>
                  <a:pt x="267423" y="69850"/>
                </a:lnTo>
                <a:lnTo>
                  <a:pt x="243678" y="69850"/>
                </a:lnTo>
                <a:lnTo>
                  <a:pt x="236406" y="68580"/>
                </a:lnTo>
                <a:lnTo>
                  <a:pt x="228680" y="64770"/>
                </a:lnTo>
                <a:lnTo>
                  <a:pt x="220500" y="59690"/>
                </a:lnTo>
                <a:lnTo>
                  <a:pt x="211867" y="52070"/>
                </a:lnTo>
                <a:close/>
              </a:path>
              <a:path w="393700" h="384809">
                <a:moveTo>
                  <a:pt x="150644" y="72390"/>
                </a:moveTo>
                <a:lnTo>
                  <a:pt x="136404" y="72390"/>
                </a:lnTo>
                <a:lnTo>
                  <a:pt x="134938" y="74930"/>
                </a:lnTo>
                <a:lnTo>
                  <a:pt x="134938" y="80010"/>
                </a:lnTo>
                <a:lnTo>
                  <a:pt x="136006" y="81280"/>
                </a:lnTo>
                <a:lnTo>
                  <a:pt x="138152" y="82550"/>
                </a:lnTo>
                <a:lnTo>
                  <a:pt x="141377" y="85090"/>
                </a:lnTo>
                <a:lnTo>
                  <a:pt x="143252" y="87630"/>
                </a:lnTo>
                <a:lnTo>
                  <a:pt x="143796" y="87630"/>
                </a:lnTo>
                <a:lnTo>
                  <a:pt x="159375" y="109220"/>
                </a:lnTo>
                <a:lnTo>
                  <a:pt x="171481" y="124460"/>
                </a:lnTo>
                <a:lnTo>
                  <a:pt x="180116" y="133350"/>
                </a:lnTo>
                <a:lnTo>
                  <a:pt x="185282" y="135890"/>
                </a:lnTo>
                <a:lnTo>
                  <a:pt x="187962" y="134620"/>
                </a:lnTo>
                <a:lnTo>
                  <a:pt x="189313" y="132080"/>
                </a:lnTo>
                <a:lnTo>
                  <a:pt x="189195" y="121920"/>
                </a:lnTo>
                <a:lnTo>
                  <a:pt x="189116" y="116840"/>
                </a:lnTo>
                <a:lnTo>
                  <a:pt x="188998" y="109220"/>
                </a:lnTo>
                <a:lnTo>
                  <a:pt x="188879" y="101600"/>
                </a:lnTo>
                <a:lnTo>
                  <a:pt x="188860" y="100330"/>
                </a:lnTo>
                <a:lnTo>
                  <a:pt x="187669" y="82550"/>
                </a:lnTo>
                <a:lnTo>
                  <a:pt x="187584" y="81280"/>
                </a:lnTo>
                <a:lnTo>
                  <a:pt x="187499" y="80010"/>
                </a:lnTo>
                <a:lnTo>
                  <a:pt x="186468" y="73660"/>
                </a:lnTo>
                <a:lnTo>
                  <a:pt x="155335" y="73660"/>
                </a:lnTo>
                <a:lnTo>
                  <a:pt x="150644" y="72390"/>
                </a:lnTo>
                <a:close/>
              </a:path>
              <a:path w="393700" h="384809">
                <a:moveTo>
                  <a:pt x="182057" y="59690"/>
                </a:moveTo>
                <a:lnTo>
                  <a:pt x="172488" y="66040"/>
                </a:lnTo>
                <a:lnTo>
                  <a:pt x="164734" y="69850"/>
                </a:lnTo>
                <a:lnTo>
                  <a:pt x="158796" y="72390"/>
                </a:lnTo>
                <a:lnTo>
                  <a:pt x="154675" y="73660"/>
                </a:lnTo>
                <a:lnTo>
                  <a:pt x="186468" y="73660"/>
                </a:lnTo>
                <a:lnTo>
                  <a:pt x="185231" y="66040"/>
                </a:lnTo>
                <a:lnTo>
                  <a:pt x="182057" y="59690"/>
                </a:lnTo>
                <a:close/>
              </a:path>
              <a:path w="393700" h="384809">
                <a:moveTo>
                  <a:pt x="267583" y="64770"/>
                </a:moveTo>
                <a:lnTo>
                  <a:pt x="266243" y="64770"/>
                </a:lnTo>
                <a:lnTo>
                  <a:pt x="254966" y="67310"/>
                </a:lnTo>
                <a:lnTo>
                  <a:pt x="247437" y="69850"/>
                </a:lnTo>
                <a:lnTo>
                  <a:pt x="267423" y="69850"/>
                </a:lnTo>
                <a:lnTo>
                  <a:pt x="268253" y="67310"/>
                </a:lnTo>
                <a:lnTo>
                  <a:pt x="268253" y="66040"/>
                </a:lnTo>
                <a:lnTo>
                  <a:pt x="267583" y="64770"/>
                </a:lnTo>
                <a:close/>
              </a:path>
              <a:path w="393700" h="384809">
                <a:moveTo>
                  <a:pt x="152257" y="25400"/>
                </a:moveTo>
                <a:lnTo>
                  <a:pt x="147147" y="25400"/>
                </a:lnTo>
                <a:lnTo>
                  <a:pt x="145199" y="26670"/>
                </a:lnTo>
                <a:lnTo>
                  <a:pt x="141178" y="30480"/>
                </a:lnTo>
                <a:lnTo>
                  <a:pt x="140173" y="33020"/>
                </a:lnTo>
                <a:lnTo>
                  <a:pt x="140173" y="38100"/>
                </a:lnTo>
                <a:lnTo>
                  <a:pt x="142718" y="43180"/>
                </a:lnTo>
                <a:lnTo>
                  <a:pt x="152927" y="58420"/>
                </a:lnTo>
                <a:lnTo>
                  <a:pt x="156550" y="62230"/>
                </a:lnTo>
                <a:lnTo>
                  <a:pt x="161649" y="62230"/>
                </a:lnTo>
                <a:lnTo>
                  <a:pt x="163125" y="59690"/>
                </a:lnTo>
                <a:lnTo>
                  <a:pt x="163125" y="48260"/>
                </a:lnTo>
                <a:lnTo>
                  <a:pt x="161586" y="41910"/>
                </a:lnTo>
                <a:lnTo>
                  <a:pt x="155408" y="27940"/>
                </a:lnTo>
                <a:lnTo>
                  <a:pt x="152257" y="25400"/>
                </a:lnTo>
                <a:close/>
              </a:path>
              <a:path w="393700" h="384809">
                <a:moveTo>
                  <a:pt x="247175" y="20320"/>
                </a:moveTo>
                <a:lnTo>
                  <a:pt x="242338" y="20320"/>
                </a:lnTo>
                <a:lnTo>
                  <a:pt x="239113" y="21590"/>
                </a:lnTo>
                <a:lnTo>
                  <a:pt x="233752" y="27940"/>
                </a:lnTo>
                <a:lnTo>
                  <a:pt x="232411" y="30480"/>
                </a:lnTo>
                <a:lnTo>
                  <a:pt x="232411" y="48260"/>
                </a:lnTo>
                <a:lnTo>
                  <a:pt x="234547" y="55880"/>
                </a:lnTo>
                <a:lnTo>
                  <a:pt x="241531" y="55880"/>
                </a:lnTo>
                <a:lnTo>
                  <a:pt x="244013" y="53340"/>
                </a:lnTo>
                <a:lnTo>
                  <a:pt x="248589" y="46990"/>
                </a:lnTo>
                <a:lnTo>
                  <a:pt x="249730" y="43180"/>
                </a:lnTo>
                <a:lnTo>
                  <a:pt x="249856" y="26670"/>
                </a:lnTo>
                <a:lnTo>
                  <a:pt x="250128" y="22860"/>
                </a:lnTo>
                <a:lnTo>
                  <a:pt x="248515" y="21590"/>
                </a:lnTo>
                <a:lnTo>
                  <a:pt x="247175" y="20320"/>
                </a:lnTo>
                <a:close/>
              </a:path>
            </a:pathLst>
          </a:custGeom>
          <a:solidFill>
            <a:schemeClr val="bg1"/>
          </a:solidFill>
        </p:spPr>
        <p:txBody>
          <a:bodyPr wrap="square" lIns="0" tIns="0" rIns="0" bIns="0" rtlCol="0"/>
          <a:lstStyle/>
          <a:p>
            <a:endParaRPr sz="1092">
              <a:solidFill>
                <a:schemeClr val="bg1"/>
              </a:solidFill>
            </a:endParaRPr>
          </a:p>
        </p:txBody>
      </p:sp>
      <p:sp>
        <p:nvSpPr>
          <p:cNvPr id="14" name="Text Placeholder 14">
            <a:extLst>
              <a:ext uri="{FF2B5EF4-FFF2-40B4-BE49-F238E27FC236}">
                <a16:creationId xmlns:a16="http://schemas.microsoft.com/office/drawing/2014/main" id="{6A65A796-6E0E-0D83-5441-37B57038E7B2}"/>
              </a:ext>
            </a:extLst>
          </p:cNvPr>
          <p:cNvSpPr>
            <a:spLocks noGrp="1"/>
          </p:cNvSpPr>
          <p:nvPr>
            <p:ph type="body" sz="quarter" idx="11" hasCustomPrompt="1"/>
          </p:nvPr>
        </p:nvSpPr>
        <p:spPr>
          <a:xfrm>
            <a:off x="4272592" y="401203"/>
            <a:ext cx="3646817" cy="162917"/>
          </a:xfrm>
        </p:spPr>
        <p:txBody>
          <a:bodyPr>
            <a:noAutofit/>
          </a:bodyPr>
          <a:lstStyle>
            <a:lvl1pPr marL="0" indent="0" algn="ctr">
              <a:buNone/>
              <a:defRPr sz="637" b="0" i="0" spc="91" baseline="0">
                <a:solidFill>
                  <a:schemeClr val="bg1"/>
                </a:solidFill>
                <a:latin typeface="Gabarito SemiBold" pitchFamily="2" charset="77"/>
              </a:defRPr>
            </a:lvl1pPr>
            <a:lvl2pPr marL="277246" indent="0">
              <a:buNone/>
              <a:defRPr>
                <a:latin typeface="Arsenica Antiqua DemiBold" pitchFamily="2" charset="0"/>
              </a:defRPr>
            </a:lvl2pPr>
            <a:lvl3pPr marL="554492" indent="0">
              <a:buNone/>
              <a:defRPr>
                <a:latin typeface="Arsenica Antiqua DemiBold" pitchFamily="2" charset="0"/>
              </a:defRPr>
            </a:lvl3pPr>
            <a:lvl4pPr marL="831738" indent="0">
              <a:buNone/>
              <a:defRPr>
                <a:latin typeface="Arsenica Antiqua DemiBold" pitchFamily="2" charset="0"/>
              </a:defRPr>
            </a:lvl4pPr>
            <a:lvl5pPr marL="1108984" indent="0">
              <a:buNone/>
              <a:defRPr>
                <a:latin typeface="Arsenica Antiqua DemiBold" pitchFamily="2" charset="0"/>
              </a:defRPr>
            </a:lvl5pPr>
          </a:lstStyle>
          <a:p>
            <a:pPr lvl="0"/>
            <a:r>
              <a:rPr lang="en-GB" dirty="0"/>
              <a:t>CLICK TO EDIT SECTION TITLE</a:t>
            </a:r>
            <a:endParaRPr lang="en-US" dirty="0"/>
          </a:p>
        </p:txBody>
      </p:sp>
      <p:sp>
        <p:nvSpPr>
          <p:cNvPr id="15" name="Text Placeholder 14">
            <a:extLst>
              <a:ext uri="{FF2B5EF4-FFF2-40B4-BE49-F238E27FC236}">
                <a16:creationId xmlns:a16="http://schemas.microsoft.com/office/drawing/2014/main" id="{94ECC750-0F73-4B98-EA34-5BF632323EFF}"/>
              </a:ext>
            </a:extLst>
          </p:cNvPr>
          <p:cNvSpPr>
            <a:spLocks noGrp="1"/>
          </p:cNvSpPr>
          <p:nvPr>
            <p:ph type="body" sz="quarter" idx="12" hasCustomPrompt="1"/>
          </p:nvPr>
        </p:nvSpPr>
        <p:spPr>
          <a:xfrm>
            <a:off x="0" y="568933"/>
            <a:ext cx="12175048" cy="369662"/>
          </a:xfrm>
        </p:spPr>
        <p:txBody>
          <a:bodyPr>
            <a:normAutofit/>
          </a:bodyPr>
          <a:lstStyle>
            <a:lvl1pPr marL="0" indent="0" algn="ctr">
              <a:buNone/>
              <a:defRPr sz="1364">
                <a:solidFill>
                  <a:schemeClr val="bg1"/>
                </a:solidFill>
                <a:latin typeface="Arsenica Antiqua DemiBold" pitchFamily="2" charset="0"/>
              </a:defRPr>
            </a:lvl1pPr>
            <a:lvl2pPr marL="277246" indent="0">
              <a:buNone/>
              <a:defRPr>
                <a:latin typeface="Arsenica Antiqua DemiBold" pitchFamily="2" charset="0"/>
              </a:defRPr>
            </a:lvl2pPr>
            <a:lvl3pPr marL="554492" indent="0">
              <a:buNone/>
              <a:defRPr>
                <a:latin typeface="Arsenica Antiqua DemiBold" pitchFamily="2" charset="0"/>
              </a:defRPr>
            </a:lvl3pPr>
            <a:lvl4pPr marL="831738" indent="0">
              <a:buNone/>
              <a:defRPr>
                <a:latin typeface="Arsenica Antiqua DemiBold" pitchFamily="2" charset="0"/>
              </a:defRPr>
            </a:lvl4pPr>
            <a:lvl5pPr marL="1108984" indent="0">
              <a:buNone/>
              <a:defRPr>
                <a:latin typeface="Arsenica Antiqua DemiBold" pitchFamily="2" charset="0"/>
              </a:defRPr>
            </a:lvl5pPr>
          </a:lstStyle>
          <a:p>
            <a:pPr lvl="0"/>
            <a:r>
              <a:rPr lang="en-GB" dirty="0"/>
              <a:t>CLICK TO EDIT SECTION TITLE</a:t>
            </a:r>
            <a:endParaRPr lang="en-US" dirty="0"/>
          </a:p>
        </p:txBody>
      </p:sp>
      <p:pic>
        <p:nvPicPr>
          <p:cNvPr id="16" name="Graphic 15">
            <a:extLst>
              <a:ext uri="{FF2B5EF4-FFF2-40B4-BE49-F238E27FC236}">
                <a16:creationId xmlns:a16="http://schemas.microsoft.com/office/drawing/2014/main" id="{12A077BA-9FF7-CC2B-4E7F-79E10512CDE5}"/>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p:blipFill>
        <p:spPr>
          <a:xfrm>
            <a:off x="11236033" y="27946"/>
            <a:ext cx="913606" cy="740480"/>
          </a:xfrm>
          <a:prstGeom prst="rect">
            <a:avLst/>
          </a:prstGeom>
        </p:spPr>
      </p:pic>
    </p:spTree>
    <p:extLst>
      <p:ext uri="{BB962C8B-B14F-4D97-AF65-F5344CB8AC3E}">
        <p14:creationId xmlns:p14="http://schemas.microsoft.com/office/powerpoint/2010/main" val="237467967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AU_Thomas Mitchell Logo Slide">
    <p:spTree>
      <p:nvGrpSpPr>
        <p:cNvPr id="1" name=""/>
        <p:cNvGrpSpPr/>
        <p:nvPr/>
      </p:nvGrpSpPr>
      <p:grpSpPr>
        <a:xfrm>
          <a:off x="0" y="0"/>
          <a:ext cx="0" cy="0"/>
          <a:chOff x="0" y="0"/>
          <a:chExt cx="0" cy="0"/>
        </a:xfrm>
      </p:grpSpPr>
      <p:pic>
        <p:nvPicPr>
          <p:cNvPr id="6" name="object 2">
            <a:extLst>
              <a:ext uri="{FF2B5EF4-FFF2-40B4-BE49-F238E27FC236}">
                <a16:creationId xmlns:a16="http://schemas.microsoft.com/office/drawing/2014/main" id="{BD1A43AB-F17F-7D18-8F32-1E8EFFD10816}"/>
              </a:ext>
            </a:extLst>
          </p:cNvPr>
          <p:cNvPicPr/>
          <p:nvPr userDrawn="1"/>
        </p:nvPicPr>
        <p:blipFill>
          <a:blip r:embed="rId2" cstate="print"/>
          <a:stretch>
            <a:fillRect/>
          </a:stretch>
        </p:blipFill>
        <p:spPr>
          <a:xfrm>
            <a:off x="-12055" y="-82788"/>
            <a:ext cx="12204055" cy="7069785"/>
          </a:xfrm>
          <a:prstGeom prst="rect">
            <a:avLst/>
          </a:prstGeom>
        </p:spPr>
      </p:pic>
      <p:sp>
        <p:nvSpPr>
          <p:cNvPr id="15" name="Text Placeholder 14">
            <a:extLst>
              <a:ext uri="{FF2B5EF4-FFF2-40B4-BE49-F238E27FC236}">
                <a16:creationId xmlns:a16="http://schemas.microsoft.com/office/drawing/2014/main" id="{45FFC63C-070C-75A0-561B-20D326DC06B1}"/>
              </a:ext>
            </a:extLst>
          </p:cNvPr>
          <p:cNvSpPr>
            <a:spLocks noGrp="1"/>
          </p:cNvSpPr>
          <p:nvPr>
            <p:ph type="body" sz="quarter" idx="10" hasCustomPrompt="1"/>
          </p:nvPr>
        </p:nvSpPr>
        <p:spPr>
          <a:xfrm>
            <a:off x="10213" y="6109049"/>
            <a:ext cx="12181787" cy="748951"/>
          </a:xfrm>
        </p:spPr>
        <p:txBody>
          <a:bodyPr>
            <a:normAutofit/>
          </a:bodyPr>
          <a:lstStyle>
            <a:lvl1pPr marL="0" indent="0" algn="ctr">
              <a:buNone/>
              <a:defRPr sz="1455" spc="364" baseline="0">
                <a:solidFill>
                  <a:schemeClr val="bg1"/>
                </a:solidFill>
                <a:latin typeface="Boldoa Mat" pitchFamily="2" charset="77"/>
              </a:defRPr>
            </a:lvl1pPr>
            <a:lvl2pPr marL="277246" indent="0">
              <a:buNone/>
              <a:defRPr>
                <a:solidFill>
                  <a:schemeClr val="bg1"/>
                </a:solidFill>
                <a:latin typeface="Boldoa Mat" pitchFamily="2" charset="77"/>
              </a:defRPr>
            </a:lvl2pPr>
            <a:lvl3pPr marL="554492" indent="0">
              <a:buNone/>
              <a:defRPr>
                <a:solidFill>
                  <a:schemeClr val="bg1"/>
                </a:solidFill>
                <a:latin typeface="Boldoa Mat" pitchFamily="2" charset="77"/>
              </a:defRPr>
            </a:lvl3pPr>
            <a:lvl4pPr marL="831738" indent="0">
              <a:buNone/>
              <a:defRPr>
                <a:solidFill>
                  <a:schemeClr val="bg1"/>
                </a:solidFill>
                <a:latin typeface="Boldoa Mat" pitchFamily="2" charset="77"/>
              </a:defRPr>
            </a:lvl4pPr>
            <a:lvl5pPr marL="1108984" indent="0">
              <a:buNone/>
              <a:defRPr>
                <a:solidFill>
                  <a:schemeClr val="bg1"/>
                </a:solidFill>
                <a:latin typeface="Boldoa Mat" pitchFamily="2" charset="77"/>
              </a:defRPr>
            </a:lvl5pPr>
          </a:lstStyle>
          <a:p>
            <a:pPr lvl="0"/>
            <a:r>
              <a:rPr lang="en-GB" dirty="0"/>
              <a:t>CLICK TO ADD OPTIONAL SUBTITLE</a:t>
            </a:r>
          </a:p>
        </p:txBody>
      </p:sp>
      <p:pic>
        <p:nvPicPr>
          <p:cNvPr id="7" name="Picture 17">
            <a:extLst>
              <a:ext uri="{FF2B5EF4-FFF2-40B4-BE49-F238E27FC236}">
                <a16:creationId xmlns:a16="http://schemas.microsoft.com/office/drawing/2014/main" id="{41A00EAD-2D57-DF88-E1CB-40C28D45132C}"/>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p:blipFill>
        <p:spPr>
          <a:xfrm>
            <a:off x="2727290" y="748090"/>
            <a:ext cx="6044256" cy="4898882"/>
          </a:xfrm>
          <a:prstGeom prst="rect">
            <a:avLst/>
          </a:prstGeom>
        </p:spPr>
      </p:pic>
    </p:spTree>
    <p:extLst>
      <p:ext uri="{BB962C8B-B14F-4D97-AF65-F5344CB8AC3E}">
        <p14:creationId xmlns:p14="http://schemas.microsoft.com/office/powerpoint/2010/main" val="33111601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27/08/2025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xml"/><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4.xml"/><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6379910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664D2DBE-F0F8-1150-7C30-649219CD405B}"/>
              </a:ext>
            </a:extLst>
          </p:cNvPr>
          <p:cNvSpPr>
            <a:spLocks noGrp="1"/>
          </p:cNvSpPr>
          <p:nvPr>
            <p:ph type="body" sz="quarter" idx="11"/>
          </p:nvPr>
        </p:nvSpPr>
        <p:spPr/>
        <p:txBody>
          <a:bodyPr/>
          <a:lstStyle/>
          <a:p>
            <a:r>
              <a:rPr lang="en-US" sz="5400" dirty="0">
                <a:latin typeface="Calibri" panose="020F0502020204030204" pitchFamily="34" charset="0"/>
                <a:ea typeface="Calibri" panose="020F0502020204030204" pitchFamily="34" charset="0"/>
                <a:cs typeface="Calibri" panose="020F0502020204030204" pitchFamily="34" charset="0"/>
              </a:rPr>
              <a:t>What events led up to </a:t>
            </a:r>
          </a:p>
          <a:p>
            <a:r>
              <a:rPr lang="en-US" sz="5400" dirty="0">
                <a:latin typeface="Calibri" panose="020F0502020204030204" pitchFamily="34" charset="0"/>
                <a:ea typeface="Calibri" panose="020F0502020204030204" pitchFamily="34" charset="0"/>
                <a:cs typeface="Calibri" panose="020F0502020204030204" pitchFamily="34" charset="0"/>
              </a:rPr>
              <a:t>the ‘encounter’ at </a:t>
            </a:r>
            <a:br>
              <a:rPr lang="en-US" sz="5400" dirty="0">
                <a:latin typeface="Calibri" panose="020F0502020204030204" pitchFamily="34" charset="0"/>
                <a:ea typeface="Calibri" panose="020F0502020204030204" pitchFamily="34" charset="0"/>
                <a:cs typeface="Calibri" panose="020F0502020204030204" pitchFamily="34" charset="0"/>
              </a:rPr>
            </a:br>
            <a:r>
              <a:rPr lang="en-US" sz="5400" dirty="0">
                <a:latin typeface="Calibri" panose="020F0502020204030204" pitchFamily="34" charset="0"/>
                <a:ea typeface="Calibri" panose="020F0502020204030204" pitchFamily="34" charset="0"/>
                <a:cs typeface="Calibri" panose="020F0502020204030204" pitchFamily="34" charset="0"/>
              </a:rPr>
              <a:t>Mt. Dispersion?</a:t>
            </a:r>
          </a:p>
        </p:txBody>
      </p:sp>
      <p:sp>
        <p:nvSpPr>
          <p:cNvPr id="3" name="Text Placeholder 2">
            <a:extLst>
              <a:ext uri="{FF2B5EF4-FFF2-40B4-BE49-F238E27FC236}">
                <a16:creationId xmlns:a16="http://schemas.microsoft.com/office/drawing/2014/main" id="{5D78B1B7-F1AC-3DBB-163E-9E2008679629}"/>
              </a:ext>
            </a:extLst>
          </p:cNvPr>
          <p:cNvSpPr>
            <a:spLocks noGrp="1"/>
          </p:cNvSpPr>
          <p:nvPr>
            <p:ph type="body" sz="quarter" idx="12"/>
          </p:nvPr>
        </p:nvSpPr>
        <p:spPr/>
        <p:txBody>
          <a:bodyPr/>
          <a:lstStyle/>
          <a:p>
            <a:r>
              <a:rPr lang="en-US" dirty="0"/>
              <a:t>Impact of Scots Settlers on Australia</a:t>
            </a:r>
          </a:p>
        </p:txBody>
      </p:sp>
    </p:spTree>
    <p:extLst>
      <p:ext uri="{BB962C8B-B14F-4D97-AF65-F5344CB8AC3E}">
        <p14:creationId xmlns:p14="http://schemas.microsoft.com/office/powerpoint/2010/main" val="23318299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53F65A-19F7-C137-7583-BE40E13CD4D0}"/>
            </a:ext>
          </a:extLst>
        </p:cNvPr>
        <p:cNvGrpSpPr/>
        <p:nvPr/>
      </p:nvGrpSpPr>
      <p:grpSpPr>
        <a:xfrm>
          <a:off x="0" y="0"/>
          <a:ext cx="0" cy="0"/>
          <a:chOff x="0" y="0"/>
          <a:chExt cx="0" cy="0"/>
        </a:xfrm>
      </p:grpSpPr>
      <p:sp>
        <p:nvSpPr>
          <p:cNvPr id="3" name="Text Placeholder 2">
            <a:extLst>
              <a:ext uri="{FF2B5EF4-FFF2-40B4-BE49-F238E27FC236}">
                <a16:creationId xmlns:a16="http://schemas.microsoft.com/office/drawing/2014/main" id="{232C8683-7383-A833-204E-0816738AFE99}"/>
              </a:ext>
            </a:extLst>
          </p:cNvPr>
          <p:cNvSpPr>
            <a:spLocks noGrp="1"/>
          </p:cNvSpPr>
          <p:nvPr>
            <p:ph type="body" sz="quarter" idx="12"/>
          </p:nvPr>
        </p:nvSpPr>
        <p:spPr>
          <a:xfrm>
            <a:off x="7620855" y="2504845"/>
            <a:ext cx="4020074" cy="3738733"/>
          </a:xfrm>
        </p:spPr>
        <p:txBody>
          <a:bodyPr/>
          <a:lstStyle/>
          <a:p>
            <a:r>
              <a:rPr lang="en-US" sz="2668" dirty="0"/>
              <a:t>In groups, discuss what you think might have happened at this location.</a:t>
            </a:r>
          </a:p>
        </p:txBody>
      </p:sp>
      <p:sp>
        <p:nvSpPr>
          <p:cNvPr id="4" name="Text Placeholder 3">
            <a:extLst>
              <a:ext uri="{FF2B5EF4-FFF2-40B4-BE49-F238E27FC236}">
                <a16:creationId xmlns:a16="http://schemas.microsoft.com/office/drawing/2014/main" id="{23D21930-A2E4-25BB-7819-907F33C6B887}"/>
              </a:ext>
            </a:extLst>
          </p:cNvPr>
          <p:cNvSpPr>
            <a:spLocks noGrp="1"/>
          </p:cNvSpPr>
          <p:nvPr>
            <p:ph type="body" sz="quarter" idx="13"/>
          </p:nvPr>
        </p:nvSpPr>
        <p:spPr>
          <a:xfrm>
            <a:off x="7620856" y="1303444"/>
            <a:ext cx="4020074" cy="919290"/>
          </a:xfrm>
        </p:spPr>
        <p:txBody>
          <a:bodyPr/>
          <a:lstStyle/>
          <a:p>
            <a:r>
              <a:rPr lang="en-US" dirty="0"/>
              <a:t>Read the information on the plaque opposite</a:t>
            </a:r>
          </a:p>
        </p:txBody>
      </p:sp>
      <p:sp>
        <p:nvSpPr>
          <p:cNvPr id="5" name="Text Placeholder 4">
            <a:extLst>
              <a:ext uri="{FF2B5EF4-FFF2-40B4-BE49-F238E27FC236}">
                <a16:creationId xmlns:a16="http://schemas.microsoft.com/office/drawing/2014/main" id="{934C7863-67A8-A537-68F9-2BF7F6CC5573}"/>
              </a:ext>
            </a:extLst>
          </p:cNvPr>
          <p:cNvSpPr>
            <a:spLocks noGrp="1"/>
          </p:cNvSpPr>
          <p:nvPr>
            <p:ph type="body" sz="quarter" idx="10"/>
          </p:nvPr>
        </p:nvSpPr>
        <p:spPr>
          <a:xfrm>
            <a:off x="412447" y="213942"/>
            <a:ext cx="10396743" cy="503917"/>
          </a:xfrm>
        </p:spPr>
        <p:txBody>
          <a:bodyPr>
            <a:normAutofit/>
          </a:bodyPr>
          <a:lstStyle/>
          <a:p>
            <a:r>
              <a:rPr lang="en-US" sz="2668" dirty="0"/>
              <a:t>Starter task</a:t>
            </a:r>
          </a:p>
        </p:txBody>
      </p:sp>
      <p:sp>
        <p:nvSpPr>
          <p:cNvPr id="8" name="Freeform 2">
            <a:extLst>
              <a:ext uri="{FF2B5EF4-FFF2-40B4-BE49-F238E27FC236}">
                <a16:creationId xmlns:a16="http://schemas.microsoft.com/office/drawing/2014/main" id="{1011D669-1AC6-6A2D-83B1-317AEFA08CDD}"/>
              </a:ext>
            </a:extLst>
          </p:cNvPr>
          <p:cNvSpPr/>
          <p:nvPr/>
        </p:nvSpPr>
        <p:spPr>
          <a:xfrm>
            <a:off x="227616" y="1349651"/>
            <a:ext cx="7093973" cy="4732059"/>
          </a:xfrm>
          <a:custGeom>
            <a:avLst/>
            <a:gdLst/>
            <a:ahLst/>
            <a:cxnLst/>
            <a:rect l="l" t="t" r="r" b="b"/>
            <a:pathLst>
              <a:path w="11698487" h="7803515">
                <a:moveTo>
                  <a:pt x="0" y="0"/>
                </a:moveTo>
                <a:lnTo>
                  <a:pt x="11698487" y="0"/>
                </a:lnTo>
                <a:lnTo>
                  <a:pt x="11698487" y="7803515"/>
                </a:lnTo>
                <a:lnTo>
                  <a:pt x="0" y="7803515"/>
                </a:lnTo>
                <a:lnTo>
                  <a:pt x="0" y="0"/>
                </a:lnTo>
                <a:close/>
              </a:path>
            </a:pathLst>
          </a:custGeom>
          <a:blipFill>
            <a:blip r:embed="rId2"/>
            <a:stretch>
              <a:fillRect/>
            </a:stretch>
          </a:blipFill>
          <a:ln w="114300" cap="sq">
            <a:solidFill>
              <a:srgbClr val="424734"/>
            </a:solidFill>
            <a:prstDash val="solid"/>
            <a:miter/>
          </a:ln>
        </p:spPr>
        <p:txBody>
          <a:bodyPr/>
          <a:lstStyle/>
          <a:p>
            <a:endParaRPr lang="en-GB" sz="1092" dirty="0"/>
          </a:p>
        </p:txBody>
      </p:sp>
      <p:sp>
        <p:nvSpPr>
          <p:cNvPr id="9" name="TextBox 8">
            <a:extLst>
              <a:ext uri="{FF2B5EF4-FFF2-40B4-BE49-F238E27FC236}">
                <a16:creationId xmlns:a16="http://schemas.microsoft.com/office/drawing/2014/main" id="{835A3BB9-C41D-1D10-12F7-75D6D2648D51}"/>
              </a:ext>
            </a:extLst>
          </p:cNvPr>
          <p:cNvSpPr txBox="1"/>
          <p:nvPr/>
        </p:nvSpPr>
        <p:spPr>
          <a:xfrm>
            <a:off x="227616" y="6471490"/>
            <a:ext cx="10656956" cy="540148"/>
          </a:xfrm>
          <a:prstGeom prst="rect">
            <a:avLst/>
          </a:prstGeom>
          <a:noFill/>
        </p:spPr>
        <p:txBody>
          <a:bodyPr wrap="none" rtlCol="0">
            <a:spAutoFit/>
          </a:bodyPr>
          <a:lstStyle/>
          <a:p>
            <a:r>
              <a:rPr lang="en-GB" sz="1455" dirty="0"/>
              <a:t>Picture: https://</a:t>
            </a:r>
            <a:r>
              <a:rPr lang="en-GB" sz="1455" dirty="0" err="1"/>
              <a:t>www.abc.net.au</a:t>
            </a:r>
            <a:r>
              <a:rPr lang="en-GB" sz="1455" dirty="0"/>
              <a:t>/news/2020-06-03/mount-dispersion-government-recognises-bloody-vicious-massacre/12316254</a:t>
            </a:r>
          </a:p>
          <a:p>
            <a:endParaRPr lang="en-US" sz="1455" dirty="0"/>
          </a:p>
        </p:txBody>
      </p:sp>
      <p:sp>
        <p:nvSpPr>
          <p:cNvPr id="2" name="Rounded Rectangle 1">
            <a:extLst>
              <a:ext uri="{FF2B5EF4-FFF2-40B4-BE49-F238E27FC236}">
                <a16:creationId xmlns:a16="http://schemas.microsoft.com/office/drawing/2014/main" id="{3F029295-F07B-8120-75F5-866B1A0C0A62}"/>
              </a:ext>
            </a:extLst>
          </p:cNvPr>
          <p:cNvSpPr/>
          <p:nvPr/>
        </p:nvSpPr>
        <p:spPr>
          <a:xfrm>
            <a:off x="1475225" y="2222735"/>
            <a:ext cx="4389736" cy="651772"/>
          </a:xfrm>
          <a:prstGeom prst="roundRect">
            <a:avLst/>
          </a:prstGeom>
          <a:solidFill>
            <a:schemeClr val="accent1">
              <a:alpha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092"/>
          </a:p>
        </p:txBody>
      </p:sp>
      <p:sp>
        <p:nvSpPr>
          <p:cNvPr id="6" name="Rounded Rectangle 5">
            <a:extLst>
              <a:ext uri="{FF2B5EF4-FFF2-40B4-BE49-F238E27FC236}">
                <a16:creationId xmlns:a16="http://schemas.microsoft.com/office/drawing/2014/main" id="{2547B5A7-D8E8-12D2-E4B0-8912F7C4BD44}"/>
              </a:ext>
            </a:extLst>
          </p:cNvPr>
          <p:cNvSpPr/>
          <p:nvPr/>
        </p:nvSpPr>
        <p:spPr>
          <a:xfrm>
            <a:off x="1475225" y="3264288"/>
            <a:ext cx="4389736" cy="483303"/>
          </a:xfrm>
          <a:prstGeom prst="roundRect">
            <a:avLst/>
          </a:prstGeom>
          <a:solidFill>
            <a:schemeClr val="accent1">
              <a:alpha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092"/>
          </a:p>
        </p:txBody>
      </p:sp>
      <p:sp>
        <p:nvSpPr>
          <p:cNvPr id="7" name="Rounded Rectangle 6">
            <a:extLst>
              <a:ext uri="{FF2B5EF4-FFF2-40B4-BE49-F238E27FC236}">
                <a16:creationId xmlns:a16="http://schemas.microsoft.com/office/drawing/2014/main" id="{0CBC8D85-E62E-D84E-F410-34A002861DA7}"/>
              </a:ext>
            </a:extLst>
          </p:cNvPr>
          <p:cNvSpPr/>
          <p:nvPr/>
        </p:nvSpPr>
        <p:spPr>
          <a:xfrm>
            <a:off x="2676627" y="3747591"/>
            <a:ext cx="2680049" cy="513149"/>
          </a:xfrm>
          <a:prstGeom prst="roundRect">
            <a:avLst/>
          </a:prstGeom>
          <a:solidFill>
            <a:schemeClr val="accent1">
              <a:alpha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092"/>
          </a:p>
        </p:txBody>
      </p:sp>
      <p:sp>
        <p:nvSpPr>
          <p:cNvPr id="10" name="Rounded Rectangle 9">
            <a:extLst>
              <a:ext uri="{FF2B5EF4-FFF2-40B4-BE49-F238E27FC236}">
                <a16:creationId xmlns:a16="http://schemas.microsoft.com/office/drawing/2014/main" id="{6B3621DE-B163-2CFC-0893-54E8315E5ABD}"/>
              </a:ext>
            </a:extLst>
          </p:cNvPr>
          <p:cNvSpPr/>
          <p:nvPr/>
        </p:nvSpPr>
        <p:spPr>
          <a:xfrm>
            <a:off x="2953873" y="4260740"/>
            <a:ext cx="2125556" cy="462077"/>
          </a:xfrm>
          <a:prstGeom prst="roundRect">
            <a:avLst/>
          </a:prstGeom>
          <a:solidFill>
            <a:schemeClr val="accent1">
              <a:alpha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092"/>
          </a:p>
        </p:txBody>
      </p:sp>
      <p:sp>
        <p:nvSpPr>
          <p:cNvPr id="11" name="Rounded Rectangle 10">
            <a:extLst>
              <a:ext uri="{FF2B5EF4-FFF2-40B4-BE49-F238E27FC236}">
                <a16:creationId xmlns:a16="http://schemas.microsoft.com/office/drawing/2014/main" id="{147A0006-2174-0209-993B-50A2108D55FC}"/>
              </a:ext>
            </a:extLst>
          </p:cNvPr>
          <p:cNvSpPr/>
          <p:nvPr/>
        </p:nvSpPr>
        <p:spPr>
          <a:xfrm>
            <a:off x="1429017" y="4722817"/>
            <a:ext cx="2217972" cy="415870"/>
          </a:xfrm>
          <a:prstGeom prst="roundRect">
            <a:avLst/>
          </a:prstGeom>
          <a:solidFill>
            <a:schemeClr val="accent1">
              <a:alpha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092"/>
          </a:p>
        </p:txBody>
      </p:sp>
    </p:spTree>
    <p:extLst>
      <p:ext uri="{BB962C8B-B14F-4D97-AF65-F5344CB8AC3E}">
        <p14:creationId xmlns:p14="http://schemas.microsoft.com/office/powerpoint/2010/main" val="25626981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animBg="1"/>
      <p:bldP spid="7" grpId="0" animBg="1"/>
      <p:bldP spid="10" grpId="0" animBg="1"/>
      <p:bldP spid="11"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0D15848F-FCDF-3206-BF18-A87D53C62BD5}"/>
              </a:ext>
            </a:extLst>
          </p:cNvPr>
          <p:cNvSpPr>
            <a:spLocks noGrp="1"/>
          </p:cNvSpPr>
          <p:nvPr>
            <p:ph type="body" sz="quarter" idx="10"/>
          </p:nvPr>
        </p:nvSpPr>
        <p:spPr/>
        <p:txBody>
          <a:bodyPr/>
          <a:lstStyle/>
          <a:p>
            <a:r>
              <a:rPr lang="en-US" dirty="0">
                <a:latin typeface="Calibri" panose="020F0502020204030204" pitchFamily="34" charset="0"/>
                <a:ea typeface="Calibri" panose="020F0502020204030204" pitchFamily="34" charset="0"/>
                <a:cs typeface="Calibri" panose="020F0502020204030204" pitchFamily="34" charset="0"/>
              </a:rPr>
              <a:t>What events led up to </a:t>
            </a:r>
          </a:p>
          <a:p>
            <a:r>
              <a:rPr lang="en-US" dirty="0">
                <a:latin typeface="Calibri" panose="020F0502020204030204" pitchFamily="34" charset="0"/>
                <a:ea typeface="Calibri" panose="020F0502020204030204" pitchFamily="34" charset="0"/>
                <a:cs typeface="Calibri" panose="020F0502020204030204" pitchFamily="34" charset="0"/>
              </a:rPr>
              <a:t>the ‘encounter’ at Mt. Dispersion? </a:t>
            </a:r>
          </a:p>
        </p:txBody>
      </p:sp>
      <p:sp>
        <p:nvSpPr>
          <p:cNvPr id="3" name="Text Placeholder 2">
            <a:extLst>
              <a:ext uri="{FF2B5EF4-FFF2-40B4-BE49-F238E27FC236}">
                <a16:creationId xmlns:a16="http://schemas.microsoft.com/office/drawing/2014/main" id="{5E9411AD-EC23-D190-47B5-4A74F2576E24}"/>
              </a:ext>
            </a:extLst>
          </p:cNvPr>
          <p:cNvSpPr>
            <a:spLocks noGrp="1"/>
          </p:cNvSpPr>
          <p:nvPr>
            <p:ph type="body" sz="quarter" idx="11"/>
          </p:nvPr>
        </p:nvSpPr>
        <p:spPr>
          <a:xfrm>
            <a:off x="4020056" y="413235"/>
            <a:ext cx="3671591" cy="486371"/>
          </a:xfrm>
        </p:spPr>
        <p:txBody>
          <a:bodyPr/>
          <a:lstStyle/>
          <a:p>
            <a:r>
              <a:rPr lang="en-US" sz="2426" b="1" dirty="0"/>
              <a:t>Enquiry question</a:t>
            </a:r>
          </a:p>
        </p:txBody>
      </p:sp>
    </p:spTree>
    <p:extLst>
      <p:ext uri="{BB962C8B-B14F-4D97-AF65-F5344CB8AC3E}">
        <p14:creationId xmlns:p14="http://schemas.microsoft.com/office/powerpoint/2010/main" val="7655085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A35B92E7-998D-FD88-B876-6E6574266903}"/>
              </a:ext>
            </a:extLst>
          </p:cNvPr>
          <p:cNvSpPr>
            <a:spLocks noGrp="1"/>
          </p:cNvSpPr>
          <p:nvPr>
            <p:ph type="body" sz="quarter" idx="10"/>
          </p:nvPr>
        </p:nvSpPr>
        <p:spPr>
          <a:xfrm>
            <a:off x="681052" y="841366"/>
            <a:ext cx="10775047" cy="1155194"/>
          </a:xfrm>
        </p:spPr>
        <p:txBody>
          <a:bodyPr>
            <a:normAutofit/>
          </a:bodyPr>
          <a:lstStyle/>
          <a:p>
            <a:pPr algn="ctr"/>
            <a:r>
              <a:rPr lang="en-GB" sz="2668" b="1" dirty="0"/>
              <a:t>What events led to </a:t>
            </a:r>
          </a:p>
          <a:p>
            <a:pPr algn="ctr"/>
            <a:r>
              <a:rPr lang="en-GB" sz="2668" b="1" dirty="0"/>
              <a:t>the ‘encounter’ at Mt Dispersion ? </a:t>
            </a:r>
          </a:p>
          <a:p>
            <a:pPr algn="ctr"/>
            <a:endParaRPr lang="en-GB" sz="2668" b="1" dirty="0"/>
          </a:p>
          <a:p>
            <a:pPr algn="ctr"/>
            <a:endParaRPr lang="en-GB" sz="2668" b="1" dirty="0"/>
          </a:p>
        </p:txBody>
      </p:sp>
      <p:sp>
        <p:nvSpPr>
          <p:cNvPr id="4" name="Text Placeholder 3">
            <a:extLst>
              <a:ext uri="{FF2B5EF4-FFF2-40B4-BE49-F238E27FC236}">
                <a16:creationId xmlns:a16="http://schemas.microsoft.com/office/drawing/2014/main" id="{93133212-CE21-D396-085D-486F6F82EE68}"/>
              </a:ext>
            </a:extLst>
          </p:cNvPr>
          <p:cNvSpPr>
            <a:spLocks noGrp="1"/>
          </p:cNvSpPr>
          <p:nvPr>
            <p:ph type="body" sz="quarter" idx="12"/>
          </p:nvPr>
        </p:nvSpPr>
        <p:spPr>
          <a:xfrm>
            <a:off x="661549" y="3479303"/>
            <a:ext cx="5123183" cy="2675954"/>
          </a:xfrm>
        </p:spPr>
        <p:txBody>
          <a:bodyPr/>
          <a:lstStyle/>
          <a:p>
            <a:r>
              <a:rPr lang="en-GB" sz="2426" dirty="0">
                <a:latin typeface="Calibri" panose="020F0502020204030204" pitchFamily="34" charset="0"/>
                <a:ea typeface="Calibri" panose="020F0502020204030204" pitchFamily="34" charset="0"/>
                <a:cs typeface="Calibri" panose="020F0502020204030204" pitchFamily="34" charset="0"/>
              </a:rPr>
              <a:t>To use a case study of relations between Scots settlers and Aboriginal peoples to examine attitudes and legacy.</a:t>
            </a:r>
          </a:p>
          <a:p>
            <a:endParaRPr lang="en-GB" sz="2183" dirty="0">
              <a:latin typeface="Calibri" panose="020F0502020204030204" pitchFamily="34" charset="0"/>
              <a:ea typeface="Calibri" panose="020F0502020204030204" pitchFamily="34" charset="0"/>
              <a:cs typeface="Calibri" panose="020F0502020204030204" pitchFamily="34" charset="0"/>
            </a:endParaRPr>
          </a:p>
          <a:p>
            <a:endParaRPr lang="en-GB" sz="2183" dirty="0">
              <a:latin typeface="Calibri" panose="020F0502020204030204" pitchFamily="34" charset="0"/>
              <a:ea typeface="Calibri" panose="020F0502020204030204" pitchFamily="34" charset="0"/>
              <a:cs typeface="Calibri" panose="020F0502020204030204" pitchFamily="34" charset="0"/>
            </a:endParaRPr>
          </a:p>
        </p:txBody>
      </p:sp>
      <p:sp>
        <p:nvSpPr>
          <p:cNvPr id="5" name="Text Placeholder 4">
            <a:extLst>
              <a:ext uri="{FF2B5EF4-FFF2-40B4-BE49-F238E27FC236}">
                <a16:creationId xmlns:a16="http://schemas.microsoft.com/office/drawing/2014/main" id="{9A375DFC-436A-CE10-9F0F-6FE393F3F064}"/>
              </a:ext>
            </a:extLst>
          </p:cNvPr>
          <p:cNvSpPr>
            <a:spLocks noGrp="1"/>
          </p:cNvSpPr>
          <p:nvPr>
            <p:ph type="body" sz="quarter" idx="13"/>
          </p:nvPr>
        </p:nvSpPr>
        <p:spPr>
          <a:xfrm>
            <a:off x="661549" y="2724820"/>
            <a:ext cx="5123183" cy="657972"/>
          </a:xfrm>
        </p:spPr>
        <p:txBody>
          <a:bodyPr/>
          <a:lstStyle/>
          <a:p>
            <a:r>
              <a:rPr lang="en-GB" b="1" dirty="0">
                <a:latin typeface="Calibri" panose="020F0502020204030204" pitchFamily="34" charset="0"/>
                <a:ea typeface="Calibri" panose="020F0502020204030204" pitchFamily="34" charset="0"/>
                <a:cs typeface="Calibri" panose="020F0502020204030204" pitchFamily="34" charset="0"/>
              </a:rPr>
              <a:t>Learning intentions</a:t>
            </a:r>
          </a:p>
        </p:txBody>
      </p:sp>
      <p:sp>
        <p:nvSpPr>
          <p:cNvPr id="6" name="Text Placeholder 5">
            <a:extLst>
              <a:ext uri="{FF2B5EF4-FFF2-40B4-BE49-F238E27FC236}">
                <a16:creationId xmlns:a16="http://schemas.microsoft.com/office/drawing/2014/main" id="{2CE3D34E-3E03-E0CA-290F-6488151852A7}"/>
              </a:ext>
            </a:extLst>
          </p:cNvPr>
          <p:cNvSpPr>
            <a:spLocks noGrp="1"/>
          </p:cNvSpPr>
          <p:nvPr>
            <p:ph type="body" sz="quarter" idx="14"/>
          </p:nvPr>
        </p:nvSpPr>
        <p:spPr>
          <a:xfrm>
            <a:off x="6373246" y="3479303"/>
            <a:ext cx="4862426" cy="2675954"/>
          </a:xfrm>
        </p:spPr>
        <p:txBody>
          <a:bodyPr/>
          <a:lstStyle/>
          <a:p>
            <a:r>
              <a:rPr lang="en-GB" sz="2426" dirty="0">
                <a:latin typeface="Calibri" panose="020F0502020204030204" pitchFamily="34" charset="0"/>
                <a:ea typeface="Calibri" panose="020F0502020204030204" pitchFamily="34" charset="0"/>
                <a:cs typeface="Calibri" panose="020F0502020204030204" pitchFamily="34" charset="0"/>
              </a:rPr>
              <a:t>I can explain how tensions developed between Scots settlers and Aboriginal peoples.</a:t>
            </a:r>
          </a:p>
          <a:p>
            <a:endParaRPr lang="en-GB" sz="2426" dirty="0">
              <a:latin typeface="Calibri" panose="020F0502020204030204" pitchFamily="34" charset="0"/>
              <a:ea typeface="Calibri" panose="020F0502020204030204" pitchFamily="34" charset="0"/>
              <a:cs typeface="Calibri" panose="020F0502020204030204" pitchFamily="34" charset="0"/>
            </a:endParaRPr>
          </a:p>
          <a:p>
            <a:endParaRPr lang="en-GB" sz="2426" dirty="0">
              <a:latin typeface="Calibri" panose="020F0502020204030204" pitchFamily="34" charset="0"/>
              <a:ea typeface="Calibri" panose="020F0502020204030204" pitchFamily="34" charset="0"/>
              <a:cs typeface="Calibri" panose="020F0502020204030204" pitchFamily="34" charset="0"/>
            </a:endParaRPr>
          </a:p>
        </p:txBody>
      </p:sp>
      <p:sp>
        <p:nvSpPr>
          <p:cNvPr id="7" name="Text Placeholder 6">
            <a:extLst>
              <a:ext uri="{FF2B5EF4-FFF2-40B4-BE49-F238E27FC236}">
                <a16:creationId xmlns:a16="http://schemas.microsoft.com/office/drawing/2014/main" id="{0F9A4BF1-B953-BF50-C93F-6093CF0DBECE}"/>
              </a:ext>
            </a:extLst>
          </p:cNvPr>
          <p:cNvSpPr>
            <a:spLocks noGrp="1"/>
          </p:cNvSpPr>
          <p:nvPr>
            <p:ph type="body" sz="quarter" idx="15"/>
          </p:nvPr>
        </p:nvSpPr>
        <p:spPr>
          <a:xfrm>
            <a:off x="6373246" y="2724820"/>
            <a:ext cx="4862426" cy="657972"/>
          </a:xfrm>
        </p:spPr>
        <p:txBody>
          <a:bodyPr/>
          <a:lstStyle/>
          <a:p>
            <a:r>
              <a:rPr lang="en-GB" b="1" dirty="0">
                <a:latin typeface="Calibri" panose="020F0502020204030204" pitchFamily="34" charset="0"/>
                <a:ea typeface="Calibri" panose="020F0502020204030204" pitchFamily="34" charset="0"/>
                <a:cs typeface="Calibri" panose="020F0502020204030204" pitchFamily="34" charset="0"/>
              </a:rPr>
              <a:t>Success criteria</a:t>
            </a:r>
          </a:p>
        </p:txBody>
      </p:sp>
    </p:spTree>
    <p:extLst>
      <p:ext uri="{BB962C8B-B14F-4D97-AF65-F5344CB8AC3E}">
        <p14:creationId xmlns:p14="http://schemas.microsoft.com/office/powerpoint/2010/main" val="25692398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ECA2B9C-C8FE-EDA1-FECC-EFB7488D8495}"/>
              </a:ext>
            </a:extLst>
          </p:cNvPr>
          <p:cNvSpPr>
            <a:spLocks noGrp="1"/>
          </p:cNvSpPr>
          <p:nvPr>
            <p:ph type="body" sz="quarter" idx="10"/>
          </p:nvPr>
        </p:nvSpPr>
        <p:spPr>
          <a:xfrm>
            <a:off x="412447" y="194458"/>
            <a:ext cx="10396743" cy="523401"/>
          </a:xfrm>
        </p:spPr>
        <p:txBody>
          <a:bodyPr>
            <a:normAutofit/>
          </a:bodyPr>
          <a:lstStyle/>
          <a:p>
            <a:r>
              <a:rPr lang="en-US" sz="2668" b="1" dirty="0"/>
              <a:t>Activity 1</a:t>
            </a:r>
          </a:p>
        </p:txBody>
      </p:sp>
      <p:sp>
        <p:nvSpPr>
          <p:cNvPr id="4" name="Text Placeholder 3">
            <a:extLst>
              <a:ext uri="{FF2B5EF4-FFF2-40B4-BE49-F238E27FC236}">
                <a16:creationId xmlns:a16="http://schemas.microsoft.com/office/drawing/2014/main" id="{C7116A61-5C39-4222-5355-187C44070174}"/>
              </a:ext>
            </a:extLst>
          </p:cNvPr>
          <p:cNvSpPr>
            <a:spLocks noGrp="1"/>
          </p:cNvSpPr>
          <p:nvPr>
            <p:ph type="body" sz="quarter" idx="12"/>
          </p:nvPr>
        </p:nvSpPr>
        <p:spPr>
          <a:xfrm>
            <a:off x="661549" y="1904145"/>
            <a:ext cx="5123183" cy="4339433"/>
          </a:xfrm>
        </p:spPr>
        <p:txBody>
          <a:bodyPr/>
          <a:lstStyle/>
          <a:p>
            <a:r>
              <a:rPr lang="en-US" sz="2183" dirty="0"/>
              <a:t>With your group, discuss the words and put them in order of how serious you think they are.</a:t>
            </a:r>
          </a:p>
          <a:p>
            <a:endParaRPr lang="en-US" sz="2183" dirty="0"/>
          </a:p>
          <a:p>
            <a:r>
              <a:rPr lang="en-US" sz="2183" dirty="0"/>
              <a:t>If you are not confident of the meaning of the word, look up the definition.</a:t>
            </a:r>
          </a:p>
        </p:txBody>
      </p:sp>
      <p:sp>
        <p:nvSpPr>
          <p:cNvPr id="5" name="Text Placeholder 4">
            <a:extLst>
              <a:ext uri="{FF2B5EF4-FFF2-40B4-BE49-F238E27FC236}">
                <a16:creationId xmlns:a16="http://schemas.microsoft.com/office/drawing/2014/main" id="{9A55E6E9-9E9C-EB0D-9A4A-F1C8FEBAB9C2}"/>
              </a:ext>
            </a:extLst>
          </p:cNvPr>
          <p:cNvSpPr>
            <a:spLocks noGrp="1"/>
          </p:cNvSpPr>
          <p:nvPr>
            <p:ph type="body" sz="quarter" idx="13"/>
          </p:nvPr>
        </p:nvSpPr>
        <p:spPr/>
        <p:txBody>
          <a:bodyPr/>
          <a:lstStyle/>
          <a:p>
            <a:r>
              <a:rPr lang="en-US" dirty="0"/>
              <a:t>To the right is a list of words</a:t>
            </a:r>
          </a:p>
        </p:txBody>
      </p:sp>
      <p:sp>
        <p:nvSpPr>
          <p:cNvPr id="8" name="TextBox 7">
            <a:extLst>
              <a:ext uri="{FF2B5EF4-FFF2-40B4-BE49-F238E27FC236}">
                <a16:creationId xmlns:a16="http://schemas.microsoft.com/office/drawing/2014/main" id="{ACF6E4B1-59D8-8C30-8336-2D086B17D93C}"/>
              </a:ext>
            </a:extLst>
          </p:cNvPr>
          <p:cNvSpPr txBox="1"/>
          <p:nvPr/>
        </p:nvSpPr>
        <p:spPr>
          <a:xfrm>
            <a:off x="6234623" y="1564287"/>
            <a:ext cx="5442920" cy="3359766"/>
          </a:xfrm>
          <a:prstGeom prst="rect">
            <a:avLst/>
          </a:prstGeom>
          <a:solidFill>
            <a:srgbClr val="F6D46F"/>
          </a:solidFill>
          <a:ln w="63500">
            <a:solidFill>
              <a:srgbClr val="404040"/>
            </a:solidFill>
          </a:ln>
        </p:spPr>
        <p:txBody>
          <a:bodyPr wrap="square" lIns="0" tIns="0" rIns="0" bIns="0" numCol="2" rtlCol="0" anchor="ctr">
            <a:spAutoFit/>
          </a:bodyPr>
          <a:lstStyle/>
          <a:p>
            <a:pPr marL="485181" lvl="1" indent="-207935">
              <a:buFont typeface="+mj-lt"/>
              <a:buAutoNum type="arabicPeriod"/>
            </a:pPr>
            <a:r>
              <a:rPr lang="en-GB" sz="2426" dirty="0">
                <a:solidFill>
                  <a:srgbClr val="404040"/>
                </a:solidFill>
              </a:rPr>
              <a:t>Carnage</a:t>
            </a:r>
          </a:p>
          <a:p>
            <a:pPr marL="485181" lvl="1" indent="-207935">
              <a:buFont typeface="+mj-lt"/>
              <a:buAutoNum type="arabicPeriod"/>
            </a:pPr>
            <a:r>
              <a:rPr lang="en-GB" sz="2426" dirty="0">
                <a:solidFill>
                  <a:srgbClr val="404040"/>
                </a:solidFill>
              </a:rPr>
              <a:t>Clash</a:t>
            </a:r>
          </a:p>
          <a:p>
            <a:pPr marL="485181" lvl="1" indent="-207935">
              <a:buFont typeface="+mj-lt"/>
              <a:buAutoNum type="arabicPeriod"/>
            </a:pPr>
            <a:r>
              <a:rPr lang="en-GB" sz="2426" dirty="0">
                <a:solidFill>
                  <a:srgbClr val="404040"/>
                </a:solidFill>
              </a:rPr>
              <a:t>Suppression</a:t>
            </a:r>
          </a:p>
          <a:p>
            <a:pPr marL="485181" lvl="1" indent="-207935">
              <a:buFont typeface="+mj-lt"/>
              <a:buAutoNum type="arabicPeriod"/>
            </a:pPr>
            <a:r>
              <a:rPr lang="en-GB" sz="2426" dirty="0">
                <a:solidFill>
                  <a:srgbClr val="404040"/>
                </a:solidFill>
              </a:rPr>
              <a:t>Engagement</a:t>
            </a:r>
          </a:p>
          <a:p>
            <a:pPr marL="485181" lvl="1" indent="-207935">
              <a:buFont typeface="+mj-lt"/>
              <a:buAutoNum type="arabicPeriod"/>
            </a:pPr>
            <a:r>
              <a:rPr lang="en-GB" sz="2426" dirty="0">
                <a:solidFill>
                  <a:srgbClr val="404040"/>
                </a:solidFill>
              </a:rPr>
              <a:t>Operation</a:t>
            </a:r>
          </a:p>
          <a:p>
            <a:pPr marL="485181" lvl="1" indent="-207935">
              <a:buFont typeface="+mj-lt"/>
              <a:buAutoNum type="arabicPeriod"/>
            </a:pPr>
            <a:r>
              <a:rPr lang="en-GB" sz="2426" dirty="0">
                <a:solidFill>
                  <a:srgbClr val="404040"/>
                </a:solidFill>
              </a:rPr>
              <a:t>Genocide</a:t>
            </a:r>
          </a:p>
          <a:p>
            <a:pPr marL="485181" lvl="1" indent="-207935">
              <a:buFont typeface="+mj-lt"/>
              <a:buAutoNum type="arabicPeriod"/>
            </a:pPr>
            <a:r>
              <a:rPr lang="en-GB" sz="2426" dirty="0">
                <a:solidFill>
                  <a:srgbClr val="404040"/>
                </a:solidFill>
              </a:rPr>
              <a:t>Purge</a:t>
            </a:r>
          </a:p>
          <a:p>
            <a:pPr marL="485181" lvl="1" indent="-207935">
              <a:buFont typeface="+mj-lt"/>
              <a:buAutoNum type="arabicPeriod"/>
            </a:pPr>
            <a:r>
              <a:rPr lang="en-GB" sz="2426" dirty="0">
                <a:solidFill>
                  <a:srgbClr val="404040"/>
                </a:solidFill>
              </a:rPr>
              <a:t>Altercation</a:t>
            </a:r>
          </a:p>
          <a:p>
            <a:pPr marL="485181" lvl="1" indent="-207935">
              <a:buFont typeface="+mj-lt"/>
              <a:buAutoNum type="arabicPeriod"/>
            </a:pPr>
            <a:r>
              <a:rPr lang="en-GB" sz="2426" dirty="0">
                <a:solidFill>
                  <a:srgbClr val="404040"/>
                </a:solidFill>
              </a:rPr>
              <a:t>Retaliation</a:t>
            </a:r>
          </a:p>
          <a:p>
            <a:pPr marL="485181" lvl="1" indent="-207935">
              <a:buFont typeface="+mj-lt"/>
              <a:buAutoNum type="arabicPeriod"/>
            </a:pPr>
            <a:r>
              <a:rPr lang="en-GB" sz="2426" dirty="0">
                <a:solidFill>
                  <a:srgbClr val="404040"/>
                </a:solidFill>
              </a:rPr>
              <a:t>Neutralisation</a:t>
            </a:r>
          </a:p>
          <a:p>
            <a:pPr marL="485181" lvl="1" indent="-207935">
              <a:buFont typeface="+mj-lt"/>
              <a:buAutoNum type="arabicPeriod"/>
            </a:pPr>
            <a:r>
              <a:rPr lang="en-GB" sz="2426" dirty="0">
                <a:solidFill>
                  <a:srgbClr val="404040"/>
                </a:solidFill>
              </a:rPr>
              <a:t>Extermination</a:t>
            </a:r>
          </a:p>
          <a:p>
            <a:pPr marL="485181" lvl="1" indent="-207935">
              <a:buFont typeface="+mj-lt"/>
              <a:buAutoNum type="arabicPeriod"/>
            </a:pPr>
            <a:r>
              <a:rPr lang="en-GB" sz="2426" dirty="0">
                <a:solidFill>
                  <a:srgbClr val="404040"/>
                </a:solidFill>
              </a:rPr>
              <a:t>Slaughter</a:t>
            </a:r>
          </a:p>
          <a:p>
            <a:pPr marL="485181" lvl="1" indent="-207935">
              <a:buFont typeface="+mj-lt"/>
              <a:buAutoNum type="arabicPeriod"/>
            </a:pPr>
            <a:r>
              <a:rPr lang="en-GB" sz="2426" dirty="0">
                <a:solidFill>
                  <a:srgbClr val="404040"/>
                </a:solidFill>
              </a:rPr>
              <a:t>Incident</a:t>
            </a:r>
          </a:p>
          <a:p>
            <a:pPr marL="485181" lvl="1" indent="-207935">
              <a:buFont typeface="+mj-lt"/>
              <a:buAutoNum type="arabicPeriod"/>
            </a:pPr>
            <a:r>
              <a:rPr lang="en-GB" sz="2426" dirty="0">
                <a:solidFill>
                  <a:srgbClr val="404040"/>
                </a:solidFill>
              </a:rPr>
              <a:t>Conflict</a:t>
            </a:r>
          </a:p>
          <a:p>
            <a:pPr marL="485181" lvl="1" indent="-207935">
              <a:buFont typeface="+mj-lt"/>
              <a:buAutoNum type="arabicPeriod"/>
            </a:pPr>
            <a:r>
              <a:rPr lang="en-GB" sz="2426" b="1" dirty="0">
                <a:solidFill>
                  <a:srgbClr val="404040"/>
                </a:solidFill>
                <a:highlight>
                  <a:srgbClr val="FFFF00"/>
                </a:highlight>
              </a:rPr>
              <a:t>Encounter</a:t>
            </a:r>
          </a:p>
          <a:p>
            <a:pPr marL="485181" lvl="1" indent="-207935">
              <a:buFont typeface="+mj-lt"/>
              <a:buAutoNum type="arabicPeriod"/>
            </a:pPr>
            <a:r>
              <a:rPr lang="en-GB" sz="2426" dirty="0">
                <a:solidFill>
                  <a:srgbClr val="404040"/>
                </a:solidFill>
              </a:rPr>
              <a:t>Ethnic Cleansing</a:t>
            </a:r>
          </a:p>
          <a:p>
            <a:pPr marL="485181" lvl="1" indent="-207935">
              <a:buFont typeface="+mj-lt"/>
              <a:buAutoNum type="arabicPeriod"/>
            </a:pPr>
            <a:r>
              <a:rPr lang="en-GB" sz="2426" dirty="0">
                <a:solidFill>
                  <a:srgbClr val="404040"/>
                </a:solidFill>
              </a:rPr>
              <a:t>Unrest</a:t>
            </a:r>
          </a:p>
        </p:txBody>
      </p:sp>
      <p:sp>
        <p:nvSpPr>
          <p:cNvPr id="9" name="TextBox 8">
            <a:extLst>
              <a:ext uri="{FF2B5EF4-FFF2-40B4-BE49-F238E27FC236}">
                <a16:creationId xmlns:a16="http://schemas.microsoft.com/office/drawing/2014/main" id="{92167F14-3C1F-48F1-A532-6D231253C17F}"/>
              </a:ext>
            </a:extLst>
          </p:cNvPr>
          <p:cNvSpPr txBox="1"/>
          <p:nvPr/>
        </p:nvSpPr>
        <p:spPr>
          <a:xfrm>
            <a:off x="416702" y="5555315"/>
            <a:ext cx="1534269" cy="877114"/>
          </a:xfrm>
          <a:prstGeom prst="rect">
            <a:avLst/>
          </a:prstGeom>
          <a:noFill/>
        </p:spPr>
        <p:txBody>
          <a:bodyPr rot="0" spcFirstLastPara="0" vertOverflow="overflow" horzOverflow="overflow" vert="horz" wrap="square" lIns="55449" tIns="27725" rIns="55449" bIns="27725" numCol="1" spcCol="0" rtlCol="0" fromWordArt="0" anchor="t" anchorCtr="0" forceAA="0" compatLnSpc="1">
            <a:prstTxWarp prst="textNoShape">
              <a:avLst/>
            </a:prstTxWarp>
            <a:spAutoFit/>
          </a:bodyPr>
          <a:lstStyle/>
          <a:p>
            <a:r>
              <a:rPr lang="en-US" sz="2668" dirty="0">
                <a:ea typeface="Calibri"/>
                <a:cs typeface="Calibri"/>
              </a:rPr>
              <a:t>Not Serious</a:t>
            </a:r>
            <a:endParaRPr lang="en-US" sz="2668">
              <a:ea typeface="Calibri"/>
              <a:cs typeface="Calibri"/>
            </a:endParaRPr>
          </a:p>
        </p:txBody>
      </p:sp>
      <p:sp>
        <p:nvSpPr>
          <p:cNvPr id="10" name="TextBox 9">
            <a:extLst>
              <a:ext uri="{FF2B5EF4-FFF2-40B4-BE49-F238E27FC236}">
                <a16:creationId xmlns:a16="http://schemas.microsoft.com/office/drawing/2014/main" id="{CA09DEBD-3C0D-760C-7880-0EBF74E5A7BA}"/>
              </a:ext>
            </a:extLst>
          </p:cNvPr>
          <p:cNvSpPr txBox="1"/>
          <p:nvPr/>
        </p:nvSpPr>
        <p:spPr>
          <a:xfrm>
            <a:off x="9413545" y="5693180"/>
            <a:ext cx="1534269" cy="466553"/>
          </a:xfrm>
          <a:prstGeom prst="rect">
            <a:avLst/>
          </a:prstGeom>
          <a:noFill/>
        </p:spPr>
        <p:txBody>
          <a:bodyPr rot="0" spcFirstLastPara="0" vertOverflow="overflow" horzOverflow="overflow" vert="horz" wrap="square" lIns="55449" tIns="27725" rIns="55449" bIns="27725" numCol="1" spcCol="0" rtlCol="0" fromWordArt="0" anchor="t" anchorCtr="0" forceAA="0" compatLnSpc="1">
            <a:prstTxWarp prst="textNoShape">
              <a:avLst/>
            </a:prstTxWarp>
            <a:spAutoFit/>
          </a:bodyPr>
          <a:lstStyle/>
          <a:p>
            <a:r>
              <a:rPr lang="en-US" sz="2668" dirty="0">
                <a:ea typeface="Calibri"/>
                <a:cs typeface="Calibri"/>
              </a:rPr>
              <a:t> Serious</a:t>
            </a:r>
          </a:p>
        </p:txBody>
      </p:sp>
      <p:cxnSp>
        <p:nvCxnSpPr>
          <p:cNvPr id="11" name="Straight Arrow Connector 10">
            <a:extLst>
              <a:ext uri="{FF2B5EF4-FFF2-40B4-BE49-F238E27FC236}">
                <a16:creationId xmlns:a16="http://schemas.microsoft.com/office/drawing/2014/main" id="{ADA02ADD-CDA2-AAF9-7848-79B438F6F514}"/>
              </a:ext>
            </a:extLst>
          </p:cNvPr>
          <p:cNvCxnSpPr/>
          <p:nvPr/>
        </p:nvCxnSpPr>
        <p:spPr>
          <a:xfrm>
            <a:off x="1838968" y="5912121"/>
            <a:ext cx="7445367" cy="23787"/>
          </a:xfrm>
          <a:prstGeom prst="straightConnector1">
            <a:avLst/>
          </a:prstGeom>
          <a:ln w="381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451607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0D169157-6CA3-6F9E-0FB0-70DF63E27B16}"/>
              </a:ext>
            </a:extLst>
          </p:cNvPr>
          <p:cNvSpPr>
            <a:spLocks noGrp="1"/>
          </p:cNvSpPr>
          <p:nvPr>
            <p:ph type="body" sz="quarter" idx="12"/>
          </p:nvPr>
        </p:nvSpPr>
        <p:spPr>
          <a:xfrm>
            <a:off x="5123151" y="1580690"/>
            <a:ext cx="6517778" cy="4662888"/>
          </a:xfrm>
        </p:spPr>
        <p:txBody>
          <a:bodyPr/>
          <a:lstStyle/>
          <a:p>
            <a:r>
              <a:rPr lang="en-US" sz="2183" dirty="0"/>
              <a:t>Thomas Mitchell was born on the 15th June 1792 in Grangemouth, Scotland. </a:t>
            </a:r>
          </a:p>
          <a:p>
            <a:endParaRPr lang="en-US" sz="2183" dirty="0"/>
          </a:p>
          <a:p>
            <a:r>
              <a:rPr lang="en-US" sz="2183" dirty="0"/>
              <a:t>Mitchell arrived in Sydney in 1827 and became Surveyor-General of New South Wales in 1828. </a:t>
            </a:r>
          </a:p>
          <a:p>
            <a:endParaRPr lang="en-US" sz="2183" dirty="0"/>
          </a:p>
          <a:p>
            <a:r>
              <a:rPr lang="en-US" sz="2183" dirty="0"/>
              <a:t>During his time in this role, he mapped lands that had been home to Indigenous nations for tens of thousands of years.</a:t>
            </a:r>
          </a:p>
          <a:p>
            <a:endParaRPr lang="en-US" sz="2183" dirty="0"/>
          </a:p>
          <a:p>
            <a:r>
              <a:rPr lang="en-US" sz="2183" b="1" dirty="0"/>
              <a:t>Why do you think Scots would have wanted to map areas of Australia?</a:t>
            </a:r>
          </a:p>
          <a:p>
            <a:endParaRPr lang="en-US" dirty="0"/>
          </a:p>
          <a:p>
            <a:endParaRPr lang="en-US" dirty="0"/>
          </a:p>
        </p:txBody>
      </p:sp>
      <p:sp>
        <p:nvSpPr>
          <p:cNvPr id="3" name="Text Placeholder 2">
            <a:extLst>
              <a:ext uri="{FF2B5EF4-FFF2-40B4-BE49-F238E27FC236}">
                <a16:creationId xmlns:a16="http://schemas.microsoft.com/office/drawing/2014/main" id="{26F5B1C3-86A1-A224-8F5C-BE59C3CE79DE}"/>
              </a:ext>
            </a:extLst>
          </p:cNvPr>
          <p:cNvSpPr>
            <a:spLocks noGrp="1"/>
          </p:cNvSpPr>
          <p:nvPr>
            <p:ph type="body" sz="quarter" idx="13"/>
          </p:nvPr>
        </p:nvSpPr>
        <p:spPr>
          <a:xfrm>
            <a:off x="5123152" y="1026197"/>
            <a:ext cx="6112521" cy="919290"/>
          </a:xfrm>
        </p:spPr>
        <p:txBody>
          <a:bodyPr/>
          <a:lstStyle/>
          <a:p>
            <a:pPr algn="l"/>
            <a:r>
              <a:rPr lang="en-GB" b="1" dirty="0">
                <a:solidFill>
                  <a:schemeClr val="tx1"/>
                </a:solidFill>
                <a:latin typeface="Libre Franklin Heavy"/>
                <a:ea typeface="Libre Franklin Heavy"/>
                <a:cs typeface="Libre Franklin Heavy"/>
                <a:sym typeface="Libre Franklin Heavy"/>
              </a:rPr>
              <a:t>WHO WAS SIR THOMAS MITCHELL? </a:t>
            </a:r>
          </a:p>
          <a:p>
            <a:pPr algn="l"/>
            <a:endParaRPr lang="en-US" dirty="0"/>
          </a:p>
        </p:txBody>
      </p:sp>
      <p:sp>
        <p:nvSpPr>
          <p:cNvPr id="7" name="Freeform 2">
            <a:extLst>
              <a:ext uri="{FF2B5EF4-FFF2-40B4-BE49-F238E27FC236}">
                <a16:creationId xmlns:a16="http://schemas.microsoft.com/office/drawing/2014/main" id="{CF2165F0-5A06-081A-FD9A-2D18C7BBB6A5}"/>
              </a:ext>
            </a:extLst>
          </p:cNvPr>
          <p:cNvSpPr/>
          <p:nvPr/>
        </p:nvSpPr>
        <p:spPr>
          <a:xfrm>
            <a:off x="137178" y="1074150"/>
            <a:ext cx="4135542" cy="5169428"/>
          </a:xfrm>
          <a:custGeom>
            <a:avLst/>
            <a:gdLst/>
            <a:ahLst/>
            <a:cxnLst/>
            <a:rect l="l" t="t" r="r" b="b"/>
            <a:pathLst>
              <a:path w="6819815" h="8524769">
                <a:moveTo>
                  <a:pt x="0" y="0"/>
                </a:moveTo>
                <a:lnTo>
                  <a:pt x="6819815" y="0"/>
                </a:lnTo>
                <a:lnTo>
                  <a:pt x="6819815" y="8524770"/>
                </a:lnTo>
                <a:lnTo>
                  <a:pt x="0" y="8524770"/>
                </a:lnTo>
                <a:lnTo>
                  <a:pt x="0" y="0"/>
                </a:lnTo>
                <a:close/>
              </a:path>
            </a:pathLst>
          </a:custGeom>
          <a:blipFill>
            <a:blip r:embed="rId3"/>
            <a:stretch>
              <a:fillRect/>
            </a:stretch>
          </a:blipFill>
          <a:ln w="38100" cap="sq">
            <a:solidFill>
              <a:srgbClr val="424734"/>
            </a:solidFill>
            <a:prstDash val="solid"/>
            <a:miter/>
          </a:ln>
        </p:spPr>
        <p:txBody>
          <a:bodyPr/>
          <a:lstStyle/>
          <a:p>
            <a:endParaRPr lang="en-GB" sz="1092" dirty="0"/>
          </a:p>
        </p:txBody>
      </p:sp>
    </p:spTree>
    <p:extLst>
      <p:ext uri="{BB962C8B-B14F-4D97-AF65-F5344CB8AC3E}">
        <p14:creationId xmlns:p14="http://schemas.microsoft.com/office/powerpoint/2010/main" val="7884725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227EE8AF-357E-BD3E-C8FE-49C3470C1817}"/>
              </a:ext>
            </a:extLst>
          </p:cNvPr>
          <p:cNvSpPr>
            <a:spLocks noGrp="1"/>
          </p:cNvSpPr>
          <p:nvPr>
            <p:ph type="body" sz="quarter" idx="10"/>
          </p:nvPr>
        </p:nvSpPr>
        <p:spPr>
          <a:xfrm>
            <a:off x="2676626" y="1395859"/>
            <a:ext cx="6884955" cy="4713190"/>
          </a:xfrm>
        </p:spPr>
        <p:txBody>
          <a:bodyPr/>
          <a:lstStyle/>
          <a:p>
            <a:r>
              <a:rPr lang="en-US" sz="2668" dirty="0"/>
              <a:t>His expeditions often encountered resistance from First Nations people, who fought to defend their land against ongoing invasion and occupation.</a:t>
            </a:r>
          </a:p>
          <a:p>
            <a:endParaRPr lang="en-US" sz="2668" dirty="0"/>
          </a:p>
          <a:p>
            <a:r>
              <a:rPr lang="en-US" sz="2668" dirty="0"/>
              <a:t>Today we are going to look at sections from an account written by Thomas Mitchell, which highlights what happened the three days before the event at Mt. Dispersion.</a:t>
            </a:r>
          </a:p>
          <a:p>
            <a:endParaRPr lang="en-US" dirty="0"/>
          </a:p>
          <a:p>
            <a:endParaRPr lang="en-US" dirty="0"/>
          </a:p>
        </p:txBody>
      </p:sp>
      <p:sp>
        <p:nvSpPr>
          <p:cNvPr id="4" name="Text Placeholder 3">
            <a:extLst>
              <a:ext uri="{FF2B5EF4-FFF2-40B4-BE49-F238E27FC236}">
                <a16:creationId xmlns:a16="http://schemas.microsoft.com/office/drawing/2014/main" id="{04FCB5E0-D7E6-BE19-10D6-4EA31101161B}"/>
              </a:ext>
            </a:extLst>
          </p:cNvPr>
          <p:cNvSpPr>
            <a:spLocks noGrp="1"/>
          </p:cNvSpPr>
          <p:nvPr>
            <p:ph type="body" sz="quarter" idx="12"/>
          </p:nvPr>
        </p:nvSpPr>
        <p:spPr>
          <a:xfrm>
            <a:off x="428" y="527391"/>
            <a:ext cx="12174194" cy="605514"/>
          </a:xfrm>
        </p:spPr>
        <p:txBody>
          <a:bodyPr>
            <a:normAutofit/>
          </a:bodyPr>
          <a:lstStyle/>
          <a:p>
            <a:r>
              <a:rPr lang="en-US" sz="2426" b="1" dirty="0"/>
              <a:t>Thomas Mitchell</a:t>
            </a:r>
          </a:p>
        </p:txBody>
      </p:sp>
    </p:spTree>
    <p:extLst>
      <p:ext uri="{BB962C8B-B14F-4D97-AF65-F5344CB8AC3E}">
        <p14:creationId xmlns:p14="http://schemas.microsoft.com/office/powerpoint/2010/main" val="33247536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A35B92E7-998D-FD88-B876-6E6574266903}"/>
              </a:ext>
            </a:extLst>
          </p:cNvPr>
          <p:cNvSpPr>
            <a:spLocks noGrp="1"/>
          </p:cNvSpPr>
          <p:nvPr>
            <p:ph type="body" sz="quarter" idx="10"/>
          </p:nvPr>
        </p:nvSpPr>
        <p:spPr>
          <a:xfrm>
            <a:off x="412447" y="102042"/>
            <a:ext cx="10655926" cy="693116"/>
          </a:xfrm>
        </p:spPr>
        <p:txBody>
          <a:bodyPr>
            <a:normAutofit/>
          </a:bodyPr>
          <a:lstStyle/>
          <a:p>
            <a:r>
              <a:rPr lang="en-GB" sz="3275" dirty="0"/>
              <a:t>Instructions</a:t>
            </a:r>
          </a:p>
        </p:txBody>
      </p:sp>
      <p:sp>
        <p:nvSpPr>
          <p:cNvPr id="4" name="Text Placeholder 3">
            <a:extLst>
              <a:ext uri="{FF2B5EF4-FFF2-40B4-BE49-F238E27FC236}">
                <a16:creationId xmlns:a16="http://schemas.microsoft.com/office/drawing/2014/main" id="{93133212-CE21-D396-085D-486F6F82EE68}"/>
              </a:ext>
            </a:extLst>
          </p:cNvPr>
          <p:cNvSpPr>
            <a:spLocks noGrp="1"/>
          </p:cNvSpPr>
          <p:nvPr>
            <p:ph type="body" sz="quarter" idx="12"/>
          </p:nvPr>
        </p:nvSpPr>
        <p:spPr>
          <a:xfrm>
            <a:off x="412447" y="1026197"/>
            <a:ext cx="3604204" cy="5544930"/>
          </a:xfrm>
        </p:spPr>
        <p:txBody>
          <a:bodyPr/>
          <a:lstStyle/>
          <a:p>
            <a:r>
              <a:rPr lang="en-GB" sz="2183" dirty="0"/>
              <a:t>In your group you are going to be given the table pictured here. </a:t>
            </a:r>
          </a:p>
          <a:p>
            <a:endParaRPr lang="en-GB" sz="2183" dirty="0"/>
          </a:p>
          <a:p>
            <a:r>
              <a:rPr lang="en-GB" sz="2183" dirty="0"/>
              <a:t>Your group will then be given sections from the text by Thomas Mitchell. </a:t>
            </a:r>
          </a:p>
          <a:p>
            <a:endParaRPr lang="en-GB" sz="2183" dirty="0"/>
          </a:p>
          <a:p>
            <a:r>
              <a:rPr lang="en-GB" sz="2183" dirty="0"/>
              <a:t>Your group will read the source and answer the related questions. Think about how tension between the groups is growing. </a:t>
            </a:r>
          </a:p>
          <a:p>
            <a:endParaRPr lang="en-GB" sz="2183" dirty="0"/>
          </a:p>
          <a:p>
            <a:endParaRPr lang="en-GB" sz="2183" dirty="0"/>
          </a:p>
          <a:p>
            <a:endParaRPr lang="en-GB" sz="2183" dirty="0"/>
          </a:p>
          <a:p>
            <a:endParaRPr lang="en-GB" dirty="0"/>
          </a:p>
          <a:p>
            <a:endParaRPr lang="en-GB" dirty="0"/>
          </a:p>
        </p:txBody>
      </p:sp>
      <p:pic>
        <p:nvPicPr>
          <p:cNvPr id="3" name="Picture 2" descr="A white rectangular grid with black text&#10;&#10;AI-generated content may be incorrect.">
            <a:extLst>
              <a:ext uri="{FF2B5EF4-FFF2-40B4-BE49-F238E27FC236}">
                <a16:creationId xmlns:a16="http://schemas.microsoft.com/office/drawing/2014/main" id="{FC5FF492-C410-A08C-B119-F561AA1240E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43956" y="1719313"/>
            <a:ext cx="7474451" cy="4204905"/>
          </a:xfrm>
          <a:prstGeom prst="rect">
            <a:avLst/>
          </a:prstGeom>
        </p:spPr>
      </p:pic>
    </p:spTree>
    <p:extLst>
      <p:ext uri="{BB962C8B-B14F-4D97-AF65-F5344CB8AC3E}">
        <p14:creationId xmlns:p14="http://schemas.microsoft.com/office/powerpoint/2010/main" val="20052978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9DE3BB36-AFB3-58EE-1CF2-66D4E3D41468}"/>
              </a:ext>
            </a:extLst>
          </p:cNvPr>
          <p:cNvSpPr>
            <a:spLocks noGrp="1"/>
          </p:cNvSpPr>
          <p:nvPr>
            <p:ph type="body" sz="quarter" idx="16"/>
          </p:nvPr>
        </p:nvSpPr>
        <p:spPr>
          <a:xfrm>
            <a:off x="863640" y="1317271"/>
            <a:ext cx="4908906" cy="4787365"/>
          </a:xfrm>
        </p:spPr>
        <p:txBody>
          <a:bodyPr/>
          <a:lstStyle/>
          <a:p>
            <a:r>
              <a:rPr lang="en-US" sz="2426" dirty="0"/>
              <a:t>The alarm of our arrival was then resounding among the natives whom I saw in great numbers along its western shores. This lake, like all those we had previously seen, was surrounded by a ridge of red earth, rather higher than the adjacent plains, and it was evidently fed, during high floods, by the creek we had crossed.</a:t>
            </a:r>
          </a:p>
        </p:txBody>
      </p:sp>
      <p:sp>
        <p:nvSpPr>
          <p:cNvPr id="5" name="Text Placeholder 4">
            <a:extLst>
              <a:ext uri="{FF2B5EF4-FFF2-40B4-BE49-F238E27FC236}">
                <a16:creationId xmlns:a16="http://schemas.microsoft.com/office/drawing/2014/main" id="{CD59B7BE-8469-B917-0932-68C10680A3B9}"/>
              </a:ext>
            </a:extLst>
          </p:cNvPr>
          <p:cNvSpPr>
            <a:spLocks noGrp="1"/>
          </p:cNvSpPr>
          <p:nvPr>
            <p:ph type="body" sz="quarter" idx="13"/>
          </p:nvPr>
        </p:nvSpPr>
        <p:spPr>
          <a:xfrm>
            <a:off x="6977606" y="979989"/>
            <a:ext cx="5280544" cy="1558681"/>
          </a:xfrm>
        </p:spPr>
        <p:txBody>
          <a:bodyPr/>
          <a:lstStyle/>
          <a:p>
            <a:r>
              <a:rPr lang="en-US" dirty="0"/>
              <a:t>Initial contact and alarm at </a:t>
            </a:r>
          </a:p>
          <a:p>
            <a:r>
              <a:rPr lang="en-US" dirty="0"/>
              <a:t>Lake </a:t>
            </a:r>
            <a:r>
              <a:rPr lang="en-US" dirty="0" err="1"/>
              <a:t>Benanee</a:t>
            </a:r>
            <a:endParaRPr lang="en-US" dirty="0"/>
          </a:p>
          <a:p>
            <a:endParaRPr lang="en-US" dirty="0"/>
          </a:p>
        </p:txBody>
      </p:sp>
      <p:grpSp>
        <p:nvGrpSpPr>
          <p:cNvPr id="7" name="Group 4">
            <a:extLst>
              <a:ext uri="{FF2B5EF4-FFF2-40B4-BE49-F238E27FC236}">
                <a16:creationId xmlns:a16="http://schemas.microsoft.com/office/drawing/2014/main" id="{30CE5C52-F443-434D-503B-D499AE6EBCEA}"/>
              </a:ext>
            </a:extLst>
          </p:cNvPr>
          <p:cNvGrpSpPr/>
          <p:nvPr/>
        </p:nvGrpSpPr>
        <p:grpSpPr>
          <a:xfrm>
            <a:off x="6901263" y="2443163"/>
            <a:ext cx="5010000" cy="4142873"/>
            <a:chOff x="0" y="0"/>
            <a:chExt cx="2228276" cy="2155419"/>
          </a:xfrm>
        </p:grpSpPr>
        <p:sp>
          <p:nvSpPr>
            <p:cNvPr id="8" name="Freeform 5">
              <a:extLst>
                <a:ext uri="{FF2B5EF4-FFF2-40B4-BE49-F238E27FC236}">
                  <a16:creationId xmlns:a16="http://schemas.microsoft.com/office/drawing/2014/main" id="{E171A854-A029-97FE-91D5-24829F94F885}"/>
                </a:ext>
              </a:extLst>
            </p:cNvPr>
            <p:cNvSpPr/>
            <p:nvPr/>
          </p:nvSpPr>
          <p:spPr>
            <a:xfrm>
              <a:off x="0" y="0"/>
              <a:ext cx="2228276" cy="2155418"/>
            </a:xfrm>
            <a:custGeom>
              <a:avLst/>
              <a:gdLst/>
              <a:ahLst/>
              <a:cxnLst/>
              <a:rect l="l" t="t" r="r" b="b"/>
              <a:pathLst>
                <a:path w="2228276" h="2155418">
                  <a:moveTo>
                    <a:pt x="0" y="0"/>
                  </a:moveTo>
                  <a:lnTo>
                    <a:pt x="2228276" y="0"/>
                  </a:lnTo>
                  <a:lnTo>
                    <a:pt x="2228276" y="2155418"/>
                  </a:lnTo>
                  <a:lnTo>
                    <a:pt x="0" y="2155418"/>
                  </a:lnTo>
                  <a:close/>
                </a:path>
              </a:pathLst>
            </a:custGeom>
            <a:solidFill>
              <a:srgbClr val="F6D46E"/>
            </a:solidFill>
            <a:ln w="104775" cap="sq">
              <a:solidFill>
                <a:srgbClr val="424734"/>
              </a:solidFill>
              <a:prstDash val="solid"/>
              <a:miter/>
            </a:ln>
          </p:spPr>
          <p:txBody>
            <a:bodyPr/>
            <a:lstStyle/>
            <a:p>
              <a:endParaRPr lang="en-GB" sz="1092" dirty="0"/>
            </a:p>
          </p:txBody>
        </p:sp>
        <p:sp>
          <p:nvSpPr>
            <p:cNvPr id="9" name="TextBox 6">
              <a:extLst>
                <a:ext uri="{FF2B5EF4-FFF2-40B4-BE49-F238E27FC236}">
                  <a16:creationId xmlns:a16="http://schemas.microsoft.com/office/drawing/2014/main" id="{BA94E02B-950E-0283-A855-C3ECAF4C99FA}"/>
                </a:ext>
              </a:extLst>
            </p:cNvPr>
            <p:cNvSpPr txBox="1"/>
            <p:nvPr/>
          </p:nvSpPr>
          <p:spPr>
            <a:xfrm>
              <a:off x="0" y="-38100"/>
              <a:ext cx="2228276" cy="2193519"/>
            </a:xfrm>
            <a:prstGeom prst="rect">
              <a:avLst/>
            </a:prstGeom>
          </p:spPr>
          <p:txBody>
            <a:bodyPr lIns="26582" tIns="26582" rIns="26582" bIns="26582" rtlCol="0" anchor="ctr"/>
            <a:lstStyle/>
            <a:p>
              <a:pPr algn="ctr">
                <a:lnSpc>
                  <a:spcPts val="1612"/>
                </a:lnSpc>
                <a:spcBef>
                  <a:spcPct val="0"/>
                </a:spcBef>
              </a:pPr>
              <a:endParaRPr lang="en-GB" sz="1092" dirty="0"/>
            </a:p>
          </p:txBody>
        </p:sp>
      </p:grpSp>
      <p:sp>
        <p:nvSpPr>
          <p:cNvPr id="10" name="TextBox 7">
            <a:extLst>
              <a:ext uri="{FF2B5EF4-FFF2-40B4-BE49-F238E27FC236}">
                <a16:creationId xmlns:a16="http://schemas.microsoft.com/office/drawing/2014/main" id="{406D7733-C9BD-3FC9-2D91-15D1B01A15DB}"/>
              </a:ext>
            </a:extLst>
          </p:cNvPr>
          <p:cNvSpPr txBox="1"/>
          <p:nvPr/>
        </p:nvSpPr>
        <p:spPr>
          <a:xfrm>
            <a:off x="7339947" y="2715692"/>
            <a:ext cx="4132632" cy="3693319"/>
          </a:xfrm>
          <a:prstGeom prst="rect">
            <a:avLst/>
          </a:prstGeom>
        </p:spPr>
        <p:txBody>
          <a:bodyPr wrap="square" lIns="0" tIns="0" rIns="0" bIns="0" rtlCol="0" anchor="t">
            <a:spAutoFit/>
          </a:bodyPr>
          <a:lstStyle/>
          <a:p>
            <a:pPr algn="ctr">
              <a:lnSpc>
                <a:spcPts val="2425"/>
              </a:lnSpc>
              <a:spcBef>
                <a:spcPct val="0"/>
              </a:spcBef>
            </a:pPr>
            <a:r>
              <a:rPr lang="en-GB" sz="2425" b="1" dirty="0">
                <a:solidFill>
                  <a:srgbClr val="424734"/>
                </a:solidFill>
                <a:latin typeface="Libre Franklin Bold"/>
                <a:ea typeface="Libre Franklin Bold"/>
                <a:cs typeface="Libre Franklin Bold"/>
                <a:sym typeface="Libre Franklin Bold"/>
              </a:rPr>
              <a:t>The arrival of Mitchell’s group caused immediate alarm among the local Indigenous people, suggesting that past experiences had made them cautious of Mitchell’s group. Large numbers of people gathering along the shores indicate that the Indigenous people were on alert for potential danger.</a:t>
            </a:r>
          </a:p>
        </p:txBody>
      </p:sp>
    </p:spTree>
    <p:extLst>
      <p:ext uri="{BB962C8B-B14F-4D97-AF65-F5344CB8AC3E}">
        <p14:creationId xmlns:p14="http://schemas.microsoft.com/office/powerpoint/2010/main" val="24604298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6B6B79-DE4A-AB79-5492-DDBD63C91396}"/>
            </a:ext>
          </a:extLst>
        </p:cNvPr>
        <p:cNvGrpSpPr/>
        <p:nvPr/>
      </p:nvGrpSpPr>
      <p:grpSpPr>
        <a:xfrm>
          <a:off x="0" y="0"/>
          <a:ext cx="0" cy="0"/>
          <a:chOff x="0" y="0"/>
          <a:chExt cx="0" cy="0"/>
        </a:xfrm>
      </p:grpSpPr>
      <p:sp>
        <p:nvSpPr>
          <p:cNvPr id="3" name="Text Placeholder 2">
            <a:extLst>
              <a:ext uri="{FF2B5EF4-FFF2-40B4-BE49-F238E27FC236}">
                <a16:creationId xmlns:a16="http://schemas.microsoft.com/office/drawing/2014/main" id="{E9BE335D-992B-F3D5-0760-EC41E8ABE43D}"/>
              </a:ext>
            </a:extLst>
          </p:cNvPr>
          <p:cNvSpPr>
            <a:spLocks noGrp="1"/>
          </p:cNvSpPr>
          <p:nvPr>
            <p:ph type="body" sz="quarter" idx="16"/>
          </p:nvPr>
        </p:nvSpPr>
        <p:spPr>
          <a:xfrm>
            <a:off x="702554" y="656536"/>
            <a:ext cx="6594847" cy="5448101"/>
          </a:xfrm>
        </p:spPr>
        <p:txBody>
          <a:bodyPr/>
          <a:lstStyle/>
          <a:p>
            <a:r>
              <a:rPr lang="en-US" sz="2426" dirty="0"/>
              <a:t>It will however be readily understood with what caution we followed these natives when we discovered, almost as soon as we fell in with them, that they were actually our old enemies from the Darling! I had certainly heard, when still far up on the Lachlan, that these people were coming down to fight us.... the tribe had fled precipitately from the Darling last year to the country westward, and did not return until last summer, when they found the two bullocks we left there; which, having become fat, they had killed and eaten. </a:t>
            </a:r>
          </a:p>
          <a:p>
            <a:endParaRPr lang="en-US" sz="2426" dirty="0"/>
          </a:p>
        </p:txBody>
      </p:sp>
      <p:sp>
        <p:nvSpPr>
          <p:cNvPr id="5" name="Text Placeholder 4">
            <a:extLst>
              <a:ext uri="{FF2B5EF4-FFF2-40B4-BE49-F238E27FC236}">
                <a16:creationId xmlns:a16="http://schemas.microsoft.com/office/drawing/2014/main" id="{58DAFB0E-80F7-E030-981A-2CF192609E6F}"/>
              </a:ext>
            </a:extLst>
          </p:cNvPr>
          <p:cNvSpPr>
            <a:spLocks noGrp="1"/>
          </p:cNvSpPr>
          <p:nvPr>
            <p:ph type="body" sz="quarter" idx="13"/>
          </p:nvPr>
        </p:nvSpPr>
        <p:spPr>
          <a:xfrm>
            <a:off x="7145918" y="979989"/>
            <a:ext cx="5280544" cy="1558681"/>
          </a:xfrm>
        </p:spPr>
        <p:txBody>
          <a:bodyPr/>
          <a:lstStyle/>
          <a:p>
            <a:r>
              <a:rPr lang="en-US" dirty="0"/>
              <a:t>Discovery that the two </a:t>
            </a:r>
          </a:p>
          <a:p>
            <a:r>
              <a:rPr lang="en-US" dirty="0"/>
              <a:t>groups were ‘old enemies’</a:t>
            </a:r>
          </a:p>
          <a:p>
            <a:endParaRPr lang="en-US" dirty="0"/>
          </a:p>
        </p:txBody>
      </p:sp>
      <p:grpSp>
        <p:nvGrpSpPr>
          <p:cNvPr id="2" name="Group 4">
            <a:extLst>
              <a:ext uri="{FF2B5EF4-FFF2-40B4-BE49-F238E27FC236}">
                <a16:creationId xmlns:a16="http://schemas.microsoft.com/office/drawing/2014/main" id="{6E91E031-1566-3B80-F56C-9D6785F93AB4}"/>
              </a:ext>
            </a:extLst>
          </p:cNvPr>
          <p:cNvGrpSpPr/>
          <p:nvPr/>
        </p:nvGrpSpPr>
        <p:grpSpPr>
          <a:xfrm>
            <a:off x="7567712" y="2294151"/>
            <a:ext cx="4350465" cy="3810485"/>
            <a:chOff x="0" y="0"/>
            <a:chExt cx="2228276" cy="2155419"/>
          </a:xfrm>
        </p:grpSpPr>
        <p:sp>
          <p:nvSpPr>
            <p:cNvPr id="4" name="Freeform 5">
              <a:extLst>
                <a:ext uri="{FF2B5EF4-FFF2-40B4-BE49-F238E27FC236}">
                  <a16:creationId xmlns:a16="http://schemas.microsoft.com/office/drawing/2014/main" id="{FEFAA750-B3B4-37C7-889E-1EF1C3EF3C73}"/>
                </a:ext>
              </a:extLst>
            </p:cNvPr>
            <p:cNvSpPr/>
            <p:nvPr/>
          </p:nvSpPr>
          <p:spPr>
            <a:xfrm>
              <a:off x="0" y="0"/>
              <a:ext cx="2228276" cy="2155418"/>
            </a:xfrm>
            <a:custGeom>
              <a:avLst/>
              <a:gdLst/>
              <a:ahLst/>
              <a:cxnLst/>
              <a:rect l="l" t="t" r="r" b="b"/>
              <a:pathLst>
                <a:path w="2228276" h="2155418">
                  <a:moveTo>
                    <a:pt x="0" y="0"/>
                  </a:moveTo>
                  <a:lnTo>
                    <a:pt x="2228276" y="0"/>
                  </a:lnTo>
                  <a:lnTo>
                    <a:pt x="2228276" y="2155418"/>
                  </a:lnTo>
                  <a:lnTo>
                    <a:pt x="0" y="2155418"/>
                  </a:lnTo>
                  <a:close/>
                </a:path>
              </a:pathLst>
            </a:custGeom>
            <a:solidFill>
              <a:srgbClr val="F6D46E"/>
            </a:solidFill>
            <a:ln w="104775" cap="sq">
              <a:solidFill>
                <a:srgbClr val="424734"/>
              </a:solidFill>
              <a:prstDash val="solid"/>
              <a:miter/>
            </a:ln>
          </p:spPr>
          <p:txBody>
            <a:bodyPr/>
            <a:lstStyle/>
            <a:p>
              <a:endParaRPr lang="en-GB" sz="1092" dirty="0"/>
            </a:p>
          </p:txBody>
        </p:sp>
        <p:sp>
          <p:nvSpPr>
            <p:cNvPr id="6" name="TextBox 6">
              <a:extLst>
                <a:ext uri="{FF2B5EF4-FFF2-40B4-BE49-F238E27FC236}">
                  <a16:creationId xmlns:a16="http://schemas.microsoft.com/office/drawing/2014/main" id="{C59BE431-0E4A-939E-BB0C-D6E8A68E27DA}"/>
                </a:ext>
              </a:extLst>
            </p:cNvPr>
            <p:cNvSpPr txBox="1"/>
            <p:nvPr/>
          </p:nvSpPr>
          <p:spPr>
            <a:xfrm>
              <a:off x="0" y="-38100"/>
              <a:ext cx="2228276" cy="2193519"/>
            </a:xfrm>
            <a:prstGeom prst="rect">
              <a:avLst/>
            </a:prstGeom>
          </p:spPr>
          <p:txBody>
            <a:bodyPr lIns="26582" tIns="26582" rIns="26582" bIns="26582" rtlCol="0" anchor="ctr"/>
            <a:lstStyle/>
            <a:p>
              <a:pPr algn="ctr">
                <a:lnSpc>
                  <a:spcPts val="1612"/>
                </a:lnSpc>
                <a:spcBef>
                  <a:spcPct val="0"/>
                </a:spcBef>
              </a:pPr>
              <a:endParaRPr lang="en-GB" sz="1092" dirty="0"/>
            </a:p>
          </p:txBody>
        </p:sp>
      </p:grpSp>
      <p:sp>
        <p:nvSpPr>
          <p:cNvPr id="11" name="TextBox 7">
            <a:extLst>
              <a:ext uri="{FF2B5EF4-FFF2-40B4-BE49-F238E27FC236}">
                <a16:creationId xmlns:a16="http://schemas.microsoft.com/office/drawing/2014/main" id="{98F3E101-6DA5-48FA-CB0B-44B976629646}"/>
              </a:ext>
            </a:extLst>
          </p:cNvPr>
          <p:cNvSpPr txBox="1"/>
          <p:nvPr/>
        </p:nvSpPr>
        <p:spPr>
          <a:xfrm>
            <a:off x="7679140" y="2365995"/>
            <a:ext cx="3961790" cy="3500958"/>
          </a:xfrm>
          <a:prstGeom prst="rect">
            <a:avLst/>
          </a:prstGeom>
        </p:spPr>
        <p:txBody>
          <a:bodyPr lIns="0" tIns="0" rIns="0" bIns="0" rtlCol="0" anchor="t">
            <a:spAutoFit/>
          </a:bodyPr>
          <a:lstStyle/>
          <a:p>
            <a:pPr algn="ctr">
              <a:lnSpc>
                <a:spcPts val="2122"/>
              </a:lnSpc>
              <a:spcBef>
                <a:spcPct val="0"/>
              </a:spcBef>
            </a:pPr>
            <a:r>
              <a:rPr lang="en-GB" sz="2122" b="1" dirty="0">
                <a:solidFill>
                  <a:srgbClr val="424734"/>
                </a:solidFill>
                <a:latin typeface="Libre Franklin Bold"/>
                <a:ea typeface="Libre Franklin Bold"/>
                <a:cs typeface="Libre Franklin Bold"/>
                <a:sym typeface="Libre Franklin Bold"/>
              </a:rPr>
              <a:t>The realisation that these were the same people encountered previously on the Darling River, who had reportedly fled and later returned, likely increased concern. The reference to them having eaten the bullocks left behind by Mitchell’s group could have been seen as a way of showing the Indigenous peoples' rights over the land and its resources.</a:t>
            </a:r>
          </a:p>
        </p:txBody>
      </p:sp>
    </p:spTree>
    <p:extLst>
      <p:ext uri="{BB962C8B-B14F-4D97-AF65-F5344CB8AC3E}">
        <p14:creationId xmlns:p14="http://schemas.microsoft.com/office/powerpoint/2010/main" val="30216195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C093FE-7A33-389E-74D5-8E89FB2FB118}"/>
            </a:ext>
          </a:extLst>
        </p:cNvPr>
        <p:cNvGrpSpPr/>
        <p:nvPr/>
      </p:nvGrpSpPr>
      <p:grpSpPr>
        <a:xfrm>
          <a:off x="0" y="0"/>
          <a:ext cx="0" cy="0"/>
          <a:chOff x="0" y="0"/>
          <a:chExt cx="0" cy="0"/>
        </a:xfrm>
      </p:grpSpPr>
      <p:sp>
        <p:nvSpPr>
          <p:cNvPr id="3" name="Text Placeholder 2">
            <a:extLst>
              <a:ext uri="{FF2B5EF4-FFF2-40B4-BE49-F238E27FC236}">
                <a16:creationId xmlns:a16="http://schemas.microsoft.com/office/drawing/2014/main" id="{1824B6A5-2CEA-ECED-D137-22B7F21714AE}"/>
              </a:ext>
            </a:extLst>
          </p:cNvPr>
          <p:cNvSpPr>
            <a:spLocks noGrp="1"/>
          </p:cNvSpPr>
          <p:nvPr>
            <p:ph type="body" sz="quarter" idx="16"/>
          </p:nvPr>
        </p:nvSpPr>
        <p:spPr>
          <a:xfrm>
            <a:off x="702554" y="979989"/>
            <a:ext cx="6594847" cy="5124647"/>
          </a:xfrm>
        </p:spPr>
        <p:txBody>
          <a:bodyPr/>
          <a:lstStyle/>
          <a:p>
            <a:r>
              <a:rPr lang="en-US" sz="2426" dirty="0"/>
              <a:t>Night had closed in and these groups hung still about us, having also lighted up five large fires which formed a cordon around our camp. Still I did not interfere with them, relying chiefly on the sagacity and vigilance of Piper whom I directed to be particularly on the alert. At length Burnett came to inform me that they had sent away all their gins, that there was no keeping them from the carts, and that they seemed bent on mischief.</a:t>
            </a:r>
          </a:p>
          <a:p>
            <a:endParaRPr lang="en-US" sz="2426" dirty="0"/>
          </a:p>
          <a:p>
            <a:endParaRPr lang="en-US" sz="2426" dirty="0"/>
          </a:p>
        </p:txBody>
      </p:sp>
      <p:sp>
        <p:nvSpPr>
          <p:cNvPr id="5" name="Text Placeholder 4">
            <a:extLst>
              <a:ext uri="{FF2B5EF4-FFF2-40B4-BE49-F238E27FC236}">
                <a16:creationId xmlns:a16="http://schemas.microsoft.com/office/drawing/2014/main" id="{82C23683-6DE3-1A69-A439-C2685E07CB5C}"/>
              </a:ext>
            </a:extLst>
          </p:cNvPr>
          <p:cNvSpPr>
            <a:spLocks noGrp="1"/>
          </p:cNvSpPr>
          <p:nvPr>
            <p:ph type="body" sz="quarter" idx="13"/>
          </p:nvPr>
        </p:nvSpPr>
        <p:spPr>
          <a:xfrm>
            <a:off x="7145918" y="979989"/>
            <a:ext cx="5280544" cy="1558681"/>
          </a:xfrm>
        </p:spPr>
        <p:txBody>
          <a:bodyPr/>
          <a:lstStyle/>
          <a:p>
            <a:r>
              <a:rPr lang="en-US" dirty="0"/>
              <a:t>Escalation and </a:t>
            </a:r>
          </a:p>
          <a:p>
            <a:r>
              <a:rPr lang="en-US" dirty="0"/>
              <a:t>show of force</a:t>
            </a:r>
          </a:p>
          <a:p>
            <a:endParaRPr lang="en-US" dirty="0"/>
          </a:p>
        </p:txBody>
      </p:sp>
      <p:grpSp>
        <p:nvGrpSpPr>
          <p:cNvPr id="2" name="Group 4">
            <a:extLst>
              <a:ext uri="{FF2B5EF4-FFF2-40B4-BE49-F238E27FC236}">
                <a16:creationId xmlns:a16="http://schemas.microsoft.com/office/drawing/2014/main" id="{0B194378-CA94-BB6A-1EC8-C75DFB70E2F8}"/>
              </a:ext>
            </a:extLst>
          </p:cNvPr>
          <p:cNvGrpSpPr/>
          <p:nvPr/>
        </p:nvGrpSpPr>
        <p:grpSpPr>
          <a:xfrm>
            <a:off x="7676570" y="2294151"/>
            <a:ext cx="4202336" cy="3810485"/>
            <a:chOff x="0" y="0"/>
            <a:chExt cx="2228276" cy="2155419"/>
          </a:xfrm>
        </p:grpSpPr>
        <p:sp>
          <p:nvSpPr>
            <p:cNvPr id="4" name="Freeform 5">
              <a:extLst>
                <a:ext uri="{FF2B5EF4-FFF2-40B4-BE49-F238E27FC236}">
                  <a16:creationId xmlns:a16="http://schemas.microsoft.com/office/drawing/2014/main" id="{F747FCE6-7D9D-8A94-493E-F7F61A02238A}"/>
                </a:ext>
              </a:extLst>
            </p:cNvPr>
            <p:cNvSpPr/>
            <p:nvPr/>
          </p:nvSpPr>
          <p:spPr>
            <a:xfrm>
              <a:off x="0" y="0"/>
              <a:ext cx="2228276" cy="2155418"/>
            </a:xfrm>
            <a:custGeom>
              <a:avLst/>
              <a:gdLst/>
              <a:ahLst/>
              <a:cxnLst/>
              <a:rect l="l" t="t" r="r" b="b"/>
              <a:pathLst>
                <a:path w="2228276" h="2155418">
                  <a:moveTo>
                    <a:pt x="0" y="0"/>
                  </a:moveTo>
                  <a:lnTo>
                    <a:pt x="2228276" y="0"/>
                  </a:lnTo>
                  <a:lnTo>
                    <a:pt x="2228276" y="2155418"/>
                  </a:lnTo>
                  <a:lnTo>
                    <a:pt x="0" y="2155418"/>
                  </a:lnTo>
                  <a:close/>
                </a:path>
              </a:pathLst>
            </a:custGeom>
            <a:solidFill>
              <a:srgbClr val="F6D46E"/>
            </a:solidFill>
            <a:ln w="104775" cap="sq">
              <a:solidFill>
                <a:srgbClr val="424734"/>
              </a:solidFill>
              <a:prstDash val="solid"/>
              <a:miter/>
            </a:ln>
          </p:spPr>
          <p:txBody>
            <a:bodyPr/>
            <a:lstStyle/>
            <a:p>
              <a:endParaRPr lang="en-GB" sz="1092" dirty="0"/>
            </a:p>
          </p:txBody>
        </p:sp>
        <p:sp>
          <p:nvSpPr>
            <p:cNvPr id="6" name="TextBox 6">
              <a:extLst>
                <a:ext uri="{FF2B5EF4-FFF2-40B4-BE49-F238E27FC236}">
                  <a16:creationId xmlns:a16="http://schemas.microsoft.com/office/drawing/2014/main" id="{32F4C8AA-C23B-D829-2391-BD6D2F8E49DF}"/>
                </a:ext>
              </a:extLst>
            </p:cNvPr>
            <p:cNvSpPr txBox="1"/>
            <p:nvPr/>
          </p:nvSpPr>
          <p:spPr>
            <a:xfrm>
              <a:off x="0" y="-38100"/>
              <a:ext cx="2228276" cy="2193519"/>
            </a:xfrm>
            <a:prstGeom prst="rect">
              <a:avLst/>
            </a:prstGeom>
          </p:spPr>
          <p:txBody>
            <a:bodyPr lIns="26582" tIns="26582" rIns="26582" bIns="26582" rtlCol="0" anchor="ctr"/>
            <a:lstStyle/>
            <a:p>
              <a:pPr algn="ctr">
                <a:lnSpc>
                  <a:spcPts val="1612"/>
                </a:lnSpc>
                <a:spcBef>
                  <a:spcPct val="0"/>
                </a:spcBef>
              </a:pPr>
              <a:endParaRPr lang="en-GB" sz="1092" dirty="0"/>
            </a:p>
          </p:txBody>
        </p:sp>
      </p:grpSp>
      <p:sp>
        <p:nvSpPr>
          <p:cNvPr id="7" name="TextBox 7">
            <a:extLst>
              <a:ext uri="{FF2B5EF4-FFF2-40B4-BE49-F238E27FC236}">
                <a16:creationId xmlns:a16="http://schemas.microsoft.com/office/drawing/2014/main" id="{DC8AB55B-7CD0-3FAB-6EEF-B8201F1BED7B}"/>
              </a:ext>
            </a:extLst>
          </p:cNvPr>
          <p:cNvSpPr txBox="1"/>
          <p:nvPr/>
        </p:nvSpPr>
        <p:spPr>
          <a:xfrm>
            <a:off x="7771556" y="2606026"/>
            <a:ext cx="3961790" cy="3770263"/>
          </a:xfrm>
          <a:prstGeom prst="rect">
            <a:avLst/>
          </a:prstGeom>
        </p:spPr>
        <p:txBody>
          <a:bodyPr lIns="0" tIns="0" rIns="0" bIns="0" rtlCol="0" anchor="t">
            <a:spAutoFit/>
          </a:bodyPr>
          <a:lstStyle/>
          <a:p>
            <a:pPr algn="ctr">
              <a:lnSpc>
                <a:spcPts val="2122"/>
              </a:lnSpc>
            </a:pPr>
            <a:r>
              <a:rPr lang="en-GB" sz="2122" b="1" dirty="0">
                <a:solidFill>
                  <a:srgbClr val="424734"/>
                </a:solidFill>
                <a:latin typeface="Libre Franklin Bold"/>
                <a:ea typeface="Libre Franklin Bold"/>
                <a:cs typeface="Libre Franklin Bold"/>
                <a:sym typeface="Libre Franklin Bold"/>
              </a:rPr>
              <a:t>The removal of women and children from the scene, the Indigenous men not wanting to leave the camp, and their interest in the carts all suggested they were preparing for a potential conflict. </a:t>
            </a:r>
          </a:p>
          <a:p>
            <a:pPr algn="ctr">
              <a:lnSpc>
                <a:spcPts val="2122"/>
              </a:lnSpc>
              <a:spcBef>
                <a:spcPct val="0"/>
              </a:spcBef>
            </a:pPr>
            <a:r>
              <a:rPr lang="en-GB" sz="2122" b="1" dirty="0">
                <a:solidFill>
                  <a:srgbClr val="424734"/>
                </a:solidFill>
                <a:latin typeface="Libre Franklin Bold"/>
                <a:ea typeface="Libre Franklin Bold"/>
                <a:cs typeface="Libre Franklin Bold"/>
                <a:sym typeface="Libre Franklin Bold"/>
              </a:rPr>
              <a:t>The decision to set up fires around the camp could have been an intimidation tactic or a strategic move to limit Mitchell’s movement, making his party increasingly uneasy. </a:t>
            </a:r>
          </a:p>
        </p:txBody>
      </p:sp>
    </p:spTree>
    <p:extLst>
      <p:ext uri="{BB962C8B-B14F-4D97-AF65-F5344CB8AC3E}">
        <p14:creationId xmlns:p14="http://schemas.microsoft.com/office/powerpoint/2010/main" val="33025063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996C4F-92C9-B970-303D-97530A3610DC}"/>
            </a:ext>
          </a:extLst>
        </p:cNvPr>
        <p:cNvGrpSpPr/>
        <p:nvPr/>
      </p:nvGrpSpPr>
      <p:grpSpPr>
        <a:xfrm>
          <a:off x="0" y="0"/>
          <a:ext cx="0" cy="0"/>
          <a:chOff x="0" y="0"/>
          <a:chExt cx="0" cy="0"/>
        </a:xfrm>
      </p:grpSpPr>
      <p:sp>
        <p:nvSpPr>
          <p:cNvPr id="3" name="Text Placeholder 2">
            <a:extLst>
              <a:ext uri="{FF2B5EF4-FFF2-40B4-BE49-F238E27FC236}">
                <a16:creationId xmlns:a16="http://schemas.microsoft.com/office/drawing/2014/main" id="{ABFAAAB0-8C44-B8D1-53C9-47978E2E7757}"/>
              </a:ext>
            </a:extLst>
          </p:cNvPr>
          <p:cNvSpPr>
            <a:spLocks noGrp="1"/>
          </p:cNvSpPr>
          <p:nvPr>
            <p:ph type="body" sz="quarter" idx="16"/>
          </p:nvPr>
        </p:nvSpPr>
        <p:spPr>
          <a:xfrm>
            <a:off x="702554" y="656536"/>
            <a:ext cx="6594847" cy="5124647"/>
          </a:xfrm>
        </p:spPr>
        <p:txBody>
          <a:bodyPr/>
          <a:lstStyle/>
          <a:p>
            <a:r>
              <a:rPr lang="en-US" sz="2426" dirty="0"/>
              <a:t>The night passed without further molestation on the part of the natives; but soon after daybreak they were seen advancing towards our camp. The foremost was a powerful fellow in a cloak, to whom I had been introduced by king Peter last year, and who was said to be his brother. Abreast of him, but much more to the right, two of the old men, who had reached a fallen tree near the tents, were busy setting fire to the withering branches...when I saw what the old men were about I went into my tent for my rifle and ordered all the men under arms.</a:t>
            </a:r>
          </a:p>
          <a:p>
            <a:endParaRPr lang="en-US" sz="2426" dirty="0"/>
          </a:p>
          <a:p>
            <a:endParaRPr lang="en-US" sz="2426" dirty="0"/>
          </a:p>
          <a:p>
            <a:endParaRPr lang="en-US" sz="2426" dirty="0"/>
          </a:p>
        </p:txBody>
      </p:sp>
      <p:sp>
        <p:nvSpPr>
          <p:cNvPr id="5" name="Text Placeholder 4">
            <a:extLst>
              <a:ext uri="{FF2B5EF4-FFF2-40B4-BE49-F238E27FC236}">
                <a16:creationId xmlns:a16="http://schemas.microsoft.com/office/drawing/2014/main" id="{8BFC8CCF-60BD-187F-9320-5EE12BEB736D}"/>
              </a:ext>
            </a:extLst>
          </p:cNvPr>
          <p:cNvSpPr>
            <a:spLocks noGrp="1"/>
          </p:cNvSpPr>
          <p:nvPr>
            <p:ph type="body" sz="quarter" idx="13"/>
          </p:nvPr>
        </p:nvSpPr>
        <p:spPr>
          <a:xfrm>
            <a:off x="7145918" y="979989"/>
            <a:ext cx="5280544" cy="1558681"/>
          </a:xfrm>
        </p:spPr>
        <p:txBody>
          <a:bodyPr/>
          <a:lstStyle/>
          <a:p>
            <a:r>
              <a:rPr lang="en-US" dirty="0"/>
              <a:t>Morning advance and </a:t>
            </a:r>
          </a:p>
          <a:p>
            <a:r>
              <a:rPr lang="en-US" dirty="0"/>
              <a:t>fire setting</a:t>
            </a:r>
          </a:p>
          <a:p>
            <a:endParaRPr lang="en-US" dirty="0"/>
          </a:p>
        </p:txBody>
      </p:sp>
      <p:grpSp>
        <p:nvGrpSpPr>
          <p:cNvPr id="2" name="Group 4">
            <a:extLst>
              <a:ext uri="{FF2B5EF4-FFF2-40B4-BE49-F238E27FC236}">
                <a16:creationId xmlns:a16="http://schemas.microsoft.com/office/drawing/2014/main" id="{FCA27EF1-F07A-0CA8-6CF3-886F3EAAEEE5}"/>
              </a:ext>
            </a:extLst>
          </p:cNvPr>
          <p:cNvGrpSpPr/>
          <p:nvPr/>
        </p:nvGrpSpPr>
        <p:grpSpPr>
          <a:xfrm>
            <a:off x="7528440" y="2294151"/>
            <a:ext cx="4350465" cy="3810485"/>
            <a:chOff x="0" y="0"/>
            <a:chExt cx="2228276" cy="2155419"/>
          </a:xfrm>
        </p:grpSpPr>
        <p:sp>
          <p:nvSpPr>
            <p:cNvPr id="4" name="Freeform 5">
              <a:extLst>
                <a:ext uri="{FF2B5EF4-FFF2-40B4-BE49-F238E27FC236}">
                  <a16:creationId xmlns:a16="http://schemas.microsoft.com/office/drawing/2014/main" id="{E897E193-CBFD-3FC0-61F2-F32AB09DA27D}"/>
                </a:ext>
              </a:extLst>
            </p:cNvPr>
            <p:cNvSpPr/>
            <p:nvPr/>
          </p:nvSpPr>
          <p:spPr>
            <a:xfrm>
              <a:off x="0" y="0"/>
              <a:ext cx="2228276" cy="2155418"/>
            </a:xfrm>
            <a:custGeom>
              <a:avLst/>
              <a:gdLst/>
              <a:ahLst/>
              <a:cxnLst/>
              <a:rect l="l" t="t" r="r" b="b"/>
              <a:pathLst>
                <a:path w="2228276" h="2155418">
                  <a:moveTo>
                    <a:pt x="0" y="0"/>
                  </a:moveTo>
                  <a:lnTo>
                    <a:pt x="2228276" y="0"/>
                  </a:lnTo>
                  <a:lnTo>
                    <a:pt x="2228276" y="2155418"/>
                  </a:lnTo>
                  <a:lnTo>
                    <a:pt x="0" y="2155418"/>
                  </a:lnTo>
                  <a:close/>
                </a:path>
              </a:pathLst>
            </a:custGeom>
            <a:solidFill>
              <a:srgbClr val="F6D46E"/>
            </a:solidFill>
            <a:ln w="104775" cap="sq">
              <a:solidFill>
                <a:srgbClr val="424734"/>
              </a:solidFill>
              <a:prstDash val="solid"/>
              <a:miter/>
            </a:ln>
          </p:spPr>
          <p:txBody>
            <a:bodyPr/>
            <a:lstStyle/>
            <a:p>
              <a:endParaRPr lang="en-GB" sz="1092" dirty="0"/>
            </a:p>
          </p:txBody>
        </p:sp>
        <p:sp>
          <p:nvSpPr>
            <p:cNvPr id="6" name="TextBox 6">
              <a:extLst>
                <a:ext uri="{FF2B5EF4-FFF2-40B4-BE49-F238E27FC236}">
                  <a16:creationId xmlns:a16="http://schemas.microsoft.com/office/drawing/2014/main" id="{F5135914-FD5A-BB3A-D8EA-F32BF959949C}"/>
                </a:ext>
              </a:extLst>
            </p:cNvPr>
            <p:cNvSpPr txBox="1"/>
            <p:nvPr/>
          </p:nvSpPr>
          <p:spPr>
            <a:xfrm>
              <a:off x="0" y="-38100"/>
              <a:ext cx="2228276" cy="2193519"/>
            </a:xfrm>
            <a:prstGeom prst="rect">
              <a:avLst/>
            </a:prstGeom>
          </p:spPr>
          <p:txBody>
            <a:bodyPr lIns="26582" tIns="26582" rIns="26582" bIns="26582" rtlCol="0" anchor="ctr"/>
            <a:lstStyle/>
            <a:p>
              <a:pPr algn="ctr">
                <a:lnSpc>
                  <a:spcPts val="1612"/>
                </a:lnSpc>
                <a:spcBef>
                  <a:spcPct val="0"/>
                </a:spcBef>
              </a:pPr>
              <a:endParaRPr lang="en-GB" sz="1092" dirty="0"/>
            </a:p>
          </p:txBody>
        </p:sp>
      </p:grpSp>
      <p:sp>
        <p:nvSpPr>
          <p:cNvPr id="8" name="TextBox 7">
            <a:extLst>
              <a:ext uri="{FF2B5EF4-FFF2-40B4-BE49-F238E27FC236}">
                <a16:creationId xmlns:a16="http://schemas.microsoft.com/office/drawing/2014/main" id="{CA44246D-6076-C62F-8ADC-E19D876920AF}"/>
              </a:ext>
            </a:extLst>
          </p:cNvPr>
          <p:cNvSpPr txBox="1"/>
          <p:nvPr/>
        </p:nvSpPr>
        <p:spPr>
          <a:xfrm>
            <a:off x="7713271" y="2696363"/>
            <a:ext cx="3961790" cy="3244478"/>
          </a:xfrm>
          <a:prstGeom prst="rect">
            <a:avLst/>
          </a:prstGeom>
        </p:spPr>
        <p:txBody>
          <a:bodyPr lIns="0" tIns="0" rIns="0" bIns="0" rtlCol="0" anchor="t">
            <a:spAutoFit/>
          </a:bodyPr>
          <a:lstStyle/>
          <a:p>
            <a:pPr algn="ctr">
              <a:lnSpc>
                <a:spcPts val="2304"/>
              </a:lnSpc>
              <a:spcBef>
                <a:spcPct val="0"/>
              </a:spcBef>
            </a:pPr>
            <a:r>
              <a:rPr lang="en-GB" sz="2304" b="1" dirty="0">
                <a:solidFill>
                  <a:srgbClr val="424734"/>
                </a:solidFill>
                <a:latin typeface="Libre Franklin Bold"/>
                <a:ea typeface="Libre Franklin Bold"/>
                <a:cs typeface="Libre Franklin Bold"/>
                <a:sym typeface="Libre Franklin Bold"/>
              </a:rPr>
              <a:t>The approach of Indigenous warriors at dawn, their attempt to set fire to dry brush near the camp, and their strategic use of smoke shows they wanted to upset or drive out Mitchell’s party. His decision to arm his men and advance toward them led to a temporary retreat but increased tension.</a:t>
            </a:r>
          </a:p>
        </p:txBody>
      </p:sp>
    </p:spTree>
    <p:extLst>
      <p:ext uri="{BB962C8B-B14F-4D97-AF65-F5344CB8AC3E}">
        <p14:creationId xmlns:p14="http://schemas.microsoft.com/office/powerpoint/2010/main" val="261368761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7A299F-26A8-EAAF-F7C3-4F06AA718EB7}"/>
            </a:ext>
          </a:extLst>
        </p:cNvPr>
        <p:cNvGrpSpPr/>
        <p:nvPr/>
      </p:nvGrpSpPr>
      <p:grpSpPr>
        <a:xfrm>
          <a:off x="0" y="0"/>
          <a:ext cx="0" cy="0"/>
          <a:chOff x="0" y="0"/>
          <a:chExt cx="0" cy="0"/>
        </a:xfrm>
      </p:grpSpPr>
      <p:sp>
        <p:nvSpPr>
          <p:cNvPr id="3" name="Text Placeholder 2">
            <a:extLst>
              <a:ext uri="{FF2B5EF4-FFF2-40B4-BE49-F238E27FC236}">
                <a16:creationId xmlns:a16="http://schemas.microsoft.com/office/drawing/2014/main" id="{348DC13D-BC0E-3C51-367D-2ACAED2A61C2}"/>
              </a:ext>
            </a:extLst>
          </p:cNvPr>
          <p:cNvSpPr>
            <a:spLocks noGrp="1"/>
          </p:cNvSpPr>
          <p:nvPr>
            <p:ph type="body" sz="quarter" idx="16"/>
          </p:nvPr>
        </p:nvSpPr>
        <p:spPr>
          <a:xfrm>
            <a:off x="702554" y="656536"/>
            <a:ext cx="6594847" cy="5124647"/>
          </a:xfrm>
        </p:spPr>
        <p:txBody>
          <a:bodyPr/>
          <a:lstStyle/>
          <a:p>
            <a:endParaRPr lang="en-US" sz="2426" dirty="0"/>
          </a:p>
          <a:p>
            <a:endParaRPr lang="en-US" sz="2426" dirty="0"/>
          </a:p>
          <a:p>
            <a:r>
              <a:rPr lang="en-US" sz="2426" dirty="0"/>
              <a:t>We afterwards moved forward on our journey as usual; but we had scarcely proceeded a mile before we heard the savages in our rear...They kept at a considerable distance; but I perceived through my glass that the fellow with the cloak carried a heavy bundle of spears before him.</a:t>
            </a:r>
          </a:p>
          <a:p>
            <a:endParaRPr lang="en-US" sz="2426" dirty="0"/>
          </a:p>
          <a:p>
            <a:endParaRPr lang="en-US" sz="2426" dirty="0"/>
          </a:p>
          <a:p>
            <a:endParaRPr lang="en-US" sz="2426" dirty="0"/>
          </a:p>
          <a:p>
            <a:endParaRPr lang="en-US" sz="2426" dirty="0"/>
          </a:p>
        </p:txBody>
      </p:sp>
      <p:sp>
        <p:nvSpPr>
          <p:cNvPr id="5" name="Text Placeholder 4">
            <a:extLst>
              <a:ext uri="{FF2B5EF4-FFF2-40B4-BE49-F238E27FC236}">
                <a16:creationId xmlns:a16="http://schemas.microsoft.com/office/drawing/2014/main" id="{5F85FF3A-56B1-46E8-CFDF-3D604D4E37C0}"/>
              </a:ext>
            </a:extLst>
          </p:cNvPr>
          <p:cNvSpPr>
            <a:spLocks noGrp="1"/>
          </p:cNvSpPr>
          <p:nvPr>
            <p:ph type="body" sz="quarter" idx="13"/>
          </p:nvPr>
        </p:nvSpPr>
        <p:spPr>
          <a:xfrm>
            <a:off x="7145918" y="979989"/>
            <a:ext cx="5280544" cy="1558681"/>
          </a:xfrm>
        </p:spPr>
        <p:txBody>
          <a:bodyPr/>
          <a:lstStyle/>
          <a:p>
            <a:r>
              <a:rPr lang="en-US" dirty="0"/>
              <a:t>Pursuit and </a:t>
            </a:r>
          </a:p>
          <a:p>
            <a:r>
              <a:rPr lang="en-US" dirty="0"/>
              <a:t>armed standoff</a:t>
            </a:r>
          </a:p>
          <a:p>
            <a:endParaRPr lang="en-US" dirty="0"/>
          </a:p>
        </p:txBody>
      </p:sp>
      <p:grpSp>
        <p:nvGrpSpPr>
          <p:cNvPr id="2" name="Group 4">
            <a:extLst>
              <a:ext uri="{FF2B5EF4-FFF2-40B4-BE49-F238E27FC236}">
                <a16:creationId xmlns:a16="http://schemas.microsoft.com/office/drawing/2014/main" id="{2AAEDFCD-866A-949E-2459-46A227CCCE41}"/>
              </a:ext>
            </a:extLst>
          </p:cNvPr>
          <p:cNvGrpSpPr/>
          <p:nvPr/>
        </p:nvGrpSpPr>
        <p:grpSpPr>
          <a:xfrm>
            <a:off x="7482233" y="2294151"/>
            <a:ext cx="4396673" cy="3810485"/>
            <a:chOff x="0" y="0"/>
            <a:chExt cx="2228276" cy="2155419"/>
          </a:xfrm>
        </p:grpSpPr>
        <p:sp>
          <p:nvSpPr>
            <p:cNvPr id="4" name="Freeform 5">
              <a:extLst>
                <a:ext uri="{FF2B5EF4-FFF2-40B4-BE49-F238E27FC236}">
                  <a16:creationId xmlns:a16="http://schemas.microsoft.com/office/drawing/2014/main" id="{4C1872EB-5520-AC03-D4F2-11DEC00576B7}"/>
                </a:ext>
              </a:extLst>
            </p:cNvPr>
            <p:cNvSpPr/>
            <p:nvPr/>
          </p:nvSpPr>
          <p:spPr>
            <a:xfrm>
              <a:off x="0" y="0"/>
              <a:ext cx="2228276" cy="2155418"/>
            </a:xfrm>
            <a:custGeom>
              <a:avLst/>
              <a:gdLst/>
              <a:ahLst/>
              <a:cxnLst/>
              <a:rect l="l" t="t" r="r" b="b"/>
              <a:pathLst>
                <a:path w="2228276" h="2155418">
                  <a:moveTo>
                    <a:pt x="0" y="0"/>
                  </a:moveTo>
                  <a:lnTo>
                    <a:pt x="2228276" y="0"/>
                  </a:lnTo>
                  <a:lnTo>
                    <a:pt x="2228276" y="2155418"/>
                  </a:lnTo>
                  <a:lnTo>
                    <a:pt x="0" y="2155418"/>
                  </a:lnTo>
                  <a:close/>
                </a:path>
              </a:pathLst>
            </a:custGeom>
            <a:solidFill>
              <a:srgbClr val="F6D46E"/>
            </a:solidFill>
            <a:ln w="104775" cap="sq">
              <a:solidFill>
                <a:srgbClr val="424734"/>
              </a:solidFill>
              <a:prstDash val="solid"/>
              <a:miter/>
            </a:ln>
          </p:spPr>
          <p:txBody>
            <a:bodyPr/>
            <a:lstStyle/>
            <a:p>
              <a:endParaRPr lang="en-GB" sz="1092" dirty="0"/>
            </a:p>
          </p:txBody>
        </p:sp>
        <p:sp>
          <p:nvSpPr>
            <p:cNvPr id="6" name="TextBox 6">
              <a:extLst>
                <a:ext uri="{FF2B5EF4-FFF2-40B4-BE49-F238E27FC236}">
                  <a16:creationId xmlns:a16="http://schemas.microsoft.com/office/drawing/2014/main" id="{91E5EEF0-5A03-6756-DDA2-B4E420F08CE1}"/>
                </a:ext>
              </a:extLst>
            </p:cNvPr>
            <p:cNvSpPr txBox="1"/>
            <p:nvPr/>
          </p:nvSpPr>
          <p:spPr>
            <a:xfrm>
              <a:off x="0" y="-38100"/>
              <a:ext cx="2228276" cy="2193519"/>
            </a:xfrm>
            <a:prstGeom prst="rect">
              <a:avLst/>
            </a:prstGeom>
          </p:spPr>
          <p:txBody>
            <a:bodyPr lIns="26582" tIns="26582" rIns="26582" bIns="26582" rtlCol="0" anchor="ctr"/>
            <a:lstStyle/>
            <a:p>
              <a:pPr algn="ctr">
                <a:lnSpc>
                  <a:spcPts val="1612"/>
                </a:lnSpc>
                <a:spcBef>
                  <a:spcPct val="0"/>
                </a:spcBef>
              </a:pPr>
              <a:endParaRPr lang="en-GB" sz="1092" dirty="0"/>
            </a:p>
          </p:txBody>
        </p:sp>
      </p:grpSp>
      <p:sp>
        <p:nvSpPr>
          <p:cNvPr id="7" name="TextBox 7">
            <a:extLst>
              <a:ext uri="{FF2B5EF4-FFF2-40B4-BE49-F238E27FC236}">
                <a16:creationId xmlns:a16="http://schemas.microsoft.com/office/drawing/2014/main" id="{EE928C9A-4FE3-87D3-69FC-54B56DB327CF}"/>
              </a:ext>
            </a:extLst>
          </p:cNvPr>
          <p:cNvSpPr txBox="1"/>
          <p:nvPr/>
        </p:nvSpPr>
        <p:spPr>
          <a:xfrm>
            <a:off x="7805295" y="3010643"/>
            <a:ext cx="3961790" cy="2462213"/>
          </a:xfrm>
          <a:prstGeom prst="rect">
            <a:avLst/>
          </a:prstGeom>
        </p:spPr>
        <p:txBody>
          <a:bodyPr lIns="0" tIns="0" rIns="0" bIns="0" rtlCol="0" anchor="t">
            <a:spAutoFit/>
          </a:bodyPr>
          <a:lstStyle/>
          <a:p>
            <a:pPr algn="ctr">
              <a:lnSpc>
                <a:spcPts val="2425"/>
              </a:lnSpc>
              <a:spcBef>
                <a:spcPct val="0"/>
              </a:spcBef>
            </a:pPr>
            <a:r>
              <a:rPr lang="en-GB" sz="2425" b="1" dirty="0">
                <a:solidFill>
                  <a:srgbClr val="424734"/>
                </a:solidFill>
                <a:latin typeface="Libre Franklin Bold"/>
                <a:ea typeface="Libre Franklin Bold"/>
                <a:cs typeface="Libre Franklin Bold"/>
                <a:sym typeface="Libre Franklin Bold"/>
              </a:rPr>
              <a:t>Even after Mitchell’s group moved on, they were still being followed. The sight of an Indigenous warrior carrying a heavy bundle of spears reinforced the impression that an attack was imminent.</a:t>
            </a:r>
          </a:p>
        </p:txBody>
      </p:sp>
    </p:spTree>
    <p:extLst>
      <p:ext uri="{BB962C8B-B14F-4D97-AF65-F5344CB8AC3E}">
        <p14:creationId xmlns:p14="http://schemas.microsoft.com/office/powerpoint/2010/main" val="126340954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0550C71A-DDFB-43FB-C73A-AFDBBDB8B0DC}"/>
              </a:ext>
            </a:extLst>
          </p:cNvPr>
          <p:cNvSpPr>
            <a:spLocks noGrp="1"/>
          </p:cNvSpPr>
          <p:nvPr>
            <p:ph type="body" sz="quarter" idx="10"/>
          </p:nvPr>
        </p:nvSpPr>
        <p:spPr>
          <a:xfrm>
            <a:off x="2653523" y="1775148"/>
            <a:ext cx="6884955" cy="5082852"/>
          </a:xfrm>
        </p:spPr>
        <p:txBody>
          <a:bodyPr/>
          <a:lstStyle/>
          <a:p>
            <a:pPr algn="l"/>
            <a:r>
              <a:rPr lang="en-US" sz="3275" dirty="0"/>
              <a:t>Think back to Activity 1.</a:t>
            </a:r>
          </a:p>
          <a:p>
            <a:pPr algn="l"/>
            <a:endParaRPr lang="en-US" sz="3275" dirty="0"/>
          </a:p>
          <a:p>
            <a:pPr algn="l"/>
            <a:r>
              <a:rPr lang="en-US" sz="3275" dirty="0"/>
              <a:t>Is it misleading to describe what happened at Mt Dispersion as an ‘</a:t>
            </a:r>
            <a:r>
              <a:rPr lang="en-US" sz="3275" i="1" dirty="0"/>
              <a:t>encounter</a:t>
            </a:r>
            <a:r>
              <a:rPr lang="en-US" sz="3275" dirty="0"/>
              <a:t>’?</a:t>
            </a:r>
          </a:p>
          <a:p>
            <a:pPr algn="l"/>
            <a:endParaRPr lang="en-US" dirty="0"/>
          </a:p>
        </p:txBody>
      </p:sp>
      <p:sp>
        <p:nvSpPr>
          <p:cNvPr id="2" name="TextBox 1">
            <a:extLst>
              <a:ext uri="{FF2B5EF4-FFF2-40B4-BE49-F238E27FC236}">
                <a16:creationId xmlns:a16="http://schemas.microsoft.com/office/drawing/2014/main" id="{94752655-7E8D-C59F-2304-F01BDF5659C0}"/>
              </a:ext>
            </a:extLst>
          </p:cNvPr>
          <p:cNvSpPr txBox="1"/>
          <p:nvPr/>
        </p:nvSpPr>
        <p:spPr>
          <a:xfrm>
            <a:off x="504863" y="240560"/>
            <a:ext cx="10460311" cy="2239844"/>
          </a:xfrm>
          <a:prstGeom prst="rect">
            <a:avLst/>
          </a:prstGeom>
          <a:solidFill>
            <a:srgbClr val="F6D46F"/>
          </a:solidFill>
          <a:ln w="63500">
            <a:solidFill>
              <a:srgbClr val="404040"/>
            </a:solidFill>
          </a:ln>
        </p:spPr>
        <p:txBody>
          <a:bodyPr wrap="square" lIns="0" tIns="0" rIns="0" bIns="0" numCol="3" rtlCol="0" anchor="ctr">
            <a:spAutoFit/>
          </a:bodyPr>
          <a:lstStyle/>
          <a:p>
            <a:pPr marL="485181" lvl="1" indent="-207935">
              <a:buFont typeface="+mj-lt"/>
              <a:buAutoNum type="arabicPeriod"/>
            </a:pPr>
            <a:r>
              <a:rPr lang="en-GB" sz="2426" dirty="0">
                <a:solidFill>
                  <a:srgbClr val="404040"/>
                </a:solidFill>
              </a:rPr>
              <a:t>Carnage</a:t>
            </a:r>
          </a:p>
          <a:p>
            <a:pPr marL="485181" lvl="1" indent="-207935">
              <a:buFont typeface="+mj-lt"/>
              <a:buAutoNum type="arabicPeriod"/>
            </a:pPr>
            <a:r>
              <a:rPr lang="en-GB" sz="2426" dirty="0">
                <a:solidFill>
                  <a:srgbClr val="404040"/>
                </a:solidFill>
              </a:rPr>
              <a:t>Clash</a:t>
            </a:r>
          </a:p>
          <a:p>
            <a:pPr marL="485181" lvl="1" indent="-207935">
              <a:buFont typeface="+mj-lt"/>
              <a:buAutoNum type="arabicPeriod"/>
            </a:pPr>
            <a:r>
              <a:rPr lang="en-GB" sz="2426" dirty="0">
                <a:solidFill>
                  <a:srgbClr val="404040"/>
                </a:solidFill>
              </a:rPr>
              <a:t>Suppression</a:t>
            </a:r>
          </a:p>
          <a:p>
            <a:pPr marL="485181" lvl="1" indent="-207935">
              <a:buFont typeface="+mj-lt"/>
              <a:buAutoNum type="arabicPeriod"/>
            </a:pPr>
            <a:r>
              <a:rPr lang="en-GB" sz="2426" dirty="0">
                <a:solidFill>
                  <a:srgbClr val="404040"/>
                </a:solidFill>
              </a:rPr>
              <a:t>Engagement</a:t>
            </a:r>
          </a:p>
          <a:p>
            <a:pPr marL="485181" lvl="1" indent="-207935">
              <a:buFont typeface="+mj-lt"/>
              <a:buAutoNum type="arabicPeriod"/>
            </a:pPr>
            <a:r>
              <a:rPr lang="en-GB" sz="2426" dirty="0">
                <a:solidFill>
                  <a:srgbClr val="404040"/>
                </a:solidFill>
              </a:rPr>
              <a:t>Operation</a:t>
            </a:r>
          </a:p>
          <a:p>
            <a:pPr marL="485181" lvl="1" indent="-207935">
              <a:buFont typeface="+mj-lt"/>
              <a:buAutoNum type="arabicPeriod"/>
            </a:pPr>
            <a:r>
              <a:rPr lang="en-GB" sz="2426" dirty="0">
                <a:solidFill>
                  <a:srgbClr val="404040"/>
                </a:solidFill>
              </a:rPr>
              <a:t>Genocide</a:t>
            </a:r>
          </a:p>
          <a:p>
            <a:pPr marL="485181" lvl="1" indent="-207935">
              <a:buFont typeface="+mj-lt"/>
              <a:buAutoNum type="arabicPeriod"/>
            </a:pPr>
            <a:r>
              <a:rPr lang="en-GB" sz="2426" dirty="0">
                <a:solidFill>
                  <a:srgbClr val="404040"/>
                </a:solidFill>
              </a:rPr>
              <a:t>Purge</a:t>
            </a:r>
          </a:p>
          <a:p>
            <a:pPr marL="485181" lvl="1" indent="-207935">
              <a:buFont typeface="+mj-lt"/>
              <a:buAutoNum type="arabicPeriod"/>
            </a:pPr>
            <a:r>
              <a:rPr lang="en-GB" sz="2426" dirty="0">
                <a:solidFill>
                  <a:srgbClr val="404040"/>
                </a:solidFill>
              </a:rPr>
              <a:t>Altercation</a:t>
            </a:r>
          </a:p>
          <a:p>
            <a:pPr marL="485181" lvl="1" indent="-207935">
              <a:buFont typeface="+mj-lt"/>
              <a:buAutoNum type="arabicPeriod"/>
            </a:pPr>
            <a:r>
              <a:rPr lang="en-GB" sz="2426" dirty="0">
                <a:solidFill>
                  <a:srgbClr val="404040"/>
                </a:solidFill>
              </a:rPr>
              <a:t>Retaliation</a:t>
            </a:r>
          </a:p>
          <a:p>
            <a:pPr marL="485181" lvl="1" indent="-207935">
              <a:buFont typeface="+mj-lt"/>
              <a:buAutoNum type="arabicPeriod"/>
            </a:pPr>
            <a:r>
              <a:rPr lang="en-GB" sz="2426" dirty="0">
                <a:solidFill>
                  <a:srgbClr val="404040"/>
                </a:solidFill>
              </a:rPr>
              <a:t>Neutralisation</a:t>
            </a:r>
          </a:p>
          <a:p>
            <a:pPr marL="485181" lvl="1" indent="-207935">
              <a:buFont typeface="+mj-lt"/>
              <a:buAutoNum type="arabicPeriod"/>
            </a:pPr>
            <a:r>
              <a:rPr lang="en-GB" sz="2426" dirty="0">
                <a:solidFill>
                  <a:srgbClr val="404040"/>
                </a:solidFill>
              </a:rPr>
              <a:t>Extermination</a:t>
            </a:r>
          </a:p>
          <a:p>
            <a:pPr marL="485181" lvl="1" indent="-207935">
              <a:buFont typeface="+mj-lt"/>
              <a:buAutoNum type="arabicPeriod"/>
            </a:pPr>
            <a:r>
              <a:rPr lang="en-GB" sz="2426" dirty="0">
                <a:solidFill>
                  <a:srgbClr val="404040"/>
                </a:solidFill>
              </a:rPr>
              <a:t>Slaughter</a:t>
            </a:r>
          </a:p>
          <a:p>
            <a:pPr marL="485181" lvl="1" indent="-207935">
              <a:buFont typeface="+mj-lt"/>
              <a:buAutoNum type="arabicPeriod"/>
            </a:pPr>
            <a:r>
              <a:rPr lang="en-GB" sz="2426" dirty="0">
                <a:solidFill>
                  <a:srgbClr val="404040"/>
                </a:solidFill>
              </a:rPr>
              <a:t>Incident</a:t>
            </a:r>
          </a:p>
          <a:p>
            <a:pPr marL="485181" lvl="1" indent="-207935">
              <a:buFont typeface="+mj-lt"/>
              <a:buAutoNum type="arabicPeriod"/>
            </a:pPr>
            <a:r>
              <a:rPr lang="en-GB" sz="2426" dirty="0">
                <a:solidFill>
                  <a:srgbClr val="404040"/>
                </a:solidFill>
              </a:rPr>
              <a:t>Conflict</a:t>
            </a:r>
          </a:p>
          <a:p>
            <a:pPr marL="485181" lvl="1" indent="-207935">
              <a:buFont typeface="+mj-lt"/>
              <a:buAutoNum type="arabicPeriod"/>
            </a:pPr>
            <a:r>
              <a:rPr lang="en-GB" sz="2426" b="1" dirty="0">
                <a:solidFill>
                  <a:srgbClr val="404040"/>
                </a:solidFill>
                <a:highlight>
                  <a:srgbClr val="FFFF00"/>
                </a:highlight>
              </a:rPr>
              <a:t>Encounter</a:t>
            </a:r>
          </a:p>
          <a:p>
            <a:pPr marL="485181" lvl="1" indent="-207935">
              <a:buFont typeface="+mj-lt"/>
              <a:buAutoNum type="arabicPeriod"/>
            </a:pPr>
            <a:r>
              <a:rPr lang="en-GB" sz="2426" dirty="0">
                <a:solidFill>
                  <a:srgbClr val="404040"/>
                </a:solidFill>
              </a:rPr>
              <a:t>Ethnic Cleansing</a:t>
            </a:r>
          </a:p>
          <a:p>
            <a:pPr marL="485181" lvl="1" indent="-207935">
              <a:buFont typeface="+mj-lt"/>
              <a:buAutoNum type="arabicPeriod"/>
            </a:pPr>
            <a:r>
              <a:rPr lang="en-GB" sz="2426" dirty="0">
                <a:solidFill>
                  <a:srgbClr val="404040"/>
                </a:solidFill>
              </a:rPr>
              <a:t>Unrest</a:t>
            </a:r>
          </a:p>
        </p:txBody>
      </p:sp>
      <p:sp>
        <p:nvSpPr>
          <p:cNvPr id="4" name="TextBox 3">
            <a:extLst>
              <a:ext uri="{FF2B5EF4-FFF2-40B4-BE49-F238E27FC236}">
                <a16:creationId xmlns:a16="http://schemas.microsoft.com/office/drawing/2014/main" id="{44777B50-E1B7-9EBC-AD29-F14831756644}"/>
              </a:ext>
            </a:extLst>
          </p:cNvPr>
          <p:cNvSpPr txBox="1"/>
          <p:nvPr/>
        </p:nvSpPr>
        <p:spPr>
          <a:xfrm>
            <a:off x="8947404" y="5068257"/>
            <a:ext cx="2751286" cy="1847251"/>
          </a:xfrm>
          <a:prstGeom prst="rect">
            <a:avLst/>
          </a:prstGeom>
          <a:solidFill>
            <a:schemeClr val="bg2">
              <a:lumMod val="90000"/>
            </a:schemeClr>
          </a:solidFill>
        </p:spPr>
        <p:txBody>
          <a:bodyPr wrap="square" lIns="55449" tIns="27725" rIns="55449" bIns="27725" anchor="t">
            <a:spAutoFit/>
          </a:bodyPr>
          <a:lstStyle/>
          <a:p>
            <a:pPr lvl="2" algn="r" rtl="0" eaLnBrk="0" fontAlgn="base" hangingPunct="0">
              <a:spcBef>
                <a:spcPct val="0"/>
              </a:spcBef>
              <a:spcAft>
                <a:spcPct val="0"/>
              </a:spcAft>
            </a:pPr>
            <a:r>
              <a:rPr lang="en-US" altLang="en-US" sz="1940">
                <a:latin typeface="Gabarito"/>
              </a:rPr>
              <a:t>The next slides </a:t>
            </a:r>
            <a:br>
              <a:rPr lang="en-US" altLang="en-US" sz="1940">
                <a:latin typeface="Gabarito"/>
              </a:rPr>
            </a:br>
            <a:r>
              <a:rPr lang="en-US" altLang="en-US" sz="1940">
                <a:latin typeface="Gabarito"/>
              </a:rPr>
              <a:t>continue with </a:t>
            </a:r>
            <a:br>
              <a:rPr lang="en-US" altLang="en-US" sz="1940">
                <a:latin typeface="Gabarito"/>
              </a:rPr>
            </a:br>
            <a:r>
              <a:rPr lang="en-US" altLang="en-US" sz="1940">
                <a:latin typeface="Gabarito"/>
              </a:rPr>
              <a:t>extracts from </a:t>
            </a:r>
            <a:br>
              <a:rPr lang="en-US" altLang="en-US" sz="1940">
                <a:latin typeface="Gabarito"/>
              </a:rPr>
            </a:br>
            <a:r>
              <a:rPr lang="en-US" altLang="en-US" sz="1940">
                <a:latin typeface="Gabarito"/>
              </a:rPr>
              <a:t>Mitchell that </a:t>
            </a:r>
            <a:br>
              <a:rPr lang="en-US" altLang="en-US" sz="1940">
                <a:latin typeface="Gabarito"/>
              </a:rPr>
            </a:br>
            <a:r>
              <a:rPr lang="en-US" altLang="en-US" sz="1940">
                <a:latin typeface="Gabarito"/>
              </a:rPr>
              <a:t>contains racial slurs</a:t>
            </a:r>
          </a:p>
        </p:txBody>
      </p:sp>
      <p:pic>
        <p:nvPicPr>
          <p:cNvPr id="3074" name="Picture 2" descr="Image of warning traffic sign with a spotty outline | Free SVG">
            <a:extLst>
              <a:ext uri="{FF2B5EF4-FFF2-40B4-BE49-F238E27FC236}">
                <a16:creationId xmlns:a16="http://schemas.microsoft.com/office/drawing/2014/main" id="{C9576279-3719-7E9E-0BCB-A3C30028A95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75348" y="4814113"/>
            <a:ext cx="1732791" cy="17327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6154558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57CC63-1369-01D3-5C40-957C8AF91522}"/>
            </a:ext>
          </a:extLst>
        </p:cNvPr>
        <p:cNvGrpSpPr/>
        <p:nvPr/>
      </p:nvGrpSpPr>
      <p:grpSpPr>
        <a:xfrm>
          <a:off x="0" y="0"/>
          <a:ext cx="0" cy="0"/>
          <a:chOff x="0" y="0"/>
          <a:chExt cx="0" cy="0"/>
        </a:xfrm>
      </p:grpSpPr>
      <p:sp>
        <p:nvSpPr>
          <p:cNvPr id="2" name="Text Placeholder 1">
            <a:extLst>
              <a:ext uri="{FF2B5EF4-FFF2-40B4-BE49-F238E27FC236}">
                <a16:creationId xmlns:a16="http://schemas.microsoft.com/office/drawing/2014/main" id="{0A3B6096-50FB-0633-AE59-5AB8D1087DC1}"/>
              </a:ext>
            </a:extLst>
          </p:cNvPr>
          <p:cNvSpPr>
            <a:spLocks noGrp="1"/>
          </p:cNvSpPr>
          <p:nvPr>
            <p:ph type="body" sz="quarter" idx="10"/>
          </p:nvPr>
        </p:nvSpPr>
        <p:spPr>
          <a:xfrm>
            <a:off x="412447" y="194458"/>
            <a:ext cx="10396743" cy="523401"/>
          </a:xfrm>
        </p:spPr>
        <p:txBody>
          <a:bodyPr>
            <a:normAutofit/>
          </a:bodyPr>
          <a:lstStyle/>
          <a:p>
            <a:r>
              <a:rPr lang="en-US" sz="2668" dirty="0"/>
              <a:t>What happened next?</a:t>
            </a:r>
          </a:p>
        </p:txBody>
      </p:sp>
      <p:sp>
        <p:nvSpPr>
          <p:cNvPr id="4" name="Text Placeholder 3">
            <a:extLst>
              <a:ext uri="{FF2B5EF4-FFF2-40B4-BE49-F238E27FC236}">
                <a16:creationId xmlns:a16="http://schemas.microsoft.com/office/drawing/2014/main" id="{54A91154-190B-1465-F956-0D708A61058E}"/>
              </a:ext>
            </a:extLst>
          </p:cNvPr>
          <p:cNvSpPr>
            <a:spLocks noGrp="1"/>
          </p:cNvSpPr>
          <p:nvPr>
            <p:ph type="body" sz="quarter" idx="12"/>
          </p:nvPr>
        </p:nvSpPr>
        <p:spPr>
          <a:xfrm>
            <a:off x="661549" y="1904145"/>
            <a:ext cx="10563511" cy="4339433"/>
          </a:xfrm>
        </p:spPr>
        <p:txBody>
          <a:bodyPr/>
          <a:lstStyle/>
          <a:p>
            <a:r>
              <a:rPr lang="en-US" sz="2426" dirty="0"/>
              <a:t>it was difficult to come at such enemies hovering in our rear with the </a:t>
            </a:r>
          </a:p>
          <a:p>
            <a:r>
              <a:rPr lang="en-US" sz="2426" dirty="0"/>
              <a:t>lynx-eyed vigilance of savages. I succeeded however... Attacked simultaneously by both parties the whole betook themselves to the river, my men pursuing them and shooting as many as they could. Numbers were shot in swimming across the Murray, and some even after they had reached the opposite shore as they ascended the bank.</a:t>
            </a:r>
          </a:p>
          <a:p>
            <a:endParaRPr lang="en-US" sz="2426" dirty="0"/>
          </a:p>
          <a:p>
            <a:r>
              <a:rPr lang="en-US" sz="2426" b="1" dirty="0"/>
              <a:t>What does this language tell you about what Thomas Mitchell thought about the Aboriginal peoples of Australia? How does he dehumanize them?</a:t>
            </a:r>
          </a:p>
        </p:txBody>
      </p:sp>
      <p:sp>
        <p:nvSpPr>
          <p:cNvPr id="5" name="Text Placeholder 4">
            <a:extLst>
              <a:ext uri="{FF2B5EF4-FFF2-40B4-BE49-F238E27FC236}">
                <a16:creationId xmlns:a16="http://schemas.microsoft.com/office/drawing/2014/main" id="{4A0D1005-5DE3-BC39-EC54-D22CCD8174AC}"/>
              </a:ext>
            </a:extLst>
          </p:cNvPr>
          <p:cNvSpPr>
            <a:spLocks noGrp="1"/>
          </p:cNvSpPr>
          <p:nvPr>
            <p:ph type="body" sz="quarter" idx="13"/>
          </p:nvPr>
        </p:nvSpPr>
        <p:spPr/>
        <p:txBody>
          <a:bodyPr/>
          <a:lstStyle/>
          <a:p>
            <a:r>
              <a:rPr lang="en-US" dirty="0"/>
              <a:t>In Mitchell’s words:</a:t>
            </a:r>
          </a:p>
        </p:txBody>
      </p:sp>
      <p:sp>
        <p:nvSpPr>
          <p:cNvPr id="3" name="Rounded Rectangle 2">
            <a:extLst>
              <a:ext uri="{FF2B5EF4-FFF2-40B4-BE49-F238E27FC236}">
                <a16:creationId xmlns:a16="http://schemas.microsoft.com/office/drawing/2014/main" id="{FAB8BC6F-CFBA-0E2B-F30E-9FF6A2346925}"/>
              </a:ext>
            </a:extLst>
          </p:cNvPr>
          <p:cNvSpPr/>
          <p:nvPr/>
        </p:nvSpPr>
        <p:spPr>
          <a:xfrm>
            <a:off x="661169" y="2346158"/>
            <a:ext cx="4233430" cy="462161"/>
          </a:xfrm>
          <a:prstGeom prst="roundRect">
            <a:avLst/>
          </a:prstGeom>
          <a:solidFill>
            <a:schemeClr val="accent1">
              <a:alpha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092"/>
          </a:p>
        </p:txBody>
      </p:sp>
    </p:spTree>
    <p:extLst>
      <p:ext uri="{BB962C8B-B14F-4D97-AF65-F5344CB8AC3E}">
        <p14:creationId xmlns:p14="http://schemas.microsoft.com/office/powerpoint/2010/main" val="30130394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45054B-0F57-0E19-9DAF-15260E098FD6}"/>
            </a:ext>
          </a:extLst>
        </p:cNvPr>
        <p:cNvGrpSpPr/>
        <p:nvPr/>
      </p:nvGrpSpPr>
      <p:grpSpPr>
        <a:xfrm>
          <a:off x="0" y="0"/>
          <a:ext cx="0" cy="0"/>
          <a:chOff x="0" y="0"/>
          <a:chExt cx="0" cy="0"/>
        </a:xfrm>
      </p:grpSpPr>
      <p:sp>
        <p:nvSpPr>
          <p:cNvPr id="2" name="Text Placeholder 1">
            <a:extLst>
              <a:ext uri="{FF2B5EF4-FFF2-40B4-BE49-F238E27FC236}">
                <a16:creationId xmlns:a16="http://schemas.microsoft.com/office/drawing/2014/main" id="{DBA1A3CF-38B3-54F3-98EF-CB558D34F232}"/>
              </a:ext>
            </a:extLst>
          </p:cNvPr>
          <p:cNvSpPr>
            <a:spLocks noGrp="1"/>
          </p:cNvSpPr>
          <p:nvPr>
            <p:ph type="body" sz="quarter" idx="10"/>
          </p:nvPr>
        </p:nvSpPr>
        <p:spPr>
          <a:xfrm>
            <a:off x="412447" y="194458"/>
            <a:ext cx="10396743" cy="523401"/>
          </a:xfrm>
        </p:spPr>
        <p:txBody>
          <a:bodyPr>
            <a:normAutofit/>
          </a:bodyPr>
          <a:lstStyle/>
          <a:p>
            <a:r>
              <a:rPr lang="en-US" sz="2668" dirty="0"/>
              <a:t>What happened next?</a:t>
            </a:r>
          </a:p>
        </p:txBody>
      </p:sp>
      <p:sp>
        <p:nvSpPr>
          <p:cNvPr id="4" name="Text Placeholder 3">
            <a:extLst>
              <a:ext uri="{FF2B5EF4-FFF2-40B4-BE49-F238E27FC236}">
                <a16:creationId xmlns:a16="http://schemas.microsoft.com/office/drawing/2014/main" id="{F5C5E400-5CAD-509A-4E85-5D91D7A43933}"/>
              </a:ext>
            </a:extLst>
          </p:cNvPr>
          <p:cNvSpPr>
            <a:spLocks noGrp="1"/>
          </p:cNvSpPr>
          <p:nvPr>
            <p:ph type="body" sz="quarter" idx="12"/>
          </p:nvPr>
        </p:nvSpPr>
        <p:spPr>
          <a:xfrm>
            <a:off x="661549" y="1904145"/>
            <a:ext cx="7652423" cy="4339433"/>
          </a:xfrm>
        </p:spPr>
        <p:txBody>
          <a:bodyPr/>
          <a:lstStyle/>
          <a:p>
            <a:r>
              <a:rPr lang="en-US" sz="2426" dirty="0"/>
              <a:t>it was difficult to come at such enemies hovering in our rear with the lynx-eyed vigilance of savages. I succeeded however... Attacked simultaneously by both parties the whole betook themselves to the river, my men pursuing them and shooting as many as they could. </a:t>
            </a:r>
            <a:r>
              <a:rPr lang="en-US" sz="2426" u="sng" dirty="0"/>
              <a:t>Numbers were shot in swimming </a:t>
            </a:r>
            <a:r>
              <a:rPr lang="en-US" sz="2426" dirty="0"/>
              <a:t>across the Murray, and some even after they had reached the opposite shore as they ascended the bank.</a:t>
            </a:r>
          </a:p>
          <a:p>
            <a:endParaRPr lang="en-US" sz="2426" dirty="0"/>
          </a:p>
        </p:txBody>
      </p:sp>
      <p:sp>
        <p:nvSpPr>
          <p:cNvPr id="5" name="Text Placeholder 4">
            <a:extLst>
              <a:ext uri="{FF2B5EF4-FFF2-40B4-BE49-F238E27FC236}">
                <a16:creationId xmlns:a16="http://schemas.microsoft.com/office/drawing/2014/main" id="{F0CED279-758F-74C4-1483-D9E1541A4036}"/>
              </a:ext>
            </a:extLst>
          </p:cNvPr>
          <p:cNvSpPr>
            <a:spLocks noGrp="1"/>
          </p:cNvSpPr>
          <p:nvPr>
            <p:ph type="body" sz="quarter" idx="13"/>
          </p:nvPr>
        </p:nvSpPr>
        <p:spPr/>
        <p:txBody>
          <a:bodyPr/>
          <a:lstStyle/>
          <a:p>
            <a:r>
              <a:rPr lang="en-US" dirty="0"/>
              <a:t>In Mitchell’s words:</a:t>
            </a:r>
          </a:p>
        </p:txBody>
      </p:sp>
      <p:sp>
        <p:nvSpPr>
          <p:cNvPr id="3" name="Rounded Rectangle 2">
            <a:extLst>
              <a:ext uri="{FF2B5EF4-FFF2-40B4-BE49-F238E27FC236}">
                <a16:creationId xmlns:a16="http://schemas.microsoft.com/office/drawing/2014/main" id="{486E96CC-8533-DDA9-4291-1333CEB0F197}"/>
              </a:ext>
            </a:extLst>
          </p:cNvPr>
          <p:cNvSpPr/>
          <p:nvPr/>
        </p:nvSpPr>
        <p:spPr>
          <a:xfrm>
            <a:off x="6316579" y="3224188"/>
            <a:ext cx="1584655" cy="385285"/>
          </a:xfrm>
          <a:prstGeom prst="roundRect">
            <a:avLst/>
          </a:prstGeom>
          <a:solidFill>
            <a:schemeClr val="accent1">
              <a:alpha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092"/>
          </a:p>
        </p:txBody>
      </p:sp>
      <p:sp>
        <p:nvSpPr>
          <p:cNvPr id="6" name="TextBox 5">
            <a:extLst>
              <a:ext uri="{FF2B5EF4-FFF2-40B4-BE49-F238E27FC236}">
                <a16:creationId xmlns:a16="http://schemas.microsoft.com/office/drawing/2014/main" id="{07106DD5-DA9A-097C-B8E5-0D26D1D6D818}"/>
              </a:ext>
            </a:extLst>
          </p:cNvPr>
          <p:cNvSpPr txBox="1"/>
          <p:nvPr/>
        </p:nvSpPr>
        <p:spPr>
          <a:xfrm>
            <a:off x="661549" y="5968071"/>
            <a:ext cx="9451755" cy="689420"/>
          </a:xfrm>
          <a:prstGeom prst="rect">
            <a:avLst/>
          </a:prstGeom>
          <a:noFill/>
        </p:spPr>
        <p:txBody>
          <a:bodyPr wrap="none" rtlCol="0">
            <a:spAutoFit/>
          </a:bodyPr>
          <a:lstStyle/>
          <a:p>
            <a:r>
              <a:rPr lang="en-US" sz="1940" b="1" dirty="0"/>
              <a:t>What does this language tell you a) about what Thomas Mitchell thought about the </a:t>
            </a:r>
          </a:p>
          <a:p>
            <a:r>
              <a:rPr lang="en-US" sz="1940" b="1" dirty="0"/>
              <a:t>Aboriginal peoples of Australia; b) what he wanted the reader to think?</a:t>
            </a:r>
            <a:endParaRPr lang="en-US" sz="1940" dirty="0"/>
          </a:p>
        </p:txBody>
      </p:sp>
      <p:sp>
        <p:nvSpPr>
          <p:cNvPr id="7" name="Rounded Rectangle 6">
            <a:extLst>
              <a:ext uri="{FF2B5EF4-FFF2-40B4-BE49-F238E27FC236}">
                <a16:creationId xmlns:a16="http://schemas.microsoft.com/office/drawing/2014/main" id="{9FB08D9B-AAE7-0411-0AB6-2CAD284EAB51}"/>
              </a:ext>
            </a:extLst>
          </p:cNvPr>
          <p:cNvSpPr/>
          <p:nvPr/>
        </p:nvSpPr>
        <p:spPr>
          <a:xfrm>
            <a:off x="8683634" y="1964579"/>
            <a:ext cx="3234542" cy="3821016"/>
          </a:xfrm>
          <a:prstGeom prst="roundRect">
            <a:avLst/>
          </a:prstGeom>
          <a:solidFill>
            <a:srgbClr val="F6D46F">
              <a:alpha val="34118"/>
            </a:srgbClr>
          </a:solidFill>
          <a:ln>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lIns="55449" tIns="27725" rIns="55449" bIns="27725" rtlCol="0" anchor="ctr"/>
          <a:lstStyle/>
          <a:p>
            <a:r>
              <a:rPr lang="en-GB" sz="2911" b="1" dirty="0">
                <a:ea typeface="Calibri"/>
                <a:cs typeface="Calibri"/>
              </a:rPr>
              <a:t>L</a:t>
            </a:r>
            <a:r>
              <a:rPr lang="en-GB" sz="2668" b="1" dirty="0">
                <a:ea typeface="Calibri"/>
                <a:cs typeface="Calibri"/>
              </a:rPr>
              <a:t>YNX-EYED</a:t>
            </a:r>
            <a:endParaRPr lang="en-GB" sz="4002" b="1" dirty="0">
              <a:ea typeface="Calibri"/>
              <a:cs typeface="Calibri"/>
            </a:endParaRPr>
          </a:p>
          <a:p>
            <a:r>
              <a:rPr lang="en-GB" sz="1940" dirty="0">
                <a:solidFill>
                  <a:srgbClr val="474747"/>
                </a:solidFill>
                <a:ea typeface="+mn-lt"/>
                <a:cs typeface="+mn-lt"/>
              </a:rPr>
              <a:t>1. </a:t>
            </a:r>
            <a:r>
              <a:rPr lang="en-GB" sz="1940" dirty="0">
                <a:solidFill>
                  <a:srgbClr val="040C28"/>
                </a:solidFill>
                <a:ea typeface="+mn-lt"/>
                <a:cs typeface="+mn-lt"/>
              </a:rPr>
              <a:t>having eyes like a cat   2. sharp-sighted</a:t>
            </a:r>
            <a:endParaRPr lang="en-GB" sz="2668" dirty="0"/>
          </a:p>
          <a:p>
            <a:r>
              <a:rPr lang="en-GB" sz="2668" b="1" dirty="0">
                <a:ea typeface="Calibri"/>
                <a:cs typeface="Calibri"/>
              </a:rPr>
              <a:t>VIGILANCE</a:t>
            </a:r>
          </a:p>
          <a:p>
            <a:pPr marL="207935" indent="-207935">
              <a:buAutoNum type="arabicPeriod"/>
            </a:pPr>
            <a:r>
              <a:rPr lang="en-GB" sz="1940" dirty="0">
                <a:solidFill>
                  <a:srgbClr val="040C28"/>
                </a:solidFill>
                <a:ea typeface="+mn-lt"/>
                <a:cs typeface="+mn-lt"/>
              </a:rPr>
              <a:t>alertly watchful especially to avoid danger</a:t>
            </a:r>
            <a:endParaRPr lang="en-GB" sz="2426" dirty="0">
              <a:ea typeface="Calibri"/>
              <a:cs typeface="Calibri"/>
            </a:endParaRPr>
          </a:p>
          <a:p>
            <a:r>
              <a:rPr lang="en-GB" sz="2668" b="1" dirty="0">
                <a:ea typeface="Calibri"/>
                <a:cs typeface="Calibri"/>
              </a:rPr>
              <a:t>SAVAGES</a:t>
            </a:r>
          </a:p>
          <a:p>
            <a:pPr marL="138623" indent="-138623">
              <a:buAutoNum type="arabicPeriod"/>
            </a:pPr>
            <a:r>
              <a:rPr lang="en-GB" sz="1940" dirty="0">
                <a:solidFill>
                  <a:srgbClr val="202122"/>
                </a:solidFill>
                <a:ea typeface="+mn-lt"/>
                <a:cs typeface="+mn-lt"/>
              </a:rPr>
              <a:t> primitive and uncivilised</a:t>
            </a:r>
          </a:p>
          <a:p>
            <a:pPr marL="138623" indent="-138623">
              <a:buAutoNum type="arabicPeriod"/>
            </a:pPr>
            <a:r>
              <a:rPr lang="en-GB" sz="1940" dirty="0">
                <a:solidFill>
                  <a:srgbClr val="202122"/>
                </a:solidFill>
                <a:ea typeface="+mn-lt"/>
                <a:cs typeface="+mn-lt"/>
              </a:rPr>
              <a:t> brutal</a:t>
            </a:r>
            <a:endParaRPr lang="en-GB" sz="1940" u="sng" dirty="0">
              <a:ea typeface="Calibri"/>
              <a:cs typeface="Calibri"/>
            </a:endParaRPr>
          </a:p>
        </p:txBody>
      </p:sp>
    </p:spTree>
    <p:extLst>
      <p:ext uri="{BB962C8B-B14F-4D97-AF65-F5344CB8AC3E}">
        <p14:creationId xmlns:p14="http://schemas.microsoft.com/office/powerpoint/2010/main" val="15152457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C0B7F20C-B8D7-B6F4-4C21-85495C68E2BD}"/>
              </a:ext>
            </a:extLst>
          </p:cNvPr>
          <p:cNvSpPr>
            <a:spLocks noGrp="1"/>
          </p:cNvSpPr>
          <p:nvPr>
            <p:ph type="body" sz="quarter" idx="10"/>
          </p:nvPr>
        </p:nvSpPr>
        <p:spPr>
          <a:xfrm>
            <a:off x="2676626" y="748951"/>
            <a:ext cx="6884955" cy="5360098"/>
          </a:xfrm>
        </p:spPr>
        <p:txBody>
          <a:bodyPr/>
          <a:lstStyle/>
          <a:p>
            <a:r>
              <a:rPr lang="en-US" sz="2668" dirty="0"/>
              <a:t>Thinking about the evidence:</a:t>
            </a:r>
          </a:p>
          <a:p>
            <a:endParaRPr lang="en-US" sz="2668" dirty="0"/>
          </a:p>
          <a:p>
            <a:r>
              <a:rPr lang="en-US" sz="2668" dirty="0"/>
              <a:t>What do you think the Indigenous Peoples would say was the main cause of the “encounter”?</a:t>
            </a:r>
          </a:p>
          <a:p>
            <a:endParaRPr lang="en-US" sz="2668" dirty="0"/>
          </a:p>
          <a:p>
            <a:r>
              <a:rPr lang="en-US" sz="2668" dirty="0"/>
              <a:t>What do you think Thomas Mitchell would say was the main cause of the “encounter”?</a:t>
            </a:r>
          </a:p>
          <a:p>
            <a:endParaRPr lang="en-US" dirty="0"/>
          </a:p>
          <a:p>
            <a:endParaRPr lang="en-US" dirty="0"/>
          </a:p>
        </p:txBody>
      </p:sp>
      <p:grpSp>
        <p:nvGrpSpPr>
          <p:cNvPr id="5" name="Group 3">
            <a:extLst>
              <a:ext uri="{FF2B5EF4-FFF2-40B4-BE49-F238E27FC236}">
                <a16:creationId xmlns:a16="http://schemas.microsoft.com/office/drawing/2014/main" id="{ADF3242D-5C8F-6582-4E32-9D2AC4CFD12A}"/>
              </a:ext>
            </a:extLst>
          </p:cNvPr>
          <p:cNvGrpSpPr/>
          <p:nvPr/>
        </p:nvGrpSpPr>
        <p:grpSpPr>
          <a:xfrm>
            <a:off x="1567641" y="5369725"/>
            <a:ext cx="9503871" cy="1488275"/>
            <a:chOff x="0" y="-356759"/>
            <a:chExt cx="20896783" cy="3830204"/>
          </a:xfrm>
        </p:grpSpPr>
        <p:grpSp>
          <p:nvGrpSpPr>
            <p:cNvPr id="6" name="Group 4">
              <a:extLst>
                <a:ext uri="{FF2B5EF4-FFF2-40B4-BE49-F238E27FC236}">
                  <a16:creationId xmlns:a16="http://schemas.microsoft.com/office/drawing/2014/main" id="{EE26FDA6-B18C-BEE1-9ED6-8307614AA93A}"/>
                </a:ext>
              </a:extLst>
            </p:cNvPr>
            <p:cNvGrpSpPr/>
            <p:nvPr/>
          </p:nvGrpSpPr>
          <p:grpSpPr>
            <a:xfrm>
              <a:off x="0" y="-356759"/>
              <a:ext cx="20896783" cy="3830204"/>
              <a:chOff x="0" y="-70471"/>
              <a:chExt cx="4127760" cy="756584"/>
            </a:xfrm>
          </p:grpSpPr>
          <p:sp>
            <p:nvSpPr>
              <p:cNvPr id="8" name="Freeform 5">
                <a:extLst>
                  <a:ext uri="{FF2B5EF4-FFF2-40B4-BE49-F238E27FC236}">
                    <a16:creationId xmlns:a16="http://schemas.microsoft.com/office/drawing/2014/main" id="{76FADA96-5FF1-0C59-13D3-862023A15793}"/>
                  </a:ext>
                </a:extLst>
              </p:cNvPr>
              <p:cNvSpPr/>
              <p:nvPr/>
            </p:nvSpPr>
            <p:spPr>
              <a:xfrm>
                <a:off x="0" y="-70471"/>
                <a:ext cx="4127760" cy="686113"/>
              </a:xfrm>
              <a:custGeom>
                <a:avLst/>
                <a:gdLst/>
                <a:ahLst/>
                <a:cxnLst/>
                <a:rect l="l" t="t" r="r" b="b"/>
                <a:pathLst>
                  <a:path w="4127760" h="686113">
                    <a:moveTo>
                      <a:pt x="0" y="0"/>
                    </a:moveTo>
                    <a:lnTo>
                      <a:pt x="4127760" y="0"/>
                    </a:lnTo>
                    <a:lnTo>
                      <a:pt x="4127760" y="686113"/>
                    </a:lnTo>
                    <a:lnTo>
                      <a:pt x="0" y="686113"/>
                    </a:lnTo>
                    <a:close/>
                  </a:path>
                </a:pathLst>
              </a:custGeom>
              <a:solidFill>
                <a:srgbClr val="F6D46E"/>
              </a:solidFill>
              <a:ln w="104775" cap="sq">
                <a:solidFill>
                  <a:srgbClr val="424734"/>
                </a:solidFill>
                <a:prstDash val="solid"/>
                <a:miter/>
              </a:ln>
            </p:spPr>
            <p:txBody>
              <a:bodyPr/>
              <a:lstStyle/>
              <a:p>
                <a:endParaRPr lang="en-GB" sz="1092" dirty="0"/>
              </a:p>
            </p:txBody>
          </p:sp>
          <p:sp>
            <p:nvSpPr>
              <p:cNvPr id="9" name="TextBox 6">
                <a:extLst>
                  <a:ext uri="{FF2B5EF4-FFF2-40B4-BE49-F238E27FC236}">
                    <a16:creationId xmlns:a16="http://schemas.microsoft.com/office/drawing/2014/main" id="{8A49B3FB-CA37-23B7-BF32-7C8459BFFDC2}"/>
                  </a:ext>
                </a:extLst>
              </p:cNvPr>
              <p:cNvSpPr txBox="1"/>
              <p:nvPr/>
            </p:nvSpPr>
            <p:spPr>
              <a:xfrm>
                <a:off x="0" y="-38100"/>
                <a:ext cx="4127760" cy="724213"/>
              </a:xfrm>
              <a:prstGeom prst="rect">
                <a:avLst/>
              </a:prstGeom>
            </p:spPr>
            <p:txBody>
              <a:bodyPr lIns="30805" tIns="30805" rIns="30805" bIns="30805" rtlCol="0" anchor="ctr"/>
              <a:lstStyle/>
              <a:p>
                <a:pPr algn="ctr">
                  <a:lnSpc>
                    <a:spcPts val="1612"/>
                  </a:lnSpc>
                </a:pPr>
                <a:endParaRPr lang="en-GB" sz="1092" dirty="0"/>
              </a:p>
            </p:txBody>
          </p:sp>
        </p:grpSp>
        <p:sp>
          <p:nvSpPr>
            <p:cNvPr id="7" name="TextBox 7">
              <a:extLst>
                <a:ext uri="{FF2B5EF4-FFF2-40B4-BE49-F238E27FC236}">
                  <a16:creationId xmlns:a16="http://schemas.microsoft.com/office/drawing/2014/main" id="{909B6810-6EE3-85D9-52F6-FC6686B7A224}"/>
                </a:ext>
              </a:extLst>
            </p:cNvPr>
            <p:cNvSpPr txBox="1"/>
            <p:nvPr/>
          </p:nvSpPr>
          <p:spPr>
            <a:xfrm>
              <a:off x="0" y="418747"/>
              <a:ext cx="20896783" cy="2376269"/>
            </a:xfrm>
            <a:prstGeom prst="rect">
              <a:avLst/>
            </a:prstGeom>
          </p:spPr>
          <p:txBody>
            <a:bodyPr lIns="0" tIns="0" rIns="0" bIns="0" rtlCol="0" anchor="t">
              <a:spAutoFit/>
            </a:bodyPr>
            <a:lstStyle/>
            <a:p>
              <a:pPr algn="ctr">
                <a:lnSpc>
                  <a:spcPts val="2425"/>
                </a:lnSpc>
                <a:spcBef>
                  <a:spcPct val="0"/>
                </a:spcBef>
              </a:pPr>
              <a:r>
                <a:rPr lang="en-GB" sz="2425" b="1" dirty="0">
                  <a:solidFill>
                    <a:srgbClr val="424734"/>
                  </a:solidFill>
                  <a:latin typeface="Libre Franklin Bold"/>
                  <a:ea typeface="Libre Franklin Bold"/>
                  <a:cs typeface="Libre Franklin Bold"/>
                  <a:sym typeface="Libre Franklin Bold"/>
                </a:rPr>
                <a:t>Think about the above questions with your group and write your group's response on the back of your sheet. </a:t>
              </a:r>
              <a:br>
                <a:rPr lang="en-GB" sz="2425" b="1" dirty="0">
                  <a:solidFill>
                    <a:srgbClr val="424734"/>
                  </a:solidFill>
                  <a:latin typeface="Libre Franklin Bold"/>
                  <a:ea typeface="Libre Franklin Bold"/>
                  <a:cs typeface="Libre Franklin Bold"/>
                  <a:sym typeface="Libre Franklin Bold"/>
                </a:rPr>
              </a:br>
              <a:r>
                <a:rPr lang="en-GB" sz="2425" b="1" dirty="0">
                  <a:solidFill>
                    <a:srgbClr val="424734"/>
                  </a:solidFill>
                  <a:latin typeface="Libre Franklin Bold"/>
                  <a:ea typeface="Libre Franklin Bold"/>
                  <a:cs typeface="Libre Franklin Bold"/>
                  <a:sym typeface="Libre Franklin Bold"/>
                </a:rPr>
                <a:t>Be prepared to discuss your answers. </a:t>
              </a:r>
            </a:p>
          </p:txBody>
        </p:sp>
      </p:grpSp>
    </p:spTree>
    <p:extLst>
      <p:ext uri="{BB962C8B-B14F-4D97-AF65-F5344CB8AC3E}">
        <p14:creationId xmlns:p14="http://schemas.microsoft.com/office/powerpoint/2010/main" val="370174655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CE657C-183C-494E-B551-8D28FF89AF59}"/>
            </a:ext>
          </a:extLst>
        </p:cNvPr>
        <p:cNvGrpSpPr/>
        <p:nvPr/>
      </p:nvGrpSpPr>
      <p:grpSpPr>
        <a:xfrm>
          <a:off x="0" y="0"/>
          <a:ext cx="0" cy="0"/>
          <a:chOff x="0" y="0"/>
          <a:chExt cx="0" cy="0"/>
        </a:xfrm>
      </p:grpSpPr>
      <p:sp>
        <p:nvSpPr>
          <p:cNvPr id="3" name="Text Placeholder 2">
            <a:extLst>
              <a:ext uri="{FF2B5EF4-FFF2-40B4-BE49-F238E27FC236}">
                <a16:creationId xmlns:a16="http://schemas.microsoft.com/office/drawing/2014/main" id="{A8A25653-33BC-3ADB-75FE-0BB4D8307460}"/>
              </a:ext>
            </a:extLst>
          </p:cNvPr>
          <p:cNvSpPr>
            <a:spLocks noGrp="1"/>
          </p:cNvSpPr>
          <p:nvPr>
            <p:ph type="body" sz="quarter" idx="12"/>
          </p:nvPr>
        </p:nvSpPr>
        <p:spPr>
          <a:xfrm>
            <a:off x="7620855" y="964053"/>
            <a:ext cx="3789036" cy="5279525"/>
          </a:xfrm>
        </p:spPr>
        <p:txBody>
          <a:bodyPr/>
          <a:lstStyle/>
          <a:p>
            <a:endParaRPr lang="en-US" sz="2668" dirty="0"/>
          </a:p>
          <a:p>
            <a:r>
              <a:rPr lang="en-US" sz="2911" dirty="0"/>
              <a:t>The events which took place at Mt Dispersion are just one of many “encounters” which happened across Australia.</a:t>
            </a:r>
          </a:p>
          <a:p>
            <a:endParaRPr lang="en-US" sz="2668" dirty="0"/>
          </a:p>
        </p:txBody>
      </p:sp>
      <p:sp>
        <p:nvSpPr>
          <p:cNvPr id="5" name="Text Placeholder 4">
            <a:extLst>
              <a:ext uri="{FF2B5EF4-FFF2-40B4-BE49-F238E27FC236}">
                <a16:creationId xmlns:a16="http://schemas.microsoft.com/office/drawing/2014/main" id="{890E9AEB-1558-2CE0-106A-71612DCB5CC7}"/>
              </a:ext>
            </a:extLst>
          </p:cNvPr>
          <p:cNvSpPr>
            <a:spLocks noGrp="1"/>
          </p:cNvSpPr>
          <p:nvPr>
            <p:ph type="body" sz="quarter" idx="10"/>
          </p:nvPr>
        </p:nvSpPr>
        <p:spPr>
          <a:xfrm>
            <a:off x="412447" y="213942"/>
            <a:ext cx="10396743" cy="503917"/>
          </a:xfrm>
        </p:spPr>
        <p:txBody>
          <a:bodyPr>
            <a:normAutofit/>
          </a:bodyPr>
          <a:lstStyle/>
          <a:p>
            <a:r>
              <a:rPr lang="en-US" sz="2668" dirty="0"/>
              <a:t>Starter task</a:t>
            </a:r>
          </a:p>
        </p:txBody>
      </p:sp>
      <p:sp>
        <p:nvSpPr>
          <p:cNvPr id="9" name="TextBox 8">
            <a:extLst>
              <a:ext uri="{FF2B5EF4-FFF2-40B4-BE49-F238E27FC236}">
                <a16:creationId xmlns:a16="http://schemas.microsoft.com/office/drawing/2014/main" id="{C54BDA21-1D09-106E-DC5D-3E996DB7EE66}"/>
              </a:ext>
            </a:extLst>
          </p:cNvPr>
          <p:cNvSpPr txBox="1"/>
          <p:nvPr/>
        </p:nvSpPr>
        <p:spPr>
          <a:xfrm>
            <a:off x="227616" y="6471490"/>
            <a:ext cx="12083116" cy="764055"/>
          </a:xfrm>
          <a:prstGeom prst="rect">
            <a:avLst/>
          </a:prstGeom>
          <a:noFill/>
        </p:spPr>
        <p:txBody>
          <a:bodyPr wrap="none" rtlCol="0">
            <a:spAutoFit/>
          </a:bodyPr>
          <a:lstStyle/>
          <a:p>
            <a:r>
              <a:rPr lang="en-GB" sz="1455" dirty="0"/>
              <a:t>View full map and more information here: https://</a:t>
            </a:r>
            <a:r>
              <a:rPr lang="en-GB" sz="1455" dirty="0" err="1"/>
              <a:t>humanities.org.au</a:t>
            </a:r>
            <a:r>
              <a:rPr lang="en-GB" sz="1455" dirty="0"/>
              <a:t>/power-of-the-humanities/the-</a:t>
            </a:r>
            <a:r>
              <a:rPr lang="en-GB" sz="1455" dirty="0" err="1"/>
              <a:t>australian</a:t>
            </a:r>
            <a:r>
              <a:rPr lang="en-GB" sz="1455" dirty="0"/>
              <a:t>-wars-new-insights-from-a-digital-map/ </a:t>
            </a:r>
          </a:p>
          <a:p>
            <a:endParaRPr lang="en-GB" sz="1455" dirty="0"/>
          </a:p>
          <a:p>
            <a:endParaRPr lang="en-US" sz="1455" dirty="0"/>
          </a:p>
        </p:txBody>
      </p:sp>
      <p:sp>
        <p:nvSpPr>
          <p:cNvPr id="2" name="Freeform 2">
            <a:extLst>
              <a:ext uri="{FF2B5EF4-FFF2-40B4-BE49-F238E27FC236}">
                <a16:creationId xmlns:a16="http://schemas.microsoft.com/office/drawing/2014/main" id="{8ACB093A-0C29-FAAC-630A-EAF24F8E05C3}"/>
              </a:ext>
            </a:extLst>
          </p:cNvPr>
          <p:cNvSpPr/>
          <p:nvPr/>
        </p:nvSpPr>
        <p:spPr>
          <a:xfrm>
            <a:off x="551071" y="964053"/>
            <a:ext cx="6746331" cy="5098789"/>
          </a:xfrm>
          <a:custGeom>
            <a:avLst/>
            <a:gdLst/>
            <a:ahLst/>
            <a:cxnLst/>
            <a:rect l="l" t="t" r="r" b="b"/>
            <a:pathLst>
              <a:path w="11919486" h="9088608">
                <a:moveTo>
                  <a:pt x="0" y="0"/>
                </a:moveTo>
                <a:lnTo>
                  <a:pt x="11919486" y="0"/>
                </a:lnTo>
                <a:lnTo>
                  <a:pt x="11919486" y="9088608"/>
                </a:lnTo>
                <a:lnTo>
                  <a:pt x="0" y="9088608"/>
                </a:lnTo>
                <a:lnTo>
                  <a:pt x="0" y="0"/>
                </a:lnTo>
                <a:close/>
              </a:path>
            </a:pathLst>
          </a:custGeom>
          <a:blipFill>
            <a:blip r:embed="rId3"/>
            <a:stretch>
              <a:fillRect/>
            </a:stretch>
          </a:blipFill>
          <a:ln w="57150">
            <a:solidFill>
              <a:srgbClr val="404040"/>
            </a:solidFill>
          </a:ln>
        </p:spPr>
        <p:txBody>
          <a:bodyPr/>
          <a:lstStyle/>
          <a:p>
            <a:endParaRPr lang="en-GB" sz="1092" dirty="0"/>
          </a:p>
        </p:txBody>
      </p:sp>
    </p:spTree>
    <p:extLst>
      <p:ext uri="{BB962C8B-B14F-4D97-AF65-F5344CB8AC3E}">
        <p14:creationId xmlns:p14="http://schemas.microsoft.com/office/powerpoint/2010/main" val="236326817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AAAC8E-5C26-80BF-59CA-F60EA529A25D}"/>
            </a:ext>
          </a:extLst>
        </p:cNvPr>
        <p:cNvGrpSpPr/>
        <p:nvPr/>
      </p:nvGrpSpPr>
      <p:grpSpPr>
        <a:xfrm>
          <a:off x="0" y="0"/>
          <a:ext cx="0" cy="0"/>
          <a:chOff x="0" y="0"/>
          <a:chExt cx="0" cy="0"/>
        </a:xfrm>
      </p:grpSpPr>
      <p:sp>
        <p:nvSpPr>
          <p:cNvPr id="3" name="Text Placeholder 2">
            <a:extLst>
              <a:ext uri="{FF2B5EF4-FFF2-40B4-BE49-F238E27FC236}">
                <a16:creationId xmlns:a16="http://schemas.microsoft.com/office/drawing/2014/main" id="{C7E6F713-F05E-0A8E-975C-BF79C123B411}"/>
              </a:ext>
            </a:extLst>
          </p:cNvPr>
          <p:cNvSpPr>
            <a:spLocks noGrp="1"/>
          </p:cNvSpPr>
          <p:nvPr>
            <p:ph type="body" sz="quarter" idx="12"/>
          </p:nvPr>
        </p:nvSpPr>
        <p:spPr>
          <a:xfrm>
            <a:off x="7620855" y="1349652"/>
            <a:ext cx="4020074" cy="4893926"/>
          </a:xfrm>
        </p:spPr>
        <p:txBody>
          <a:bodyPr/>
          <a:lstStyle/>
          <a:p>
            <a:r>
              <a:rPr lang="en-US" sz="2911" dirty="0"/>
              <a:t>On your </a:t>
            </a:r>
            <a:r>
              <a:rPr lang="en-US" sz="2911" dirty="0" err="1"/>
              <a:t>post-it</a:t>
            </a:r>
            <a:r>
              <a:rPr lang="en-US" sz="2911" dirty="0"/>
              <a:t>, rewrite this plaque so that it accurately reflects what happened on the 26 May 1836 at Mt Dispersion. </a:t>
            </a:r>
          </a:p>
          <a:p>
            <a:endParaRPr lang="en-US" sz="2668" dirty="0"/>
          </a:p>
        </p:txBody>
      </p:sp>
      <p:sp>
        <p:nvSpPr>
          <p:cNvPr id="5" name="Text Placeholder 4">
            <a:extLst>
              <a:ext uri="{FF2B5EF4-FFF2-40B4-BE49-F238E27FC236}">
                <a16:creationId xmlns:a16="http://schemas.microsoft.com/office/drawing/2014/main" id="{DC1FC311-0384-031A-71EA-A324287BC5E6}"/>
              </a:ext>
            </a:extLst>
          </p:cNvPr>
          <p:cNvSpPr>
            <a:spLocks noGrp="1"/>
          </p:cNvSpPr>
          <p:nvPr>
            <p:ph type="body" sz="quarter" idx="10"/>
          </p:nvPr>
        </p:nvSpPr>
        <p:spPr>
          <a:xfrm>
            <a:off x="412447" y="213942"/>
            <a:ext cx="10396743" cy="503917"/>
          </a:xfrm>
        </p:spPr>
        <p:txBody>
          <a:bodyPr>
            <a:normAutofit/>
          </a:bodyPr>
          <a:lstStyle/>
          <a:p>
            <a:r>
              <a:rPr lang="en-US" sz="2668" dirty="0"/>
              <a:t>Before we finish:</a:t>
            </a:r>
          </a:p>
        </p:txBody>
      </p:sp>
      <p:sp>
        <p:nvSpPr>
          <p:cNvPr id="8" name="Freeform 2">
            <a:extLst>
              <a:ext uri="{FF2B5EF4-FFF2-40B4-BE49-F238E27FC236}">
                <a16:creationId xmlns:a16="http://schemas.microsoft.com/office/drawing/2014/main" id="{509F7FA7-3528-B98D-1742-027CF8BF0530}"/>
              </a:ext>
            </a:extLst>
          </p:cNvPr>
          <p:cNvSpPr/>
          <p:nvPr/>
        </p:nvSpPr>
        <p:spPr>
          <a:xfrm>
            <a:off x="227616" y="1349651"/>
            <a:ext cx="7093973" cy="4732059"/>
          </a:xfrm>
          <a:custGeom>
            <a:avLst/>
            <a:gdLst/>
            <a:ahLst/>
            <a:cxnLst/>
            <a:rect l="l" t="t" r="r" b="b"/>
            <a:pathLst>
              <a:path w="11698487" h="7803515">
                <a:moveTo>
                  <a:pt x="0" y="0"/>
                </a:moveTo>
                <a:lnTo>
                  <a:pt x="11698487" y="0"/>
                </a:lnTo>
                <a:lnTo>
                  <a:pt x="11698487" y="7803515"/>
                </a:lnTo>
                <a:lnTo>
                  <a:pt x="0" y="7803515"/>
                </a:lnTo>
                <a:lnTo>
                  <a:pt x="0" y="0"/>
                </a:lnTo>
                <a:close/>
              </a:path>
            </a:pathLst>
          </a:custGeom>
          <a:blipFill>
            <a:blip r:embed="rId3"/>
            <a:stretch>
              <a:fillRect/>
            </a:stretch>
          </a:blipFill>
          <a:ln w="114300" cap="sq">
            <a:solidFill>
              <a:srgbClr val="424734"/>
            </a:solidFill>
            <a:prstDash val="solid"/>
            <a:miter/>
          </a:ln>
        </p:spPr>
        <p:txBody>
          <a:bodyPr/>
          <a:lstStyle/>
          <a:p>
            <a:endParaRPr lang="en-GB" sz="1092" dirty="0"/>
          </a:p>
        </p:txBody>
      </p:sp>
    </p:spTree>
    <p:extLst>
      <p:ext uri="{BB962C8B-B14F-4D97-AF65-F5344CB8AC3E}">
        <p14:creationId xmlns:p14="http://schemas.microsoft.com/office/powerpoint/2010/main" val="86331058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13D75050-3188-5ABA-0703-3EAC7B1790B0}"/>
              </a:ext>
            </a:extLst>
          </p:cNvPr>
          <p:cNvSpPr>
            <a:spLocks noGrp="1"/>
          </p:cNvSpPr>
          <p:nvPr>
            <p:ph type="body" sz="quarter" idx="13"/>
          </p:nvPr>
        </p:nvSpPr>
        <p:spPr/>
        <p:txBody>
          <a:bodyPr>
            <a:normAutofit/>
          </a:bodyPr>
          <a:lstStyle/>
          <a:p>
            <a:r>
              <a:rPr lang="en-US" sz="4851" b="1" dirty="0"/>
              <a:t>Handouts</a:t>
            </a:r>
          </a:p>
        </p:txBody>
      </p:sp>
    </p:spTree>
    <p:extLst>
      <p:ext uri="{BB962C8B-B14F-4D97-AF65-F5344CB8AC3E}">
        <p14:creationId xmlns:p14="http://schemas.microsoft.com/office/powerpoint/2010/main" val="263061345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6DA93A-5317-C1FC-72EC-BC7C46B44DD2}"/>
            </a:ext>
          </a:extLst>
        </p:cNvPr>
        <p:cNvGrpSpPr/>
        <p:nvPr/>
      </p:nvGrpSpPr>
      <p:grpSpPr>
        <a:xfrm>
          <a:off x="0" y="0"/>
          <a:ext cx="0" cy="0"/>
          <a:chOff x="0" y="0"/>
          <a:chExt cx="0" cy="0"/>
        </a:xfrm>
      </p:grpSpPr>
      <p:sp>
        <p:nvSpPr>
          <p:cNvPr id="2" name="TextBox 2">
            <a:extLst>
              <a:ext uri="{FF2B5EF4-FFF2-40B4-BE49-F238E27FC236}">
                <a16:creationId xmlns:a16="http://schemas.microsoft.com/office/drawing/2014/main" id="{0F9509AD-574C-529B-0269-3E6723ABD3ED}"/>
              </a:ext>
            </a:extLst>
          </p:cNvPr>
          <p:cNvSpPr txBox="1"/>
          <p:nvPr/>
        </p:nvSpPr>
        <p:spPr>
          <a:xfrm>
            <a:off x="335973" y="1960136"/>
            <a:ext cx="6425979" cy="3772058"/>
          </a:xfrm>
          <a:prstGeom prst="rect">
            <a:avLst/>
          </a:prstGeom>
        </p:spPr>
        <p:txBody>
          <a:bodyPr lIns="0" tIns="0" rIns="0" bIns="0" rtlCol="0" anchor="t">
            <a:spAutoFit/>
          </a:bodyPr>
          <a:lstStyle/>
          <a:p>
            <a:pPr>
              <a:lnSpc>
                <a:spcPts val="3732"/>
              </a:lnSpc>
            </a:pPr>
            <a:r>
              <a:rPr lang="en-GB" sz="2800" dirty="0">
                <a:solidFill>
                  <a:schemeClr val="tx1">
                    <a:lumMod val="75000"/>
                    <a:lumOff val="25000"/>
                  </a:schemeClr>
                </a:solidFill>
                <a:latin typeface="Calibri" panose="020F0502020204030204" pitchFamily="34" charset="0"/>
                <a:ea typeface="Libre Franklin Bold"/>
                <a:cs typeface="Calibri" panose="020F0502020204030204" pitchFamily="34" charset="0"/>
                <a:sym typeface="Libre Franklin Bold"/>
              </a:rPr>
              <a:t>“The alarm of our arrival was then resounding among the natives whom I saw in great numbers along its western shores. This lake, like all those we had previously seen, was surrounded by a ridge of red earth, rather higher than the adjacent plains, and it was evidently fed, during high floods, by the creek we had crossed.”</a:t>
            </a:r>
          </a:p>
        </p:txBody>
      </p:sp>
      <p:sp>
        <p:nvSpPr>
          <p:cNvPr id="3" name="TextBox 3">
            <a:extLst>
              <a:ext uri="{FF2B5EF4-FFF2-40B4-BE49-F238E27FC236}">
                <a16:creationId xmlns:a16="http://schemas.microsoft.com/office/drawing/2014/main" id="{98C5D56A-362F-A934-5D06-51A2AB05411D}"/>
              </a:ext>
            </a:extLst>
          </p:cNvPr>
          <p:cNvSpPr txBox="1"/>
          <p:nvPr/>
        </p:nvSpPr>
        <p:spPr>
          <a:xfrm>
            <a:off x="544247" y="312654"/>
            <a:ext cx="11103507" cy="641201"/>
          </a:xfrm>
          <a:prstGeom prst="rect">
            <a:avLst/>
          </a:prstGeom>
        </p:spPr>
        <p:txBody>
          <a:bodyPr lIns="0" tIns="0" rIns="0" bIns="0" rtlCol="0" anchor="t">
            <a:spAutoFit/>
          </a:bodyPr>
          <a:lstStyle/>
          <a:p>
            <a:pPr algn="ctr">
              <a:lnSpc>
                <a:spcPts val="4957"/>
              </a:lnSpc>
            </a:pPr>
            <a:r>
              <a:rPr lang="en-GB" sz="4400" dirty="0">
                <a:latin typeface="Calibri" panose="020F0502020204030204" pitchFamily="34" charset="0"/>
                <a:ea typeface="Libre Franklin Bold"/>
                <a:cs typeface="Calibri" panose="020F0502020204030204" pitchFamily="34" charset="0"/>
                <a:sym typeface="Libre Franklin Bold"/>
              </a:rPr>
              <a:t>Initial contact and alarm at Lake </a:t>
            </a:r>
            <a:r>
              <a:rPr lang="en-GB" sz="4400" dirty="0" err="1">
                <a:latin typeface="Calibri" panose="020F0502020204030204" pitchFamily="34" charset="0"/>
                <a:ea typeface="Libre Franklin Bold"/>
                <a:cs typeface="Calibri" panose="020F0502020204030204" pitchFamily="34" charset="0"/>
                <a:sym typeface="Libre Franklin Bold"/>
              </a:rPr>
              <a:t>Benanee</a:t>
            </a:r>
            <a:endParaRPr lang="en-GB" sz="4400" dirty="0">
              <a:latin typeface="Calibri" panose="020F0502020204030204" pitchFamily="34" charset="0"/>
              <a:ea typeface="Libre Franklin Bold"/>
              <a:cs typeface="Calibri" panose="020F0502020204030204" pitchFamily="34" charset="0"/>
              <a:sym typeface="Libre Franklin Bold"/>
            </a:endParaRPr>
          </a:p>
        </p:txBody>
      </p:sp>
      <p:grpSp>
        <p:nvGrpSpPr>
          <p:cNvPr id="4" name="Group 4">
            <a:extLst>
              <a:ext uri="{FF2B5EF4-FFF2-40B4-BE49-F238E27FC236}">
                <a16:creationId xmlns:a16="http://schemas.microsoft.com/office/drawing/2014/main" id="{8F1532BA-FB91-ACC0-CE13-BCF378A85FB7}"/>
              </a:ext>
            </a:extLst>
          </p:cNvPr>
          <p:cNvGrpSpPr/>
          <p:nvPr/>
        </p:nvGrpSpPr>
        <p:grpSpPr>
          <a:xfrm>
            <a:off x="7041774" y="1804280"/>
            <a:ext cx="4866732" cy="4707606"/>
            <a:chOff x="0" y="0"/>
            <a:chExt cx="2228276" cy="2155419"/>
          </a:xfrm>
        </p:grpSpPr>
        <p:sp>
          <p:nvSpPr>
            <p:cNvPr id="5" name="Freeform 5">
              <a:extLst>
                <a:ext uri="{FF2B5EF4-FFF2-40B4-BE49-F238E27FC236}">
                  <a16:creationId xmlns:a16="http://schemas.microsoft.com/office/drawing/2014/main" id="{822D5EA0-1D4C-99A5-8FC8-0DC912DA15D2}"/>
                </a:ext>
              </a:extLst>
            </p:cNvPr>
            <p:cNvSpPr/>
            <p:nvPr/>
          </p:nvSpPr>
          <p:spPr>
            <a:xfrm>
              <a:off x="0" y="0"/>
              <a:ext cx="2228276" cy="2155418"/>
            </a:xfrm>
            <a:custGeom>
              <a:avLst/>
              <a:gdLst/>
              <a:ahLst/>
              <a:cxnLst/>
              <a:rect l="l" t="t" r="r" b="b"/>
              <a:pathLst>
                <a:path w="2228276" h="2155418">
                  <a:moveTo>
                    <a:pt x="0" y="0"/>
                  </a:moveTo>
                  <a:lnTo>
                    <a:pt x="2228276" y="0"/>
                  </a:lnTo>
                  <a:lnTo>
                    <a:pt x="2228276" y="2155418"/>
                  </a:lnTo>
                  <a:lnTo>
                    <a:pt x="0" y="2155418"/>
                  </a:lnTo>
                  <a:close/>
                </a:path>
              </a:pathLst>
            </a:custGeom>
            <a:ln/>
          </p:spPr>
          <p:style>
            <a:lnRef idx="2">
              <a:schemeClr val="dk1"/>
            </a:lnRef>
            <a:fillRef idx="1">
              <a:schemeClr val="lt1"/>
            </a:fillRef>
            <a:effectRef idx="0">
              <a:schemeClr val="dk1"/>
            </a:effectRef>
            <a:fontRef idx="minor">
              <a:schemeClr val="dk1"/>
            </a:fontRef>
          </p:style>
          <p:txBody>
            <a:bodyPr/>
            <a:lstStyle/>
            <a:p>
              <a:endParaRPr lang="en-GB" sz="1092"/>
            </a:p>
          </p:txBody>
        </p:sp>
        <p:sp>
          <p:nvSpPr>
            <p:cNvPr id="6" name="TextBox 6">
              <a:extLst>
                <a:ext uri="{FF2B5EF4-FFF2-40B4-BE49-F238E27FC236}">
                  <a16:creationId xmlns:a16="http://schemas.microsoft.com/office/drawing/2014/main" id="{0410E006-59DC-358A-D101-CF895B6CD0D5}"/>
                </a:ext>
              </a:extLst>
            </p:cNvPr>
            <p:cNvSpPr txBox="1"/>
            <p:nvPr/>
          </p:nvSpPr>
          <p:spPr>
            <a:xfrm>
              <a:off x="0" y="-38100"/>
              <a:ext cx="2228276" cy="2193519"/>
            </a:xfrm>
            <a:prstGeom prst="rect">
              <a:avLst/>
            </a:prstGeom>
          </p:spPr>
          <p:style>
            <a:lnRef idx="2">
              <a:schemeClr val="dk1"/>
            </a:lnRef>
            <a:fillRef idx="1">
              <a:schemeClr val="lt1"/>
            </a:fillRef>
            <a:effectRef idx="0">
              <a:schemeClr val="dk1"/>
            </a:effectRef>
            <a:fontRef idx="minor">
              <a:schemeClr val="dk1"/>
            </a:fontRef>
          </p:style>
          <p:txBody>
            <a:bodyPr lIns="29222" tIns="29222" rIns="29222" bIns="29222" rtlCol="0" anchor="ctr"/>
            <a:lstStyle/>
            <a:p>
              <a:pPr algn="ctr">
                <a:lnSpc>
                  <a:spcPts val="1773"/>
                </a:lnSpc>
                <a:spcBef>
                  <a:spcPct val="0"/>
                </a:spcBef>
              </a:pPr>
              <a:endParaRPr lang="en-GB" sz="1092"/>
            </a:p>
          </p:txBody>
        </p:sp>
      </p:grpSp>
      <p:sp>
        <p:nvSpPr>
          <p:cNvPr id="7" name="TextBox 7">
            <a:extLst>
              <a:ext uri="{FF2B5EF4-FFF2-40B4-BE49-F238E27FC236}">
                <a16:creationId xmlns:a16="http://schemas.microsoft.com/office/drawing/2014/main" id="{1A7695EC-3032-36A3-1FCD-7CFEA64186C3}"/>
              </a:ext>
            </a:extLst>
          </p:cNvPr>
          <p:cNvSpPr txBox="1"/>
          <p:nvPr/>
        </p:nvSpPr>
        <p:spPr>
          <a:xfrm>
            <a:off x="7264618" y="1960137"/>
            <a:ext cx="4365208" cy="5462265"/>
          </a:xfrm>
          <a:prstGeom prst="rect">
            <a:avLst/>
          </a:prstGeom>
        </p:spPr>
        <p:txBody>
          <a:bodyPr lIns="0" tIns="0" rIns="0" bIns="0" rtlCol="0" anchor="t">
            <a:spAutoFit/>
          </a:bodyPr>
          <a:lstStyle/>
          <a:p>
            <a:pPr algn="ctr">
              <a:lnSpc>
                <a:spcPct val="150000"/>
              </a:lnSpc>
              <a:spcBef>
                <a:spcPct val="0"/>
              </a:spcBef>
            </a:pPr>
            <a:r>
              <a:rPr lang="en-GB" sz="2666" b="1">
                <a:solidFill>
                  <a:srgbClr val="EBF2F5"/>
                </a:solidFill>
                <a:latin typeface="Libre Franklin Bold"/>
                <a:ea typeface="Libre Franklin Bold"/>
                <a:cs typeface="Libre Franklin Bold"/>
                <a:sym typeface="Libre Franklin Bold"/>
              </a:rPr>
              <a:t>_______________________________________________________________________________________________________________________________________________________________________________</a:t>
            </a:r>
            <a:br>
              <a:rPr lang="en-GB" sz="2666" b="1">
                <a:solidFill>
                  <a:srgbClr val="EBF2F5"/>
                </a:solidFill>
                <a:latin typeface="Libre Franklin Bold"/>
                <a:ea typeface="Libre Franklin Bold"/>
                <a:cs typeface="Libre Franklin Bold"/>
                <a:sym typeface="Libre Franklin Bold"/>
              </a:rPr>
            </a:br>
            <a:endParaRPr lang="en-GB" sz="2666" b="1">
              <a:solidFill>
                <a:srgbClr val="EBF2F5"/>
              </a:solidFill>
              <a:latin typeface="Libre Franklin Bold"/>
              <a:ea typeface="Libre Franklin Bold"/>
              <a:cs typeface="Libre Franklin Bold"/>
              <a:sym typeface="Libre Franklin Bold"/>
            </a:endParaRPr>
          </a:p>
        </p:txBody>
      </p:sp>
    </p:spTree>
    <p:extLst>
      <p:ext uri="{BB962C8B-B14F-4D97-AF65-F5344CB8AC3E}">
        <p14:creationId xmlns:p14="http://schemas.microsoft.com/office/powerpoint/2010/main" val="19898269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195686" y="1604577"/>
            <a:ext cx="6567408" cy="5566717"/>
          </a:xfrm>
          <a:prstGeom prst="rect">
            <a:avLst/>
          </a:prstGeom>
        </p:spPr>
        <p:txBody>
          <a:bodyPr wrap="square" lIns="0" tIns="0" rIns="0" bIns="0" rtlCol="0" anchor="t">
            <a:spAutoFit/>
          </a:bodyPr>
          <a:lstStyle/>
          <a:p>
            <a:pPr>
              <a:lnSpc>
                <a:spcPts val="3267"/>
              </a:lnSpc>
            </a:pPr>
            <a:r>
              <a:rPr lang="en-GB" sz="2400" dirty="0">
                <a:solidFill>
                  <a:schemeClr val="tx1">
                    <a:lumMod val="75000"/>
                    <a:lumOff val="25000"/>
                  </a:schemeClr>
                </a:solidFill>
                <a:latin typeface="Calibri" panose="020F0502020204030204" pitchFamily="34" charset="0"/>
                <a:ea typeface="Libre Franklin Bold"/>
                <a:cs typeface="Calibri" panose="020F0502020204030204" pitchFamily="34" charset="0"/>
                <a:sym typeface="Libre Franklin Bold"/>
              </a:rPr>
              <a:t>“It will however be readily understood with what caution we followed these natives when we discovered, almost as soon as we fell in with them, that they were actually our old enemies from the Darling! I had certainly heard, when still far up on the Lachlan, that these people were coming down to fight us.... the tribe had fled precipitately from the Darling last year to the country westward, and did not return until last summer, when they found the two bullocks we left there; which, having become fat, they had killed and eaten.” </a:t>
            </a:r>
          </a:p>
          <a:p>
            <a:pPr>
              <a:lnSpc>
                <a:spcPts val="3732"/>
              </a:lnSpc>
            </a:pPr>
            <a:endParaRPr lang="en-GB" sz="2400" dirty="0">
              <a:solidFill>
                <a:srgbClr val="F6D46E"/>
              </a:solidFill>
              <a:latin typeface="Calibri" panose="020F0502020204030204" pitchFamily="34" charset="0"/>
              <a:ea typeface="Libre Franklin Bold"/>
              <a:cs typeface="Calibri" panose="020F0502020204030204" pitchFamily="34" charset="0"/>
              <a:sym typeface="Libre Franklin Bold"/>
            </a:endParaRPr>
          </a:p>
          <a:p>
            <a:pPr>
              <a:lnSpc>
                <a:spcPts val="3732"/>
              </a:lnSpc>
            </a:pPr>
            <a:endParaRPr lang="en-GB" sz="2400" dirty="0">
              <a:solidFill>
                <a:srgbClr val="F6D46E"/>
              </a:solidFill>
              <a:latin typeface="Calibri" panose="020F0502020204030204" pitchFamily="34" charset="0"/>
              <a:ea typeface="Libre Franklin Bold"/>
              <a:cs typeface="Calibri" panose="020F0502020204030204" pitchFamily="34" charset="0"/>
              <a:sym typeface="Libre Franklin Bold"/>
            </a:endParaRPr>
          </a:p>
        </p:txBody>
      </p:sp>
      <p:sp>
        <p:nvSpPr>
          <p:cNvPr id="3" name="TextBox 3"/>
          <p:cNvSpPr txBox="1"/>
          <p:nvPr/>
        </p:nvSpPr>
        <p:spPr>
          <a:xfrm>
            <a:off x="544247" y="449814"/>
            <a:ext cx="11103507" cy="641201"/>
          </a:xfrm>
          <a:prstGeom prst="rect">
            <a:avLst/>
          </a:prstGeom>
        </p:spPr>
        <p:txBody>
          <a:bodyPr lIns="0" tIns="0" rIns="0" bIns="0" rtlCol="0" anchor="t">
            <a:spAutoFit/>
          </a:bodyPr>
          <a:lstStyle/>
          <a:p>
            <a:pPr algn="ctr">
              <a:lnSpc>
                <a:spcPts val="4957"/>
              </a:lnSpc>
            </a:pPr>
            <a:r>
              <a:rPr lang="en-GB" sz="4400" dirty="0">
                <a:latin typeface="Calibri" panose="020F0502020204030204" pitchFamily="34" charset="0"/>
                <a:ea typeface="Libre Franklin Bold"/>
                <a:cs typeface="Calibri" panose="020F0502020204030204" pitchFamily="34" charset="0"/>
                <a:sym typeface="Libre Franklin Bold"/>
              </a:rPr>
              <a:t>Discovery that they were “old enemies”</a:t>
            </a:r>
          </a:p>
        </p:txBody>
      </p:sp>
      <p:grpSp>
        <p:nvGrpSpPr>
          <p:cNvPr id="4" name="Group 4"/>
          <p:cNvGrpSpPr/>
          <p:nvPr/>
        </p:nvGrpSpPr>
        <p:grpSpPr>
          <a:xfrm>
            <a:off x="7150603" y="1864404"/>
            <a:ext cx="4866732" cy="4707606"/>
            <a:chOff x="0" y="0"/>
            <a:chExt cx="2228276" cy="2155419"/>
          </a:xfrm>
        </p:grpSpPr>
        <p:sp>
          <p:nvSpPr>
            <p:cNvPr id="5" name="Freeform 5"/>
            <p:cNvSpPr/>
            <p:nvPr/>
          </p:nvSpPr>
          <p:spPr>
            <a:xfrm>
              <a:off x="0" y="0"/>
              <a:ext cx="2228276" cy="2155418"/>
            </a:xfrm>
            <a:custGeom>
              <a:avLst/>
              <a:gdLst/>
              <a:ahLst/>
              <a:cxnLst/>
              <a:rect l="l" t="t" r="r" b="b"/>
              <a:pathLst>
                <a:path w="2228276" h="2155418">
                  <a:moveTo>
                    <a:pt x="0" y="0"/>
                  </a:moveTo>
                  <a:lnTo>
                    <a:pt x="2228276" y="0"/>
                  </a:lnTo>
                  <a:lnTo>
                    <a:pt x="2228276" y="2155418"/>
                  </a:lnTo>
                  <a:lnTo>
                    <a:pt x="0" y="2155418"/>
                  </a:lnTo>
                  <a:close/>
                </a:path>
              </a:pathLst>
            </a:custGeom>
            <a:ln/>
          </p:spPr>
          <p:style>
            <a:lnRef idx="2">
              <a:schemeClr val="dk1"/>
            </a:lnRef>
            <a:fillRef idx="1">
              <a:schemeClr val="lt1"/>
            </a:fillRef>
            <a:effectRef idx="0">
              <a:schemeClr val="dk1"/>
            </a:effectRef>
            <a:fontRef idx="minor">
              <a:schemeClr val="dk1"/>
            </a:fontRef>
          </p:style>
          <p:txBody>
            <a:bodyPr/>
            <a:lstStyle/>
            <a:p>
              <a:endParaRPr lang="en-GB" sz="1092"/>
            </a:p>
          </p:txBody>
        </p:sp>
        <p:sp>
          <p:nvSpPr>
            <p:cNvPr id="6" name="TextBox 6"/>
            <p:cNvSpPr txBox="1"/>
            <p:nvPr/>
          </p:nvSpPr>
          <p:spPr>
            <a:xfrm>
              <a:off x="0" y="-38100"/>
              <a:ext cx="2228276" cy="2193519"/>
            </a:xfrm>
            <a:prstGeom prst="rect">
              <a:avLst/>
            </a:prstGeom>
          </p:spPr>
          <p:style>
            <a:lnRef idx="2">
              <a:schemeClr val="dk1"/>
            </a:lnRef>
            <a:fillRef idx="1">
              <a:schemeClr val="lt1"/>
            </a:fillRef>
            <a:effectRef idx="0">
              <a:schemeClr val="dk1"/>
            </a:effectRef>
            <a:fontRef idx="minor">
              <a:schemeClr val="dk1"/>
            </a:fontRef>
          </p:style>
          <p:txBody>
            <a:bodyPr lIns="29222" tIns="29222" rIns="29222" bIns="29222" rtlCol="0" anchor="ctr"/>
            <a:lstStyle/>
            <a:p>
              <a:pPr algn="ctr">
                <a:lnSpc>
                  <a:spcPts val="1773"/>
                </a:lnSpc>
                <a:spcBef>
                  <a:spcPct val="0"/>
                </a:spcBef>
              </a:pPr>
              <a:endParaRPr lang="en-GB" sz="1092"/>
            </a:p>
          </p:txBody>
        </p:sp>
      </p:grpSp>
      <p:sp>
        <p:nvSpPr>
          <p:cNvPr id="8" name="TextBox 7">
            <a:extLst>
              <a:ext uri="{FF2B5EF4-FFF2-40B4-BE49-F238E27FC236}">
                <a16:creationId xmlns:a16="http://schemas.microsoft.com/office/drawing/2014/main" id="{CB1A4CEB-9F97-9CFD-DCD8-AB4A0E897E5E}"/>
              </a:ext>
            </a:extLst>
          </p:cNvPr>
          <p:cNvSpPr txBox="1"/>
          <p:nvPr/>
        </p:nvSpPr>
        <p:spPr>
          <a:xfrm>
            <a:off x="7264618" y="1960137"/>
            <a:ext cx="4365208" cy="5462265"/>
          </a:xfrm>
          <a:prstGeom prst="rect">
            <a:avLst/>
          </a:prstGeom>
        </p:spPr>
        <p:txBody>
          <a:bodyPr lIns="0" tIns="0" rIns="0" bIns="0" rtlCol="0" anchor="t">
            <a:spAutoFit/>
          </a:bodyPr>
          <a:lstStyle/>
          <a:p>
            <a:pPr algn="ctr">
              <a:lnSpc>
                <a:spcPct val="150000"/>
              </a:lnSpc>
              <a:spcBef>
                <a:spcPct val="0"/>
              </a:spcBef>
            </a:pPr>
            <a:r>
              <a:rPr lang="en-GB" sz="2666" b="1">
                <a:solidFill>
                  <a:srgbClr val="EBF2F5"/>
                </a:solidFill>
                <a:latin typeface="Libre Franklin Bold"/>
                <a:ea typeface="Libre Franklin Bold"/>
                <a:cs typeface="Libre Franklin Bold"/>
                <a:sym typeface="Libre Franklin Bold"/>
              </a:rPr>
              <a:t>_______________________________________________________________________________________________________________________________________________________________________________</a:t>
            </a:r>
            <a:br>
              <a:rPr lang="en-GB" sz="2666" b="1">
                <a:solidFill>
                  <a:srgbClr val="EBF2F5"/>
                </a:solidFill>
                <a:latin typeface="Libre Franklin Bold"/>
                <a:ea typeface="Libre Franklin Bold"/>
                <a:cs typeface="Libre Franklin Bold"/>
                <a:sym typeface="Libre Franklin Bold"/>
              </a:rPr>
            </a:br>
            <a:endParaRPr lang="en-GB" sz="2666" b="1">
              <a:solidFill>
                <a:srgbClr val="EBF2F5"/>
              </a:solidFill>
              <a:latin typeface="Libre Franklin Bold"/>
              <a:ea typeface="Libre Franklin Bold"/>
              <a:cs typeface="Libre Franklin Bold"/>
              <a:sym typeface="Libre Franklin Bold"/>
            </a:endParaRPr>
          </a:p>
        </p:txBody>
      </p:sp>
    </p:spTree>
    <p:extLst>
      <p:ext uri="{BB962C8B-B14F-4D97-AF65-F5344CB8AC3E}">
        <p14:creationId xmlns:p14="http://schemas.microsoft.com/office/powerpoint/2010/main" val="309065004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195686" y="1610927"/>
            <a:ext cx="6706552" cy="5836726"/>
          </a:xfrm>
          <a:prstGeom prst="rect">
            <a:avLst/>
          </a:prstGeom>
        </p:spPr>
        <p:txBody>
          <a:bodyPr lIns="0" tIns="0" rIns="0" bIns="0" rtlCol="0" anchor="t">
            <a:spAutoFit/>
          </a:bodyPr>
          <a:lstStyle/>
          <a:p>
            <a:pPr>
              <a:lnSpc>
                <a:spcPts val="3452"/>
              </a:lnSpc>
            </a:pPr>
            <a:r>
              <a:rPr lang="en-GB" sz="2800" dirty="0">
                <a:solidFill>
                  <a:schemeClr val="tx1">
                    <a:lumMod val="75000"/>
                    <a:lumOff val="25000"/>
                  </a:schemeClr>
                </a:solidFill>
                <a:latin typeface="Calibri" panose="020F0502020204030204" pitchFamily="34" charset="0"/>
                <a:ea typeface="Libre Franklin Bold"/>
                <a:cs typeface="Calibri" panose="020F0502020204030204" pitchFamily="34" charset="0"/>
                <a:sym typeface="Libre Franklin Bold"/>
              </a:rPr>
              <a:t>“Night had closed in and these groups hung still about us, having also lighted up five large fires which formed a cordon around our camp. Still I did not interfere with them, relying chiefly on the sagacity and vigilance of Piper whom I directed to be particularly on the alert. At length Burnett came to inform me that they had sent away all their gins, that there was no keeping them from the carts, and that they seemed bent on mischief.”</a:t>
            </a:r>
          </a:p>
          <a:p>
            <a:pPr>
              <a:lnSpc>
                <a:spcPts val="3267"/>
              </a:lnSpc>
            </a:pPr>
            <a:endParaRPr lang="en-GB" sz="2800" dirty="0">
              <a:solidFill>
                <a:srgbClr val="F6D46E"/>
              </a:solidFill>
              <a:latin typeface="Calibri" panose="020F0502020204030204" pitchFamily="34" charset="0"/>
              <a:ea typeface="Libre Franklin Bold"/>
              <a:cs typeface="Calibri" panose="020F0502020204030204" pitchFamily="34" charset="0"/>
              <a:sym typeface="Libre Franklin Bold"/>
            </a:endParaRPr>
          </a:p>
          <a:p>
            <a:pPr>
              <a:lnSpc>
                <a:spcPts val="3732"/>
              </a:lnSpc>
            </a:pPr>
            <a:endParaRPr lang="en-GB" sz="2800" dirty="0">
              <a:solidFill>
                <a:srgbClr val="F6D46E"/>
              </a:solidFill>
              <a:latin typeface="Calibri" panose="020F0502020204030204" pitchFamily="34" charset="0"/>
              <a:ea typeface="Libre Franklin Bold"/>
              <a:cs typeface="Calibri" panose="020F0502020204030204" pitchFamily="34" charset="0"/>
              <a:sym typeface="Libre Franklin Bold"/>
            </a:endParaRPr>
          </a:p>
          <a:p>
            <a:pPr>
              <a:lnSpc>
                <a:spcPts val="3732"/>
              </a:lnSpc>
            </a:pPr>
            <a:endParaRPr lang="en-GB" sz="2800" dirty="0">
              <a:solidFill>
                <a:srgbClr val="F6D46E"/>
              </a:solidFill>
              <a:latin typeface="Calibri" panose="020F0502020204030204" pitchFamily="34" charset="0"/>
              <a:ea typeface="Libre Franklin Bold"/>
              <a:cs typeface="Calibri" panose="020F0502020204030204" pitchFamily="34" charset="0"/>
              <a:sym typeface="Libre Franklin Bold"/>
            </a:endParaRPr>
          </a:p>
        </p:txBody>
      </p:sp>
      <p:sp>
        <p:nvSpPr>
          <p:cNvPr id="3" name="TextBox 3"/>
          <p:cNvSpPr txBox="1"/>
          <p:nvPr/>
        </p:nvSpPr>
        <p:spPr>
          <a:xfrm>
            <a:off x="544247" y="312654"/>
            <a:ext cx="11103507" cy="648704"/>
          </a:xfrm>
          <a:prstGeom prst="rect">
            <a:avLst/>
          </a:prstGeom>
        </p:spPr>
        <p:txBody>
          <a:bodyPr lIns="0" tIns="0" rIns="0" bIns="0" rtlCol="0" anchor="t">
            <a:spAutoFit/>
          </a:bodyPr>
          <a:lstStyle/>
          <a:p>
            <a:pPr algn="ctr">
              <a:lnSpc>
                <a:spcPts val="4957"/>
              </a:lnSpc>
            </a:pPr>
            <a:r>
              <a:rPr lang="en-GB" sz="4400" dirty="0">
                <a:latin typeface="Calibri" panose="020F0502020204030204" pitchFamily="34" charset="0"/>
                <a:ea typeface="Libre Franklin Bold"/>
                <a:cs typeface="Calibri" panose="020F0502020204030204" pitchFamily="34" charset="0"/>
                <a:sym typeface="Libre Franklin Bold"/>
              </a:rPr>
              <a:t>Escalation and show of force</a:t>
            </a:r>
          </a:p>
        </p:txBody>
      </p:sp>
      <p:grpSp>
        <p:nvGrpSpPr>
          <p:cNvPr id="4" name="Group 4"/>
          <p:cNvGrpSpPr/>
          <p:nvPr/>
        </p:nvGrpSpPr>
        <p:grpSpPr>
          <a:xfrm>
            <a:off x="7150603" y="1864404"/>
            <a:ext cx="4866732" cy="4707606"/>
            <a:chOff x="0" y="0"/>
            <a:chExt cx="2228276" cy="2155419"/>
          </a:xfrm>
        </p:grpSpPr>
        <p:sp>
          <p:nvSpPr>
            <p:cNvPr id="5" name="Freeform 5"/>
            <p:cNvSpPr/>
            <p:nvPr/>
          </p:nvSpPr>
          <p:spPr>
            <a:xfrm>
              <a:off x="0" y="0"/>
              <a:ext cx="2228276" cy="2155418"/>
            </a:xfrm>
            <a:custGeom>
              <a:avLst/>
              <a:gdLst/>
              <a:ahLst/>
              <a:cxnLst/>
              <a:rect l="l" t="t" r="r" b="b"/>
              <a:pathLst>
                <a:path w="2228276" h="2155418">
                  <a:moveTo>
                    <a:pt x="0" y="0"/>
                  </a:moveTo>
                  <a:lnTo>
                    <a:pt x="2228276" y="0"/>
                  </a:lnTo>
                  <a:lnTo>
                    <a:pt x="2228276" y="2155418"/>
                  </a:lnTo>
                  <a:lnTo>
                    <a:pt x="0" y="2155418"/>
                  </a:lnTo>
                  <a:close/>
                </a:path>
              </a:pathLst>
            </a:custGeom>
            <a:ln/>
          </p:spPr>
          <p:style>
            <a:lnRef idx="2">
              <a:schemeClr val="dk1"/>
            </a:lnRef>
            <a:fillRef idx="1">
              <a:schemeClr val="lt1"/>
            </a:fillRef>
            <a:effectRef idx="0">
              <a:schemeClr val="dk1"/>
            </a:effectRef>
            <a:fontRef idx="minor">
              <a:schemeClr val="dk1"/>
            </a:fontRef>
          </p:style>
          <p:txBody>
            <a:bodyPr/>
            <a:lstStyle/>
            <a:p>
              <a:endParaRPr lang="en-GB" sz="1092"/>
            </a:p>
          </p:txBody>
        </p:sp>
        <p:sp>
          <p:nvSpPr>
            <p:cNvPr id="6" name="TextBox 6"/>
            <p:cNvSpPr txBox="1"/>
            <p:nvPr/>
          </p:nvSpPr>
          <p:spPr>
            <a:xfrm>
              <a:off x="0" y="-38100"/>
              <a:ext cx="2228276" cy="2193519"/>
            </a:xfrm>
            <a:prstGeom prst="rect">
              <a:avLst/>
            </a:prstGeom>
          </p:spPr>
          <p:style>
            <a:lnRef idx="2">
              <a:schemeClr val="dk1"/>
            </a:lnRef>
            <a:fillRef idx="1">
              <a:schemeClr val="lt1"/>
            </a:fillRef>
            <a:effectRef idx="0">
              <a:schemeClr val="dk1"/>
            </a:effectRef>
            <a:fontRef idx="minor">
              <a:schemeClr val="dk1"/>
            </a:fontRef>
          </p:style>
          <p:txBody>
            <a:bodyPr lIns="29222" tIns="29222" rIns="29222" bIns="29222" rtlCol="0" anchor="ctr"/>
            <a:lstStyle/>
            <a:p>
              <a:pPr algn="ctr">
                <a:lnSpc>
                  <a:spcPts val="1773"/>
                </a:lnSpc>
                <a:spcBef>
                  <a:spcPct val="0"/>
                </a:spcBef>
              </a:pPr>
              <a:endParaRPr lang="en-GB" sz="1092"/>
            </a:p>
          </p:txBody>
        </p:sp>
      </p:grpSp>
      <p:sp>
        <p:nvSpPr>
          <p:cNvPr id="8" name="TextBox 7">
            <a:extLst>
              <a:ext uri="{FF2B5EF4-FFF2-40B4-BE49-F238E27FC236}">
                <a16:creationId xmlns:a16="http://schemas.microsoft.com/office/drawing/2014/main" id="{72116147-9453-085A-C801-AAC8457B2373}"/>
              </a:ext>
            </a:extLst>
          </p:cNvPr>
          <p:cNvSpPr txBox="1"/>
          <p:nvPr/>
        </p:nvSpPr>
        <p:spPr>
          <a:xfrm>
            <a:off x="7264618" y="1960137"/>
            <a:ext cx="4365208" cy="5462265"/>
          </a:xfrm>
          <a:prstGeom prst="rect">
            <a:avLst/>
          </a:prstGeom>
        </p:spPr>
        <p:txBody>
          <a:bodyPr lIns="0" tIns="0" rIns="0" bIns="0" rtlCol="0" anchor="t">
            <a:spAutoFit/>
          </a:bodyPr>
          <a:lstStyle/>
          <a:p>
            <a:pPr algn="ctr">
              <a:lnSpc>
                <a:spcPct val="150000"/>
              </a:lnSpc>
              <a:spcBef>
                <a:spcPct val="0"/>
              </a:spcBef>
            </a:pPr>
            <a:r>
              <a:rPr lang="en-GB" sz="2666" b="1">
                <a:solidFill>
                  <a:srgbClr val="EBF2F5"/>
                </a:solidFill>
                <a:latin typeface="Libre Franklin Bold"/>
                <a:ea typeface="Libre Franklin Bold"/>
                <a:cs typeface="Libre Franklin Bold"/>
                <a:sym typeface="Libre Franklin Bold"/>
              </a:rPr>
              <a:t>_______________________________________________________________________________________________________________________________________________________________________________</a:t>
            </a:r>
            <a:br>
              <a:rPr lang="en-GB" sz="2666" b="1">
                <a:solidFill>
                  <a:srgbClr val="EBF2F5"/>
                </a:solidFill>
                <a:latin typeface="Libre Franklin Bold"/>
                <a:ea typeface="Libre Franklin Bold"/>
                <a:cs typeface="Libre Franklin Bold"/>
                <a:sym typeface="Libre Franklin Bold"/>
              </a:rPr>
            </a:br>
            <a:endParaRPr lang="en-GB" sz="2666" b="1">
              <a:solidFill>
                <a:srgbClr val="EBF2F5"/>
              </a:solidFill>
              <a:latin typeface="Libre Franklin Bold"/>
              <a:ea typeface="Libre Franklin Bold"/>
              <a:cs typeface="Libre Franklin Bold"/>
              <a:sym typeface="Libre Franklin Bold"/>
            </a:endParaRPr>
          </a:p>
        </p:txBody>
      </p:sp>
    </p:spTree>
    <p:extLst>
      <p:ext uri="{BB962C8B-B14F-4D97-AF65-F5344CB8AC3E}">
        <p14:creationId xmlns:p14="http://schemas.microsoft.com/office/powerpoint/2010/main" val="396015186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195686" y="1326773"/>
            <a:ext cx="6706552" cy="5089983"/>
          </a:xfrm>
          <a:prstGeom prst="rect">
            <a:avLst/>
          </a:prstGeom>
        </p:spPr>
        <p:txBody>
          <a:bodyPr lIns="0" tIns="0" rIns="0" bIns="0" rtlCol="0" anchor="t">
            <a:spAutoFit/>
          </a:bodyPr>
          <a:lstStyle/>
          <a:p>
            <a:pPr>
              <a:lnSpc>
                <a:spcPts val="3267"/>
              </a:lnSpc>
            </a:pPr>
            <a:r>
              <a:rPr lang="en-GB" sz="2400" dirty="0">
                <a:solidFill>
                  <a:schemeClr val="tx1">
                    <a:lumMod val="75000"/>
                    <a:lumOff val="25000"/>
                  </a:schemeClr>
                </a:solidFill>
                <a:latin typeface="Calibri" panose="020F0502020204030204" pitchFamily="34" charset="0"/>
                <a:ea typeface="Libre Franklin Bold"/>
                <a:cs typeface="Calibri" panose="020F0502020204030204" pitchFamily="34" charset="0"/>
                <a:sym typeface="Libre Franklin Bold"/>
              </a:rPr>
              <a:t>“The night passed without further molestation on the part of the natives; but soon after daybreak they were seen advancing towards our camp. The foremost was a powerful fellow in a cloak, to whom I had been introduced by king Peter last year, and who was said to be his brother. Abreast of him, but much more to the right, two of the old men, who had reached a fallen tree near the tents, were busy setting fire to the withering branches...when I saw what the old men were about I went into my tent for my rifle and ordered all the men under arms”</a:t>
            </a:r>
          </a:p>
          <a:p>
            <a:pPr>
              <a:lnSpc>
                <a:spcPts val="3732"/>
              </a:lnSpc>
            </a:pPr>
            <a:endParaRPr lang="en-GB" sz="2400" dirty="0">
              <a:solidFill>
                <a:srgbClr val="F6D46E"/>
              </a:solidFill>
              <a:latin typeface="Calibri" panose="020F0502020204030204" pitchFamily="34" charset="0"/>
              <a:ea typeface="Libre Franklin Bold"/>
              <a:cs typeface="Calibri" panose="020F0502020204030204" pitchFamily="34" charset="0"/>
              <a:sym typeface="Libre Franklin Bold"/>
            </a:endParaRPr>
          </a:p>
        </p:txBody>
      </p:sp>
      <p:sp>
        <p:nvSpPr>
          <p:cNvPr id="3" name="TextBox 3"/>
          <p:cNvSpPr txBox="1"/>
          <p:nvPr/>
        </p:nvSpPr>
        <p:spPr>
          <a:xfrm>
            <a:off x="544247" y="209784"/>
            <a:ext cx="11103507" cy="648704"/>
          </a:xfrm>
          <a:prstGeom prst="rect">
            <a:avLst/>
          </a:prstGeom>
        </p:spPr>
        <p:txBody>
          <a:bodyPr lIns="0" tIns="0" rIns="0" bIns="0" rtlCol="0" anchor="t">
            <a:spAutoFit/>
          </a:bodyPr>
          <a:lstStyle/>
          <a:p>
            <a:pPr algn="ctr">
              <a:lnSpc>
                <a:spcPts val="4957"/>
              </a:lnSpc>
            </a:pPr>
            <a:r>
              <a:rPr lang="en-GB" sz="4400" dirty="0">
                <a:latin typeface="Calibri" panose="020F0502020204030204" pitchFamily="34" charset="0"/>
                <a:ea typeface="Libre Franklin Bold"/>
                <a:cs typeface="Calibri" panose="020F0502020204030204" pitchFamily="34" charset="0"/>
                <a:sym typeface="Libre Franklin Bold"/>
              </a:rPr>
              <a:t>Morning advance and fire setting</a:t>
            </a:r>
          </a:p>
        </p:txBody>
      </p:sp>
      <p:grpSp>
        <p:nvGrpSpPr>
          <p:cNvPr id="4" name="Group 4"/>
          <p:cNvGrpSpPr/>
          <p:nvPr/>
        </p:nvGrpSpPr>
        <p:grpSpPr>
          <a:xfrm>
            <a:off x="7150603" y="1864404"/>
            <a:ext cx="4866732" cy="4707606"/>
            <a:chOff x="0" y="0"/>
            <a:chExt cx="2228276" cy="2155419"/>
          </a:xfrm>
        </p:grpSpPr>
        <p:sp>
          <p:nvSpPr>
            <p:cNvPr id="5" name="Freeform 5"/>
            <p:cNvSpPr/>
            <p:nvPr/>
          </p:nvSpPr>
          <p:spPr>
            <a:xfrm>
              <a:off x="0" y="0"/>
              <a:ext cx="2228276" cy="2155418"/>
            </a:xfrm>
            <a:custGeom>
              <a:avLst/>
              <a:gdLst/>
              <a:ahLst/>
              <a:cxnLst/>
              <a:rect l="l" t="t" r="r" b="b"/>
              <a:pathLst>
                <a:path w="2228276" h="2155418">
                  <a:moveTo>
                    <a:pt x="0" y="0"/>
                  </a:moveTo>
                  <a:lnTo>
                    <a:pt x="2228276" y="0"/>
                  </a:lnTo>
                  <a:lnTo>
                    <a:pt x="2228276" y="2155418"/>
                  </a:lnTo>
                  <a:lnTo>
                    <a:pt x="0" y="2155418"/>
                  </a:lnTo>
                  <a:close/>
                </a:path>
              </a:pathLst>
            </a:custGeom>
            <a:ln/>
          </p:spPr>
          <p:style>
            <a:lnRef idx="2">
              <a:schemeClr val="dk1"/>
            </a:lnRef>
            <a:fillRef idx="1">
              <a:schemeClr val="lt1"/>
            </a:fillRef>
            <a:effectRef idx="0">
              <a:schemeClr val="dk1"/>
            </a:effectRef>
            <a:fontRef idx="minor">
              <a:schemeClr val="dk1"/>
            </a:fontRef>
          </p:style>
          <p:txBody>
            <a:bodyPr/>
            <a:lstStyle/>
            <a:p>
              <a:endParaRPr lang="en-GB" sz="1092"/>
            </a:p>
          </p:txBody>
        </p:sp>
        <p:sp>
          <p:nvSpPr>
            <p:cNvPr id="6" name="TextBox 6"/>
            <p:cNvSpPr txBox="1"/>
            <p:nvPr/>
          </p:nvSpPr>
          <p:spPr>
            <a:xfrm>
              <a:off x="0" y="-38100"/>
              <a:ext cx="2228276" cy="2193519"/>
            </a:xfrm>
            <a:prstGeom prst="rect">
              <a:avLst/>
            </a:prstGeom>
          </p:spPr>
          <p:style>
            <a:lnRef idx="2">
              <a:schemeClr val="dk1"/>
            </a:lnRef>
            <a:fillRef idx="1">
              <a:schemeClr val="lt1"/>
            </a:fillRef>
            <a:effectRef idx="0">
              <a:schemeClr val="dk1"/>
            </a:effectRef>
            <a:fontRef idx="minor">
              <a:schemeClr val="dk1"/>
            </a:fontRef>
          </p:style>
          <p:txBody>
            <a:bodyPr lIns="29222" tIns="29222" rIns="29222" bIns="29222" rtlCol="0" anchor="ctr"/>
            <a:lstStyle/>
            <a:p>
              <a:pPr algn="ctr">
                <a:lnSpc>
                  <a:spcPts val="1773"/>
                </a:lnSpc>
                <a:spcBef>
                  <a:spcPct val="0"/>
                </a:spcBef>
              </a:pPr>
              <a:endParaRPr lang="en-GB" sz="1092"/>
            </a:p>
          </p:txBody>
        </p:sp>
      </p:grpSp>
      <p:sp>
        <p:nvSpPr>
          <p:cNvPr id="8" name="TextBox 7">
            <a:extLst>
              <a:ext uri="{FF2B5EF4-FFF2-40B4-BE49-F238E27FC236}">
                <a16:creationId xmlns:a16="http://schemas.microsoft.com/office/drawing/2014/main" id="{9FC62D50-B80A-7A41-4103-E26C4858DFEF}"/>
              </a:ext>
            </a:extLst>
          </p:cNvPr>
          <p:cNvSpPr txBox="1"/>
          <p:nvPr/>
        </p:nvSpPr>
        <p:spPr>
          <a:xfrm>
            <a:off x="7264618" y="1960137"/>
            <a:ext cx="4365208" cy="5462265"/>
          </a:xfrm>
          <a:prstGeom prst="rect">
            <a:avLst/>
          </a:prstGeom>
        </p:spPr>
        <p:txBody>
          <a:bodyPr lIns="0" tIns="0" rIns="0" bIns="0" rtlCol="0" anchor="t">
            <a:spAutoFit/>
          </a:bodyPr>
          <a:lstStyle/>
          <a:p>
            <a:pPr algn="ctr">
              <a:lnSpc>
                <a:spcPct val="150000"/>
              </a:lnSpc>
              <a:spcBef>
                <a:spcPct val="0"/>
              </a:spcBef>
            </a:pPr>
            <a:r>
              <a:rPr lang="en-GB" sz="2666" b="1" dirty="0">
                <a:solidFill>
                  <a:srgbClr val="EBF2F5"/>
                </a:solidFill>
                <a:latin typeface="Libre Franklin Bold"/>
                <a:ea typeface="Libre Franklin Bold"/>
                <a:cs typeface="Libre Franklin Bold"/>
                <a:sym typeface="Libre Franklin Bold"/>
              </a:rPr>
              <a:t>_______________________________________________________________________________________________________________________________________________________________________________</a:t>
            </a:r>
            <a:br>
              <a:rPr lang="en-GB" sz="2666" b="1" dirty="0">
                <a:solidFill>
                  <a:srgbClr val="EBF2F5"/>
                </a:solidFill>
                <a:latin typeface="Libre Franklin Bold"/>
                <a:ea typeface="Libre Franklin Bold"/>
                <a:cs typeface="Libre Franklin Bold"/>
                <a:sym typeface="Libre Franklin Bold"/>
              </a:rPr>
            </a:br>
            <a:endParaRPr lang="en-GB" sz="2666" b="1" dirty="0">
              <a:solidFill>
                <a:srgbClr val="EBF2F5"/>
              </a:solidFill>
              <a:latin typeface="Libre Franklin Bold"/>
              <a:ea typeface="Libre Franklin Bold"/>
              <a:cs typeface="Libre Franklin Bold"/>
              <a:sym typeface="Libre Franklin Bold"/>
            </a:endParaRPr>
          </a:p>
        </p:txBody>
      </p:sp>
    </p:spTree>
    <p:extLst>
      <p:ext uri="{BB962C8B-B14F-4D97-AF65-F5344CB8AC3E}">
        <p14:creationId xmlns:p14="http://schemas.microsoft.com/office/powerpoint/2010/main" val="249435635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175646" y="1813606"/>
            <a:ext cx="6706552" cy="4195251"/>
          </a:xfrm>
          <a:prstGeom prst="rect">
            <a:avLst/>
          </a:prstGeom>
        </p:spPr>
        <p:txBody>
          <a:bodyPr lIns="0" tIns="0" rIns="0" bIns="0" rtlCol="0" anchor="t">
            <a:spAutoFit/>
          </a:bodyPr>
          <a:lstStyle/>
          <a:p>
            <a:pPr>
              <a:lnSpc>
                <a:spcPts val="3732"/>
              </a:lnSpc>
            </a:pPr>
            <a:r>
              <a:rPr lang="en-GB" sz="2800" dirty="0">
                <a:solidFill>
                  <a:schemeClr val="tx1">
                    <a:lumMod val="75000"/>
                    <a:lumOff val="25000"/>
                  </a:schemeClr>
                </a:solidFill>
                <a:latin typeface="Calibri" panose="020F0502020204030204" pitchFamily="34" charset="0"/>
                <a:ea typeface="Libre Franklin Bold"/>
                <a:cs typeface="Calibri" panose="020F0502020204030204" pitchFamily="34" charset="0"/>
                <a:sym typeface="Libre Franklin Bold"/>
              </a:rPr>
              <a:t>“We afterwards moved forward on our journey as usual; but we had scarcely proceeded a mile before we heard the savages in our rear...They kept at a considerable distance; but I perceived through my glass that the fellow with the cloak carried a heavy bundle of spears before him.”</a:t>
            </a:r>
          </a:p>
          <a:p>
            <a:pPr>
              <a:lnSpc>
                <a:spcPts val="3267"/>
              </a:lnSpc>
            </a:pPr>
            <a:endParaRPr lang="en-GB" sz="2800" dirty="0">
              <a:solidFill>
                <a:srgbClr val="F6D46E"/>
              </a:solidFill>
              <a:latin typeface="Calibri" panose="020F0502020204030204" pitchFamily="34" charset="0"/>
              <a:ea typeface="Libre Franklin Bold"/>
              <a:cs typeface="Calibri" panose="020F0502020204030204" pitchFamily="34" charset="0"/>
              <a:sym typeface="Libre Franklin Bold"/>
            </a:endParaRPr>
          </a:p>
          <a:p>
            <a:pPr>
              <a:lnSpc>
                <a:spcPts val="3732"/>
              </a:lnSpc>
            </a:pPr>
            <a:endParaRPr lang="en-GB" sz="2800" dirty="0">
              <a:solidFill>
                <a:srgbClr val="F6D46E"/>
              </a:solidFill>
              <a:latin typeface="Calibri" panose="020F0502020204030204" pitchFamily="34" charset="0"/>
              <a:ea typeface="Libre Franklin Bold"/>
              <a:cs typeface="Calibri" panose="020F0502020204030204" pitchFamily="34" charset="0"/>
              <a:sym typeface="Libre Franklin Bold"/>
            </a:endParaRPr>
          </a:p>
        </p:txBody>
      </p:sp>
      <p:sp>
        <p:nvSpPr>
          <p:cNvPr id="3" name="TextBox 3"/>
          <p:cNvSpPr txBox="1"/>
          <p:nvPr/>
        </p:nvSpPr>
        <p:spPr>
          <a:xfrm>
            <a:off x="544247" y="358374"/>
            <a:ext cx="11103507" cy="648704"/>
          </a:xfrm>
          <a:prstGeom prst="rect">
            <a:avLst/>
          </a:prstGeom>
        </p:spPr>
        <p:txBody>
          <a:bodyPr lIns="0" tIns="0" rIns="0" bIns="0" rtlCol="0" anchor="t">
            <a:spAutoFit/>
          </a:bodyPr>
          <a:lstStyle/>
          <a:p>
            <a:pPr algn="ctr">
              <a:lnSpc>
                <a:spcPts val="4957"/>
              </a:lnSpc>
            </a:pPr>
            <a:r>
              <a:rPr lang="en-GB" sz="4400" dirty="0">
                <a:latin typeface="Calibri" panose="020F0502020204030204" pitchFamily="34" charset="0"/>
                <a:ea typeface="Libre Franklin Bold"/>
                <a:cs typeface="Calibri" panose="020F0502020204030204" pitchFamily="34" charset="0"/>
                <a:sym typeface="Libre Franklin Bold"/>
              </a:rPr>
              <a:t>Pursuit and armed standoff</a:t>
            </a:r>
          </a:p>
        </p:txBody>
      </p:sp>
      <p:grpSp>
        <p:nvGrpSpPr>
          <p:cNvPr id="4" name="Group 4"/>
          <p:cNvGrpSpPr/>
          <p:nvPr/>
        </p:nvGrpSpPr>
        <p:grpSpPr>
          <a:xfrm>
            <a:off x="7150603" y="1643951"/>
            <a:ext cx="4866732" cy="4669252"/>
            <a:chOff x="0" y="0"/>
            <a:chExt cx="2228276" cy="1870965"/>
          </a:xfrm>
        </p:grpSpPr>
        <p:sp>
          <p:nvSpPr>
            <p:cNvPr id="5" name="Freeform 5"/>
            <p:cNvSpPr/>
            <p:nvPr/>
          </p:nvSpPr>
          <p:spPr>
            <a:xfrm>
              <a:off x="0" y="0"/>
              <a:ext cx="2228276" cy="1870965"/>
            </a:xfrm>
            <a:custGeom>
              <a:avLst/>
              <a:gdLst/>
              <a:ahLst/>
              <a:cxnLst/>
              <a:rect l="l" t="t" r="r" b="b"/>
              <a:pathLst>
                <a:path w="2228276" h="1870965">
                  <a:moveTo>
                    <a:pt x="0" y="0"/>
                  </a:moveTo>
                  <a:lnTo>
                    <a:pt x="2228276" y="0"/>
                  </a:lnTo>
                  <a:lnTo>
                    <a:pt x="2228276" y="1870965"/>
                  </a:lnTo>
                  <a:lnTo>
                    <a:pt x="0" y="1870965"/>
                  </a:lnTo>
                  <a:close/>
                </a:path>
              </a:pathLst>
            </a:custGeom>
            <a:ln/>
          </p:spPr>
          <p:style>
            <a:lnRef idx="2">
              <a:schemeClr val="dk1"/>
            </a:lnRef>
            <a:fillRef idx="1">
              <a:schemeClr val="lt1"/>
            </a:fillRef>
            <a:effectRef idx="0">
              <a:schemeClr val="dk1"/>
            </a:effectRef>
            <a:fontRef idx="minor">
              <a:schemeClr val="dk1"/>
            </a:fontRef>
          </p:style>
          <p:txBody>
            <a:bodyPr/>
            <a:lstStyle/>
            <a:p>
              <a:endParaRPr lang="en-GB" sz="1092"/>
            </a:p>
          </p:txBody>
        </p:sp>
        <p:sp>
          <p:nvSpPr>
            <p:cNvPr id="6" name="TextBox 6"/>
            <p:cNvSpPr txBox="1"/>
            <p:nvPr/>
          </p:nvSpPr>
          <p:spPr>
            <a:xfrm>
              <a:off x="0" y="-38100"/>
              <a:ext cx="2228276" cy="1909065"/>
            </a:xfrm>
            <a:prstGeom prst="rect">
              <a:avLst/>
            </a:prstGeom>
          </p:spPr>
          <p:style>
            <a:lnRef idx="2">
              <a:schemeClr val="dk1"/>
            </a:lnRef>
            <a:fillRef idx="1">
              <a:schemeClr val="lt1"/>
            </a:fillRef>
            <a:effectRef idx="0">
              <a:schemeClr val="dk1"/>
            </a:effectRef>
            <a:fontRef idx="minor">
              <a:schemeClr val="dk1"/>
            </a:fontRef>
          </p:style>
          <p:txBody>
            <a:bodyPr lIns="29222" tIns="29222" rIns="29222" bIns="29222" rtlCol="0" anchor="ctr"/>
            <a:lstStyle/>
            <a:p>
              <a:pPr algn="ctr">
                <a:lnSpc>
                  <a:spcPts val="1773"/>
                </a:lnSpc>
                <a:spcBef>
                  <a:spcPct val="0"/>
                </a:spcBef>
              </a:pPr>
              <a:endParaRPr lang="en-GB" sz="1092"/>
            </a:p>
          </p:txBody>
        </p:sp>
      </p:grpSp>
      <p:sp>
        <p:nvSpPr>
          <p:cNvPr id="8" name="TextBox 7">
            <a:extLst>
              <a:ext uri="{FF2B5EF4-FFF2-40B4-BE49-F238E27FC236}">
                <a16:creationId xmlns:a16="http://schemas.microsoft.com/office/drawing/2014/main" id="{E153ACF0-0560-71FA-CFBC-076F5EB3A3D4}"/>
              </a:ext>
            </a:extLst>
          </p:cNvPr>
          <p:cNvSpPr txBox="1"/>
          <p:nvPr/>
        </p:nvSpPr>
        <p:spPr>
          <a:xfrm>
            <a:off x="7264618" y="1960137"/>
            <a:ext cx="4365208" cy="5462265"/>
          </a:xfrm>
          <a:prstGeom prst="rect">
            <a:avLst/>
          </a:prstGeom>
        </p:spPr>
        <p:txBody>
          <a:bodyPr lIns="0" tIns="0" rIns="0" bIns="0" rtlCol="0" anchor="t">
            <a:spAutoFit/>
          </a:bodyPr>
          <a:lstStyle/>
          <a:p>
            <a:pPr algn="ctr">
              <a:lnSpc>
                <a:spcPct val="150000"/>
              </a:lnSpc>
              <a:spcBef>
                <a:spcPct val="0"/>
              </a:spcBef>
            </a:pPr>
            <a:r>
              <a:rPr lang="en-GB" sz="2666" b="1" dirty="0">
                <a:solidFill>
                  <a:srgbClr val="EBF2F5"/>
                </a:solidFill>
                <a:latin typeface="Libre Franklin Bold"/>
                <a:ea typeface="Libre Franklin Bold"/>
                <a:cs typeface="Libre Franklin Bold"/>
                <a:sym typeface="Libre Franklin Bold"/>
              </a:rPr>
              <a:t>_______________________________________________________________________________________________________________________________________________________________________________</a:t>
            </a:r>
            <a:br>
              <a:rPr lang="en-GB" sz="2666" b="1" dirty="0">
                <a:solidFill>
                  <a:srgbClr val="EBF2F5"/>
                </a:solidFill>
                <a:latin typeface="Libre Franklin Bold"/>
                <a:ea typeface="Libre Franklin Bold"/>
                <a:cs typeface="Libre Franklin Bold"/>
                <a:sym typeface="Libre Franklin Bold"/>
              </a:rPr>
            </a:br>
            <a:endParaRPr lang="en-GB" sz="2666" b="1" dirty="0">
              <a:solidFill>
                <a:srgbClr val="EBF2F5"/>
              </a:solidFill>
              <a:latin typeface="Libre Franklin Bold"/>
              <a:ea typeface="Libre Franklin Bold"/>
              <a:cs typeface="Libre Franklin Bold"/>
              <a:sym typeface="Libre Franklin Bold"/>
            </a:endParaRPr>
          </a:p>
        </p:txBody>
      </p:sp>
    </p:spTree>
    <p:extLst>
      <p:ext uri="{BB962C8B-B14F-4D97-AF65-F5344CB8AC3E}">
        <p14:creationId xmlns:p14="http://schemas.microsoft.com/office/powerpoint/2010/main" val="125706172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55A02F69-205F-A2C9-7AB6-FC4BB104FD23}"/>
              </a:ext>
            </a:extLst>
          </p:cNvPr>
          <p:cNvGraphicFramePr>
            <a:graphicFrameLocks noGrp="1"/>
          </p:cNvGraphicFramePr>
          <p:nvPr>
            <p:extLst>
              <p:ext uri="{D42A27DB-BD31-4B8C-83A1-F6EECF244321}">
                <p14:modId xmlns:p14="http://schemas.microsoft.com/office/powerpoint/2010/main" val="319520232"/>
              </p:ext>
            </p:extLst>
          </p:nvPr>
        </p:nvGraphicFramePr>
        <p:xfrm>
          <a:off x="624840" y="243840"/>
          <a:ext cx="11155680" cy="6477000"/>
        </p:xfrm>
        <a:graphic>
          <a:graphicData uri="http://schemas.openxmlformats.org/drawingml/2006/table">
            <a:tbl>
              <a:tblPr firstRow="1" bandRow="1">
                <a:tableStyleId>{5C22544A-7EE6-4342-B048-85BDC9FD1C3A}</a:tableStyleId>
              </a:tblPr>
              <a:tblGrid>
                <a:gridCol w="1021080">
                  <a:extLst>
                    <a:ext uri="{9D8B030D-6E8A-4147-A177-3AD203B41FA5}">
                      <a16:colId xmlns:a16="http://schemas.microsoft.com/office/drawing/2014/main" val="485219627"/>
                    </a:ext>
                  </a:extLst>
                </a:gridCol>
                <a:gridCol w="4983480">
                  <a:extLst>
                    <a:ext uri="{9D8B030D-6E8A-4147-A177-3AD203B41FA5}">
                      <a16:colId xmlns:a16="http://schemas.microsoft.com/office/drawing/2014/main" val="1883457586"/>
                    </a:ext>
                  </a:extLst>
                </a:gridCol>
                <a:gridCol w="5151120">
                  <a:extLst>
                    <a:ext uri="{9D8B030D-6E8A-4147-A177-3AD203B41FA5}">
                      <a16:colId xmlns:a16="http://schemas.microsoft.com/office/drawing/2014/main" val="586121408"/>
                    </a:ext>
                  </a:extLst>
                </a:gridCol>
              </a:tblGrid>
              <a:tr h="350740">
                <a:tc>
                  <a:txBody>
                    <a:bodyPr/>
                    <a:lstStyle/>
                    <a:p>
                      <a:endParaRPr lang="en-US" sz="1100" dirty="0">
                        <a:ln>
                          <a:solidFill>
                            <a:schemeClr val="tx1">
                              <a:alpha val="2000"/>
                            </a:schemeClr>
                          </a:solidFill>
                        </a:ln>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sz="1100" dirty="0">
                          <a:ln>
                            <a:solidFill>
                              <a:schemeClr val="tx1">
                                <a:alpha val="2000"/>
                              </a:schemeClr>
                            </a:solidFill>
                          </a:ln>
                          <a:solidFill>
                            <a:schemeClr val="tx1"/>
                          </a:solidFill>
                        </a:rPr>
                        <a:t>Thomas Mitchell’s feelings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sz="1100" dirty="0">
                          <a:ln>
                            <a:solidFill>
                              <a:schemeClr val="tx1">
                                <a:alpha val="2000"/>
                              </a:schemeClr>
                            </a:solidFill>
                          </a:ln>
                          <a:solidFill>
                            <a:schemeClr val="tx1"/>
                          </a:solidFill>
                        </a:rPr>
                        <a:t>Indigenous Peoples’ feelings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59009052"/>
                  </a:ext>
                </a:extLst>
              </a:tr>
              <a:tr h="1215899">
                <a:tc>
                  <a:txBody>
                    <a:bodyPr/>
                    <a:lstStyle/>
                    <a:p>
                      <a:r>
                        <a:rPr lang="en-US" sz="1100" dirty="0">
                          <a:ln>
                            <a:solidFill>
                              <a:schemeClr val="tx1">
                                <a:alpha val="2000"/>
                              </a:schemeClr>
                            </a:solidFill>
                          </a:ln>
                          <a:solidFill>
                            <a:schemeClr val="tx1"/>
                          </a:solidFill>
                        </a:rPr>
                        <a:t>23</a:t>
                      </a:r>
                      <a:r>
                        <a:rPr lang="en-US" sz="1100" baseline="30000" dirty="0">
                          <a:ln>
                            <a:solidFill>
                              <a:schemeClr val="tx1">
                                <a:alpha val="2000"/>
                              </a:schemeClr>
                            </a:solidFill>
                          </a:ln>
                          <a:solidFill>
                            <a:schemeClr val="tx1"/>
                          </a:solidFill>
                        </a:rPr>
                        <a:t>rd</a:t>
                      </a:r>
                      <a:r>
                        <a:rPr lang="en-US" sz="1100" dirty="0">
                          <a:ln>
                            <a:solidFill>
                              <a:schemeClr val="tx1">
                                <a:alpha val="2000"/>
                              </a:schemeClr>
                            </a:solidFill>
                          </a:ln>
                          <a:solidFill>
                            <a:schemeClr val="tx1"/>
                          </a:solidFill>
                        </a:rPr>
                        <a:t> May 1836: Initial contact and alarm at Lake </a:t>
                      </a:r>
                      <a:r>
                        <a:rPr lang="en-US" sz="1100" dirty="0" err="1">
                          <a:ln>
                            <a:solidFill>
                              <a:schemeClr val="tx1">
                                <a:alpha val="2000"/>
                              </a:schemeClr>
                            </a:solidFill>
                          </a:ln>
                          <a:solidFill>
                            <a:schemeClr val="tx1"/>
                          </a:solidFill>
                        </a:rPr>
                        <a:t>Benanee</a:t>
                      </a:r>
                      <a:endParaRPr lang="en-US" sz="1100" dirty="0">
                        <a:ln>
                          <a:solidFill>
                            <a:schemeClr val="tx1">
                              <a:alpha val="2000"/>
                            </a:schemeClr>
                          </a:solidFill>
                        </a:ln>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sz="1100" dirty="0">
                          <a:ln>
                            <a:solidFill>
                              <a:schemeClr val="tx1">
                                <a:alpha val="2000"/>
                              </a:schemeClr>
                            </a:solidFill>
                          </a:ln>
                          <a:solidFill>
                            <a:schemeClr val="tx1"/>
                          </a:solidFill>
                        </a:rPr>
                        <a:t>How do you think Mitchell’s group felt when they saw large numbers of Indigenous people gathering along the shores? How might their feelings of uncertainty or fear have contributed to misunderstandings and conflict?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sz="1100" dirty="0">
                          <a:ln>
                            <a:solidFill>
                              <a:schemeClr val="tx1">
                                <a:alpha val="2000"/>
                              </a:schemeClr>
                            </a:solidFill>
                          </a:ln>
                          <a:solidFill>
                            <a:schemeClr val="tx1"/>
                          </a:solidFill>
                        </a:rPr>
                        <a:t>How do you think the Indigenous people felt when they saw Mitchell’s group arriving, and why might their past experiences have made them react with alarm? How could this fear and suspicion have led to tension with the </a:t>
                      </a:r>
                      <a:r>
                        <a:rPr lang="en-US" sz="1100" dirty="0" err="1">
                          <a:ln>
                            <a:solidFill>
                              <a:schemeClr val="tx1">
                                <a:alpha val="2000"/>
                              </a:schemeClr>
                            </a:solidFill>
                          </a:ln>
                          <a:solidFill>
                            <a:schemeClr val="tx1"/>
                          </a:solidFill>
                        </a:rPr>
                        <a:t>colonisers</a:t>
                      </a:r>
                      <a:r>
                        <a:rPr lang="en-US" sz="1100" dirty="0">
                          <a:ln>
                            <a:solidFill>
                              <a:schemeClr val="tx1">
                                <a:alpha val="2000"/>
                              </a:schemeClr>
                            </a:solidFill>
                          </a:ln>
                          <a:solidFill>
                            <a:schemeClr val="tx1"/>
                          </a:solidFill>
                        </a:rPr>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885370942"/>
                  </a:ext>
                </a:extLst>
              </a:tr>
              <a:tr h="1262664">
                <a:tc>
                  <a:txBody>
                    <a:bodyPr/>
                    <a:lstStyle/>
                    <a:p>
                      <a:r>
                        <a:rPr lang="en-US" sz="1100" dirty="0">
                          <a:ln>
                            <a:solidFill>
                              <a:schemeClr val="tx1">
                                <a:alpha val="2000"/>
                              </a:schemeClr>
                            </a:solidFill>
                          </a:ln>
                          <a:solidFill>
                            <a:schemeClr val="tx1"/>
                          </a:solidFill>
                        </a:rPr>
                        <a:t>23</a:t>
                      </a:r>
                      <a:r>
                        <a:rPr lang="en-US" sz="1100" baseline="30000" dirty="0">
                          <a:ln>
                            <a:solidFill>
                              <a:schemeClr val="tx1">
                                <a:alpha val="2000"/>
                              </a:schemeClr>
                            </a:solidFill>
                          </a:ln>
                          <a:solidFill>
                            <a:schemeClr val="tx1"/>
                          </a:solidFill>
                        </a:rPr>
                        <a:t>rd</a:t>
                      </a:r>
                      <a:r>
                        <a:rPr lang="en-US" sz="1100" dirty="0">
                          <a:ln>
                            <a:solidFill>
                              <a:schemeClr val="tx1">
                                <a:alpha val="2000"/>
                              </a:schemeClr>
                            </a:solidFill>
                          </a:ln>
                          <a:solidFill>
                            <a:schemeClr val="tx1"/>
                          </a:solidFill>
                        </a:rPr>
                        <a:t> May 1836: Discovering that they were “old enemies”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sz="1100" dirty="0">
                          <a:ln>
                            <a:solidFill>
                              <a:schemeClr val="tx1">
                                <a:alpha val="2000"/>
                              </a:schemeClr>
                            </a:solidFill>
                          </a:ln>
                          <a:solidFill>
                            <a:schemeClr val="tx1"/>
                          </a:solidFill>
                        </a:rPr>
                        <a:t>Why do you think Mitchell’s party viewed the Indigenous people with caution and suspicion? How might their belief that this group was ”coming down to fight them” have influenced their actions and increased the likelihood of conflict?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sz="1100" dirty="0">
                          <a:ln>
                            <a:solidFill>
                              <a:schemeClr val="tx1">
                                <a:alpha val="2000"/>
                              </a:schemeClr>
                            </a:solidFill>
                          </a:ln>
                          <a:solidFill>
                            <a:schemeClr val="tx1"/>
                          </a:solidFill>
                        </a:rPr>
                        <a:t>How do the Indigenous people feel when they saw Mitchell’s group arriving again? How might their past experiences with the </a:t>
                      </a:r>
                      <a:r>
                        <a:rPr lang="en-US" sz="1100" dirty="0" err="1">
                          <a:ln>
                            <a:solidFill>
                              <a:schemeClr val="tx1">
                                <a:alpha val="2000"/>
                              </a:schemeClr>
                            </a:solidFill>
                          </a:ln>
                          <a:solidFill>
                            <a:schemeClr val="tx1"/>
                          </a:solidFill>
                        </a:rPr>
                        <a:t>colonisers</a:t>
                      </a:r>
                      <a:r>
                        <a:rPr lang="en-US" sz="1100" dirty="0">
                          <a:ln>
                            <a:solidFill>
                              <a:schemeClr val="tx1">
                                <a:alpha val="2000"/>
                              </a:schemeClr>
                            </a:solidFill>
                          </a:ln>
                          <a:solidFill>
                            <a:schemeClr val="tx1"/>
                          </a:solidFill>
                        </a:rPr>
                        <a:t> have influenced their reaction, and how did this contribute to rising tension?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651299239"/>
                  </a:ext>
                </a:extLst>
              </a:tr>
              <a:tr h="1215899">
                <a:tc>
                  <a:txBody>
                    <a:bodyPr/>
                    <a:lstStyle/>
                    <a:p>
                      <a:r>
                        <a:rPr lang="en-US" sz="1100" dirty="0">
                          <a:ln>
                            <a:solidFill>
                              <a:schemeClr val="tx1">
                                <a:alpha val="2000"/>
                              </a:schemeClr>
                            </a:solidFill>
                          </a:ln>
                          <a:solidFill>
                            <a:schemeClr val="tx1"/>
                          </a:solidFill>
                        </a:rPr>
                        <a:t>24</a:t>
                      </a:r>
                      <a:r>
                        <a:rPr lang="en-US" sz="1100" baseline="30000" dirty="0">
                          <a:ln>
                            <a:solidFill>
                              <a:schemeClr val="tx1">
                                <a:alpha val="2000"/>
                              </a:schemeClr>
                            </a:solidFill>
                          </a:ln>
                          <a:solidFill>
                            <a:schemeClr val="tx1"/>
                          </a:solidFill>
                        </a:rPr>
                        <a:t>th</a:t>
                      </a:r>
                      <a:r>
                        <a:rPr lang="en-US" sz="1100" dirty="0">
                          <a:ln>
                            <a:solidFill>
                              <a:schemeClr val="tx1">
                                <a:alpha val="2000"/>
                              </a:schemeClr>
                            </a:solidFill>
                          </a:ln>
                          <a:solidFill>
                            <a:schemeClr val="tx1"/>
                          </a:solidFill>
                        </a:rPr>
                        <a:t> May 1836: Escalation and show of force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sz="1100" dirty="0">
                          <a:ln>
                            <a:solidFill>
                              <a:schemeClr val="tx1">
                                <a:alpha val="2000"/>
                              </a:schemeClr>
                            </a:solidFill>
                          </a:ln>
                          <a:solidFill>
                            <a:schemeClr val="tx1"/>
                          </a:solidFill>
                        </a:rPr>
                        <a:t>How do you think Mitchell and his men felt when they saw the fires surrounding their camp and the Indigenous men refusing to leave? Why might they have interpreted this as a threat, and how could their fear have influenced their next actions?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sz="1100" dirty="0">
                          <a:ln>
                            <a:solidFill>
                              <a:schemeClr val="tx1">
                                <a:alpha val="2000"/>
                              </a:schemeClr>
                            </a:solidFill>
                          </a:ln>
                          <a:solidFill>
                            <a:schemeClr val="tx1"/>
                          </a:solidFill>
                        </a:rPr>
                        <a:t>Why do you think the Indigenous people sent away their women and children and stayed near the camp? How might this suggest their concerns, strategies, or feelings about the </a:t>
                      </a:r>
                      <a:r>
                        <a:rPr lang="en-US" sz="1100" dirty="0" err="1">
                          <a:ln>
                            <a:solidFill>
                              <a:schemeClr val="tx1">
                                <a:alpha val="2000"/>
                              </a:schemeClr>
                            </a:solidFill>
                          </a:ln>
                          <a:solidFill>
                            <a:schemeClr val="tx1"/>
                          </a:solidFill>
                        </a:rPr>
                        <a:t>colonisers</a:t>
                      </a:r>
                      <a:r>
                        <a:rPr lang="en-US" sz="1100" dirty="0">
                          <a:ln>
                            <a:solidFill>
                              <a:schemeClr val="tx1">
                                <a:alpha val="2000"/>
                              </a:schemeClr>
                            </a:solidFill>
                          </a:ln>
                          <a:solidFill>
                            <a:schemeClr val="tx1"/>
                          </a:solidFill>
                        </a:rPr>
                        <a:t>, and how could this have increased tensions?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324273855"/>
                  </a:ext>
                </a:extLst>
              </a:tr>
              <a:tr h="1215899">
                <a:tc>
                  <a:txBody>
                    <a:bodyPr/>
                    <a:lstStyle/>
                    <a:p>
                      <a:r>
                        <a:rPr lang="en-US" sz="1100" dirty="0">
                          <a:ln>
                            <a:solidFill>
                              <a:schemeClr val="tx1">
                                <a:alpha val="2000"/>
                              </a:schemeClr>
                            </a:solidFill>
                          </a:ln>
                          <a:solidFill>
                            <a:schemeClr val="tx1"/>
                          </a:solidFill>
                        </a:rPr>
                        <a:t>25</a:t>
                      </a:r>
                      <a:r>
                        <a:rPr lang="en-US" sz="1100" baseline="30000" dirty="0">
                          <a:ln>
                            <a:solidFill>
                              <a:schemeClr val="tx1">
                                <a:alpha val="2000"/>
                              </a:schemeClr>
                            </a:solidFill>
                          </a:ln>
                          <a:solidFill>
                            <a:schemeClr val="tx1"/>
                          </a:solidFill>
                        </a:rPr>
                        <a:t>th</a:t>
                      </a:r>
                      <a:r>
                        <a:rPr lang="en-US" sz="1100" dirty="0">
                          <a:ln>
                            <a:solidFill>
                              <a:schemeClr val="tx1">
                                <a:alpha val="2000"/>
                              </a:schemeClr>
                            </a:solidFill>
                          </a:ln>
                          <a:solidFill>
                            <a:schemeClr val="tx1"/>
                          </a:solidFill>
                        </a:rPr>
                        <a:t> May 1836: Morning advance and fire setting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sz="1100" dirty="0">
                          <a:ln>
                            <a:solidFill>
                              <a:schemeClr val="tx1">
                                <a:alpha val="2000"/>
                              </a:schemeClr>
                            </a:solidFill>
                          </a:ln>
                          <a:solidFill>
                            <a:schemeClr val="tx1"/>
                          </a:solidFill>
                        </a:rPr>
                        <a:t>How do you think Mitchell and his men felt when they saw the Indigenous warriors advancing and setting fire to the brush? Why do you think Mitchell immediately armed his men, and how might this reaction have contributed to further hostilities?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sz="1100" dirty="0">
                          <a:ln>
                            <a:solidFill>
                              <a:schemeClr val="tx1">
                                <a:alpha val="2000"/>
                              </a:schemeClr>
                            </a:solidFill>
                          </a:ln>
                          <a:solidFill>
                            <a:schemeClr val="tx1"/>
                          </a:solidFill>
                        </a:rPr>
                        <a:t>Why might the Indigenous men have approached at dawn and attempted to set fire to the brush near the camp? How could these actions reflect their concerns or strategies in dealing with the </a:t>
                      </a:r>
                      <a:r>
                        <a:rPr lang="en-US" sz="1100" dirty="0" err="1">
                          <a:ln>
                            <a:solidFill>
                              <a:schemeClr val="tx1">
                                <a:alpha val="2000"/>
                              </a:schemeClr>
                            </a:solidFill>
                          </a:ln>
                          <a:solidFill>
                            <a:schemeClr val="tx1"/>
                          </a:solidFill>
                        </a:rPr>
                        <a:t>colonisers</a:t>
                      </a:r>
                      <a:r>
                        <a:rPr lang="en-US" sz="1100" dirty="0">
                          <a:ln>
                            <a:solidFill>
                              <a:schemeClr val="tx1">
                                <a:alpha val="2000"/>
                              </a:schemeClr>
                            </a:solidFill>
                          </a:ln>
                          <a:solidFill>
                            <a:schemeClr val="tx1"/>
                          </a:solidFill>
                        </a:rPr>
                        <a:t>, and how might they have escalated tensions?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93117826"/>
                  </a:ext>
                </a:extLst>
              </a:tr>
              <a:tr h="1215899">
                <a:tc>
                  <a:txBody>
                    <a:bodyPr/>
                    <a:lstStyle/>
                    <a:p>
                      <a:r>
                        <a:rPr lang="en-US" sz="1100" dirty="0">
                          <a:ln>
                            <a:solidFill>
                              <a:schemeClr val="tx1">
                                <a:alpha val="2000"/>
                              </a:schemeClr>
                            </a:solidFill>
                          </a:ln>
                          <a:solidFill>
                            <a:schemeClr val="tx1"/>
                          </a:solidFill>
                        </a:rPr>
                        <a:t>25</a:t>
                      </a:r>
                      <a:r>
                        <a:rPr lang="en-US" sz="1100" baseline="30000" dirty="0">
                          <a:ln>
                            <a:solidFill>
                              <a:schemeClr val="tx1">
                                <a:alpha val="2000"/>
                              </a:schemeClr>
                            </a:solidFill>
                          </a:ln>
                          <a:solidFill>
                            <a:schemeClr val="tx1"/>
                          </a:solidFill>
                        </a:rPr>
                        <a:t>th</a:t>
                      </a:r>
                      <a:r>
                        <a:rPr lang="en-US" sz="1100" dirty="0">
                          <a:ln>
                            <a:solidFill>
                              <a:schemeClr val="tx1">
                                <a:alpha val="2000"/>
                              </a:schemeClr>
                            </a:solidFill>
                          </a:ln>
                          <a:solidFill>
                            <a:schemeClr val="tx1"/>
                          </a:solidFill>
                        </a:rPr>
                        <a:t> May 1836: Pursuit and armed standoff</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sz="1100" dirty="0">
                          <a:ln>
                            <a:solidFill>
                              <a:schemeClr val="tx1">
                                <a:alpha val="2000"/>
                              </a:schemeClr>
                            </a:solidFill>
                          </a:ln>
                          <a:solidFill>
                            <a:schemeClr val="tx1"/>
                          </a:solidFill>
                        </a:rPr>
                        <a:t>How do you think Mitchell and his men felt seeing the Indigenous warrior carrying a heavy bundle of spears in the distance? Why might the sight of this have caused them to believe that an attack was imminent?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sz="1100" dirty="0">
                          <a:ln>
                            <a:solidFill>
                              <a:schemeClr val="tx1">
                                <a:alpha val="2000"/>
                              </a:schemeClr>
                            </a:solidFill>
                          </a:ln>
                          <a:solidFill>
                            <a:schemeClr val="tx1"/>
                          </a:solidFill>
                        </a:rPr>
                        <a:t>Why might the Indigenous warriors have followed Mitchell’s group after they moved 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896713784"/>
                  </a:ext>
                </a:extLst>
              </a:tr>
            </a:tbl>
          </a:graphicData>
        </a:graphic>
      </p:graphicFrame>
    </p:spTree>
    <p:extLst>
      <p:ext uri="{BB962C8B-B14F-4D97-AF65-F5344CB8AC3E}">
        <p14:creationId xmlns:p14="http://schemas.microsoft.com/office/powerpoint/2010/main" val="241160038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00462CDE-1FCB-7B37-2E59-92C9084A7024}"/>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t="10521"/>
          <a:stretch>
            <a:fillRect/>
          </a:stretch>
        </p:blipFill>
        <p:spPr>
          <a:xfrm>
            <a:off x="566085" y="866274"/>
            <a:ext cx="11059832" cy="5808406"/>
          </a:xfrm>
        </p:spPr>
      </p:pic>
    </p:spTree>
    <p:extLst>
      <p:ext uri="{BB962C8B-B14F-4D97-AF65-F5344CB8AC3E}">
        <p14:creationId xmlns:p14="http://schemas.microsoft.com/office/powerpoint/2010/main" val="158394343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29D6F844-142A-2B11-2FBA-0CD6093AF1D8}"/>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56523" y="137160"/>
            <a:ext cx="9787076" cy="5374623"/>
          </a:xfrm>
        </p:spPr>
      </p:pic>
      <p:pic>
        <p:nvPicPr>
          <p:cNvPr id="2" name="Content Placeholder 4">
            <a:extLst>
              <a:ext uri="{FF2B5EF4-FFF2-40B4-BE49-F238E27FC236}">
                <a16:creationId xmlns:a16="http://schemas.microsoft.com/office/drawing/2014/main" id="{2B2F6BBD-D7A2-4220-B3E9-B3E9BBB29996}"/>
              </a:ext>
            </a:extLst>
          </p:cNvPr>
          <p:cNvPicPr>
            <a:picLocks noChangeAspect="1"/>
          </p:cNvPicPr>
          <p:nvPr/>
        </p:nvPicPr>
        <p:blipFill>
          <a:blip r:embed="rId3">
            <a:extLst>
              <a:ext uri="{28A0092B-C50C-407E-A947-70E740481C1C}">
                <a14:useLocalDpi xmlns:a14="http://schemas.microsoft.com/office/drawing/2010/main" val="0"/>
              </a:ext>
            </a:extLst>
          </a:blip>
          <a:srcRect t="6441" b="9829"/>
          <a:stretch>
            <a:fillRect/>
          </a:stretch>
        </p:blipFill>
        <p:spPr>
          <a:xfrm>
            <a:off x="883130" y="5185610"/>
            <a:ext cx="9606602" cy="1666370"/>
          </a:xfrm>
          <a:prstGeom prst="rect">
            <a:avLst/>
          </a:prstGeom>
        </p:spPr>
      </p:pic>
    </p:spTree>
    <p:extLst>
      <p:ext uri="{BB962C8B-B14F-4D97-AF65-F5344CB8AC3E}">
        <p14:creationId xmlns:p14="http://schemas.microsoft.com/office/powerpoint/2010/main" val="114650057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D5A7A3FD-67A1-2678-15EF-861C20CC281F}"/>
              </a:ext>
            </a:extLst>
          </p:cNvPr>
          <p:cNvSpPr>
            <a:spLocks noGrp="1"/>
          </p:cNvSpPr>
          <p:nvPr>
            <p:ph type="body" sz="quarter" idx="10"/>
          </p:nvPr>
        </p:nvSpPr>
        <p:spPr/>
        <p:txBody>
          <a:bodyPr/>
          <a:lstStyle/>
          <a:p>
            <a:r>
              <a:rPr lang="en-US" dirty="0"/>
              <a:t>  </a:t>
            </a:r>
          </a:p>
        </p:txBody>
      </p:sp>
    </p:spTree>
    <p:extLst>
      <p:ext uri="{BB962C8B-B14F-4D97-AF65-F5344CB8AC3E}">
        <p14:creationId xmlns:p14="http://schemas.microsoft.com/office/powerpoint/2010/main" val="56998254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7cf52f4e-41eb-4983-b7a8-c787c92e5f98" xsi:nil="true"/>
    <lcf76f155ced4ddcb4097134ff3c332f xmlns="79c4bec3-ec3f-463e-94a1-2489917975c3">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594C88F1EF30C548A2608DCF63D6466D" ma:contentTypeVersion="14" ma:contentTypeDescription="Create a new document." ma:contentTypeScope="" ma:versionID="fcd0d2a5507e1cd34421da193fc1a60c">
  <xsd:schema xmlns:xsd="http://www.w3.org/2001/XMLSchema" xmlns:xs="http://www.w3.org/2001/XMLSchema" xmlns:p="http://schemas.microsoft.com/office/2006/metadata/properties" xmlns:ns2="79c4bec3-ec3f-463e-94a1-2489917975c3" xmlns:ns3="7cf52f4e-41eb-4983-b7a8-c787c92e5f98" targetNamespace="http://schemas.microsoft.com/office/2006/metadata/properties" ma:root="true" ma:fieldsID="5ffc9651aa5812f8a0a9d1e2056cd27a" ns2:_="" ns3:_="">
    <xsd:import namespace="79c4bec3-ec3f-463e-94a1-2489917975c3"/>
    <xsd:import namespace="7cf52f4e-41eb-4983-b7a8-c787c92e5f98"/>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Location"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9c4bec3-ec3f-463e-94a1-2489917975c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9701f896-1688-46c9-9388-f01866670b49" ma:termSetId="09814cd3-568e-fe90-9814-8d621ff8fb84" ma:anchorId="fba54fb3-c3e1-fe81-a776-ca4b69148c4d" ma:open="true" ma:isKeyword="false">
      <xsd:complexType>
        <xsd:sequence>
          <xsd:element ref="pc:Terms" minOccurs="0" maxOccurs="1"/>
        </xsd:sequence>
      </xsd:complexType>
    </xsd:element>
    <xsd:element name="MediaServiceLocation" ma:index="19" nillable="true" ma:displayName="Location" ma:indexed="true" ma:internalName="MediaServiceLocation" ma:readOnly="true">
      <xsd:simpleType>
        <xsd:restriction base="dms:Text"/>
      </xsd:simpleType>
    </xsd:element>
    <xsd:element name="MediaServiceOCR" ma:index="20" nillable="true" ma:displayName="Extracted Text" ma:internalName="MediaServiceOCR" ma:readOnly="true">
      <xsd:simpleType>
        <xsd:restriction base="dms:Note">
          <xsd:maxLength value="255"/>
        </xsd:restriction>
      </xsd:simpleType>
    </xsd:element>
    <xsd:element name="MediaServiceBillingMetadata" ma:index="21"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7cf52f4e-41eb-4983-b7a8-c787c92e5f98"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9e0cfce-f41b-4736-983c-82e382930e15}" ma:internalName="TaxCatchAll" ma:showField="CatchAllData" ma:web="7cf52f4e-41eb-4983-b7a8-c787c92e5f9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4A5226B-E95F-44B1-88F6-5B528BAE812D}">
  <ds:schemaRefs>
    <ds:schemaRef ds:uri="http://schemas.microsoft.com/sharepoint/v3/contenttype/forms"/>
  </ds:schemaRefs>
</ds:datastoreItem>
</file>

<file path=customXml/itemProps2.xml><?xml version="1.0" encoding="utf-8"?>
<ds:datastoreItem xmlns:ds="http://schemas.openxmlformats.org/officeDocument/2006/customXml" ds:itemID="{551AAAD3-731E-49EA-89F1-176132A2BCB4}">
  <ds:schemaRefs>
    <ds:schemaRef ds:uri="http://www.w3.org/XML/1998/namespace"/>
    <ds:schemaRef ds:uri="http://schemas.microsoft.com/office/2006/documentManagement/types"/>
    <ds:schemaRef ds:uri="79c4bec3-ec3f-463e-94a1-2489917975c3"/>
    <ds:schemaRef ds:uri="http://purl.org/dc/terms/"/>
    <ds:schemaRef ds:uri="http://purl.org/dc/elements/1.1/"/>
    <ds:schemaRef ds:uri="http://schemas.microsoft.com/office/2006/metadata/properties"/>
    <ds:schemaRef ds:uri="http://schemas.microsoft.com/office/infopath/2007/PartnerControls"/>
    <ds:schemaRef ds:uri="http://schemas.openxmlformats.org/package/2006/metadata/core-properties"/>
    <ds:schemaRef ds:uri="7cf52f4e-41eb-4983-b7a8-c787c92e5f98"/>
    <ds:schemaRef ds:uri="http://purl.org/dc/dcmitype/"/>
  </ds:schemaRefs>
</ds:datastoreItem>
</file>

<file path=customXml/itemProps3.xml><?xml version="1.0" encoding="utf-8"?>
<ds:datastoreItem xmlns:ds="http://schemas.openxmlformats.org/officeDocument/2006/customXml" ds:itemID="{82B6C6B9-14CC-4FDA-A0DE-765073E5CFA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9c4bec3-ec3f-463e-94a1-2489917975c3"/>
    <ds:schemaRef ds:uri="7cf52f4e-41eb-4983-b7a8-c787c92e5f9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clbl:label id="{d6fa6db5-9f3a-4c93-9e38-61059ee07e95}" enabled="1" method="Standard" siteId="{4e8d09f7-cc79-4ccb-9149-a4238dd17422}" removed="0"/>
</clbl:labelList>
</file>

<file path=docProps/app.xml><?xml version="1.0" encoding="utf-8"?>
<Properties xmlns="http://schemas.openxmlformats.org/officeDocument/2006/extended-properties" xmlns:vt="http://schemas.openxmlformats.org/officeDocument/2006/docPropsVTypes">
  <Template>office theme</Template>
  <TotalTime>164</TotalTime>
  <Words>2593</Words>
  <Application>Microsoft Macintosh PowerPoint</Application>
  <PresentationFormat>Widescreen</PresentationFormat>
  <Paragraphs>188</Paragraphs>
  <Slides>30</Slides>
  <Notes>8</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30</vt:i4>
      </vt:variant>
    </vt:vector>
  </HeadingPairs>
  <TitlesOfParts>
    <vt:vector size="44" baseType="lpstr">
      <vt:lpstr>Aptos</vt:lpstr>
      <vt:lpstr>Aptos Display</vt:lpstr>
      <vt:lpstr>Arial</vt:lpstr>
      <vt:lpstr>Arsenica Antiqua DemiBold</vt:lpstr>
      <vt:lpstr>Boldoa Mat</vt:lpstr>
      <vt:lpstr>Calibri</vt:lpstr>
      <vt:lpstr>Gabarito</vt:lpstr>
      <vt:lpstr>Gabarito SemiBold</vt:lpstr>
      <vt:lpstr>Hacksaw</vt:lpstr>
      <vt:lpstr>Libre Franklin Bold</vt:lpstr>
      <vt:lpstr>Libre Franklin Heavy</vt:lpstr>
      <vt:lpstr>Meie Script</vt:lpstr>
      <vt:lpstr>Sergio Trendy</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Fiona Barclay</cp:lastModifiedBy>
  <cp:revision>2</cp:revision>
  <cp:lastPrinted>2025-08-27T14:48:19Z</cp:lastPrinted>
  <dcterms:created xsi:type="dcterms:W3CDTF">2025-08-25T14:44:41Z</dcterms:created>
  <dcterms:modified xsi:type="dcterms:W3CDTF">2025-08-27T17:13:27Z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0x010100594C88F1EF30C548A2608DCF63D6466D</vt:lpwstr>
  </property>
  <property fmtid="{D5CDD505-2E9C-101B-9397-08002B2CF9AE}" pid="3" name="MediaServiceImageTags">
    <vt:lpwstr/>
  </property>
</Properties>
</file>