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38"/>
  </p:notesMasterIdLst>
  <p:sldIdLst>
    <p:sldId id="487" r:id="rId5"/>
    <p:sldId id="496" r:id="rId6"/>
    <p:sldId id="441" r:id="rId7"/>
    <p:sldId id="466" r:id="rId8"/>
    <p:sldId id="465" r:id="rId9"/>
    <p:sldId id="444" r:id="rId10"/>
    <p:sldId id="478" r:id="rId11"/>
    <p:sldId id="449" r:id="rId12"/>
    <p:sldId id="467" r:id="rId13"/>
    <p:sldId id="468" r:id="rId14"/>
    <p:sldId id="271" r:id="rId15"/>
    <p:sldId id="471" r:id="rId16"/>
    <p:sldId id="472" r:id="rId17"/>
    <p:sldId id="473" r:id="rId18"/>
    <p:sldId id="474" r:id="rId19"/>
    <p:sldId id="475" r:id="rId20"/>
    <p:sldId id="442" r:id="rId21"/>
    <p:sldId id="476" r:id="rId22"/>
    <p:sldId id="480" r:id="rId23"/>
    <p:sldId id="470" r:id="rId24"/>
    <p:sldId id="479" r:id="rId25"/>
    <p:sldId id="481" r:id="rId26"/>
    <p:sldId id="482" r:id="rId27"/>
    <p:sldId id="484" r:id="rId28"/>
    <p:sldId id="483" r:id="rId29"/>
    <p:sldId id="486" r:id="rId30"/>
    <p:sldId id="489" r:id="rId31"/>
    <p:sldId id="490" r:id="rId32"/>
    <p:sldId id="494" r:id="rId33"/>
    <p:sldId id="495" r:id="rId34"/>
    <p:sldId id="492" r:id="rId35"/>
    <p:sldId id="493" r:id="rId36"/>
    <p:sldId id="488" r:id="rId3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92"/>
  </p:normalViewPr>
  <p:slideViewPr>
    <p:cSldViewPr snapToGrid="0">
      <p:cViewPr varScale="1">
        <p:scale>
          <a:sx n="101" d="100"/>
          <a:sy n="101" d="100"/>
        </p:scale>
        <p:origin x="876"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5F0DDE-89F5-4966-8A96-D320EC40CD7C}" type="datetimeFigureOut">
              <a:rPr lang="en-GB" smtClean="0"/>
              <a:t>28/08/2025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C36E8A7-57AB-4976-BE2C-FBF88B1BA9E4}" type="slidenum">
              <a:rPr lang="en-GB" smtClean="0"/>
              <a:t>‹#›</a:t>
            </a:fld>
            <a:endParaRPr lang="en-GB"/>
          </a:p>
        </p:txBody>
      </p:sp>
    </p:spTree>
    <p:extLst>
      <p:ext uri="{BB962C8B-B14F-4D97-AF65-F5344CB8AC3E}">
        <p14:creationId xmlns:p14="http://schemas.microsoft.com/office/powerpoint/2010/main" val="29016319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researchmgt.monash.edu/ws/portalfiles/portal/526523067/462670722_oa.pdf"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researchmgt.monash.edu/ws/portalfiles/portal/526523067/462670722_oa.pdf"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adb.anu.edu.au/biography/mcmillan-angus-2416"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adb.anu.edu.au/biography/mcmillan-angus-2416" TargetMode="External"/><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trove.nla.gov.au/newspaper/article/28652865" TargetMode="External"/><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Two resources to </a:t>
            </a:r>
            <a:r>
              <a:rPr lang="en-US" err="1"/>
              <a:t>familiarise</a:t>
            </a:r>
            <a:r>
              <a:rPr lang="en-US"/>
              <a:t> yourself with the topic and issues before teaching, both featuring Aunty Dr Doris Paton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1. https://www.youtube.com/watch?v=86um5GONPWQ  </a:t>
            </a:r>
            <a:br>
              <a:rPr lang="en-US"/>
            </a:br>
            <a:r>
              <a:rPr lang="en-US"/>
              <a:t>2. </a:t>
            </a:r>
            <a:r>
              <a:rPr lang="en-GB">
                <a:hlinkClick r:id="rId3"/>
              </a:rPr>
              <a:t>462670722_oa.pdf</a:t>
            </a:r>
            <a:r>
              <a:rPr lang="en-GB"/>
              <a:t> </a:t>
            </a:r>
            <a:endParaRPr lang="en-US"/>
          </a:p>
          <a:p>
            <a:endParaRPr lang="en-GB"/>
          </a:p>
        </p:txBody>
      </p:sp>
      <p:sp>
        <p:nvSpPr>
          <p:cNvPr id="4" name="Slide Number Placeholder 3"/>
          <p:cNvSpPr>
            <a:spLocks noGrp="1"/>
          </p:cNvSpPr>
          <p:nvPr>
            <p:ph type="sldNum" sz="quarter" idx="5"/>
          </p:nvPr>
        </p:nvSpPr>
        <p:spPr/>
        <p:txBody>
          <a:bodyPr/>
          <a:lstStyle/>
          <a:p>
            <a:fld id="{06AB6C5C-5809-6A45-A700-AF2F018B70F7}" type="slidenum">
              <a:rPr lang="en-US" smtClean="0"/>
              <a:t>1</a:t>
            </a:fld>
            <a:endParaRPr lang="en-US"/>
          </a:p>
        </p:txBody>
      </p:sp>
    </p:spTree>
    <p:extLst>
      <p:ext uri="{BB962C8B-B14F-4D97-AF65-F5344CB8AC3E}">
        <p14:creationId xmlns:p14="http://schemas.microsoft.com/office/powerpoint/2010/main" val="2636796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Students could discuss and if needed take some examples from this slide. </a:t>
            </a:r>
          </a:p>
          <a:p>
            <a:r>
              <a:rPr lang="en-GB"/>
              <a:t>This lesson will focus on PURPOSE </a:t>
            </a:r>
          </a:p>
          <a:p>
            <a:endParaRPr lang="en-US"/>
          </a:p>
        </p:txBody>
      </p:sp>
      <p:sp>
        <p:nvSpPr>
          <p:cNvPr id="4" name="Slide Number Placeholder 3"/>
          <p:cNvSpPr>
            <a:spLocks noGrp="1"/>
          </p:cNvSpPr>
          <p:nvPr>
            <p:ph type="sldNum" sz="quarter" idx="5"/>
          </p:nvPr>
        </p:nvSpPr>
        <p:spPr/>
        <p:txBody>
          <a:bodyPr/>
          <a:lstStyle/>
          <a:p>
            <a:fld id="{06AB6C5C-5809-6A45-A700-AF2F018B70F7}" type="slidenum">
              <a:rPr lang="en-US" smtClean="0"/>
              <a:t>4</a:t>
            </a:fld>
            <a:endParaRPr lang="en-US"/>
          </a:p>
        </p:txBody>
      </p:sp>
    </p:spTree>
    <p:extLst>
      <p:ext uri="{BB962C8B-B14F-4D97-AF65-F5344CB8AC3E}">
        <p14:creationId xmlns:p14="http://schemas.microsoft.com/office/powerpoint/2010/main" val="24404731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Students should copy down enquiry question: </a:t>
            </a:r>
            <a:r>
              <a:rPr lang="en-GB" sz="1200" b="1" u="sng">
                <a:solidFill>
                  <a:srgbClr val="000000"/>
                </a:solidFill>
                <a:latin typeface="Sergio Trendy"/>
                <a:ea typeface="Sergio Trendy"/>
                <a:cs typeface="Sergio Trendy"/>
                <a:sym typeface="Sergio Trendy"/>
              </a:rPr>
              <a:t>HOW DO ECONOMIC MOTIVATIONS OR RACIAL BIAS IMPACT HISTORICAL ACCOUNTS? </a:t>
            </a:r>
            <a:r>
              <a:rPr lang="en-GB"/>
              <a:t> </a:t>
            </a:r>
          </a:p>
          <a:p>
            <a:endParaRPr lang="en-US"/>
          </a:p>
        </p:txBody>
      </p:sp>
      <p:sp>
        <p:nvSpPr>
          <p:cNvPr id="4" name="Slide Number Placeholder 3"/>
          <p:cNvSpPr>
            <a:spLocks noGrp="1"/>
          </p:cNvSpPr>
          <p:nvPr>
            <p:ph type="sldNum" sz="quarter" idx="5"/>
          </p:nvPr>
        </p:nvSpPr>
        <p:spPr/>
        <p:txBody>
          <a:bodyPr/>
          <a:lstStyle/>
          <a:p>
            <a:fld id="{06AB6C5C-5809-6A45-A700-AF2F018B70F7}" type="slidenum">
              <a:rPr lang="en-US" smtClean="0"/>
              <a:t>5</a:t>
            </a:fld>
            <a:endParaRPr lang="en-US"/>
          </a:p>
        </p:txBody>
      </p:sp>
    </p:spTree>
    <p:extLst>
      <p:ext uri="{BB962C8B-B14F-4D97-AF65-F5344CB8AC3E}">
        <p14:creationId xmlns:p14="http://schemas.microsoft.com/office/powerpoint/2010/main" val="27966344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https://</a:t>
            </a:r>
            <a:r>
              <a:rPr lang="en-GB" err="1"/>
              <a:t>www.researchgate.net</a:t>
            </a:r>
            <a:r>
              <a:rPr lang="en-GB"/>
              <a:t>/figure/Map-showing-the-approximate-boundary-of-the-Gippsland-region-in-relation-to-the-state-of_fig1_384312983</a:t>
            </a:r>
          </a:p>
          <a:p>
            <a:endParaRPr lang="en-US"/>
          </a:p>
        </p:txBody>
      </p:sp>
      <p:sp>
        <p:nvSpPr>
          <p:cNvPr id="4" name="Slide Number Placeholder 3"/>
          <p:cNvSpPr>
            <a:spLocks noGrp="1"/>
          </p:cNvSpPr>
          <p:nvPr>
            <p:ph type="sldNum" sz="quarter" idx="5"/>
          </p:nvPr>
        </p:nvSpPr>
        <p:spPr/>
        <p:txBody>
          <a:bodyPr/>
          <a:lstStyle/>
          <a:p>
            <a:fld id="{06AB6C5C-5809-6A45-A700-AF2F018B70F7}" type="slidenum">
              <a:rPr lang="en-US" smtClean="0"/>
              <a:t>7</a:t>
            </a:fld>
            <a:endParaRPr lang="en-US"/>
          </a:p>
        </p:txBody>
      </p:sp>
    </p:spTree>
    <p:extLst>
      <p:ext uri="{BB962C8B-B14F-4D97-AF65-F5344CB8AC3E}">
        <p14:creationId xmlns:p14="http://schemas.microsoft.com/office/powerpoint/2010/main" val="40771731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https://www.youtube.com/watch?v=86um5GONPWQ  pronunciation is included in the introduction and the historical overview section</a:t>
            </a:r>
            <a:br>
              <a:rPr lang="en-US"/>
            </a:br>
            <a:r>
              <a:rPr lang="en-GB">
                <a:hlinkClick r:id="rId3"/>
              </a:rPr>
              <a:t>462670722_oa.pdf</a:t>
            </a:r>
            <a:r>
              <a:rPr lang="en-GB"/>
              <a:t> </a:t>
            </a:r>
            <a:endParaRPr lang="en-US"/>
          </a:p>
          <a:p>
            <a:r>
              <a:rPr lang="en-US"/>
              <a:t>Indigenous – people originating in a particular area. The word ‘native’ was previously used but it has pejorative, colonial overtones. </a:t>
            </a:r>
          </a:p>
        </p:txBody>
      </p:sp>
      <p:sp>
        <p:nvSpPr>
          <p:cNvPr id="4" name="Slide Number Placeholder 3"/>
          <p:cNvSpPr>
            <a:spLocks noGrp="1"/>
          </p:cNvSpPr>
          <p:nvPr>
            <p:ph type="sldNum" sz="quarter" idx="5"/>
          </p:nvPr>
        </p:nvSpPr>
        <p:spPr/>
        <p:txBody>
          <a:bodyPr/>
          <a:lstStyle/>
          <a:p>
            <a:fld id="{06AB6C5C-5809-6A45-A700-AF2F018B70F7}" type="slidenum">
              <a:rPr lang="en-US" smtClean="0"/>
              <a:t>9</a:t>
            </a:fld>
            <a:endParaRPr lang="en-US"/>
          </a:p>
        </p:txBody>
      </p:sp>
    </p:spTree>
    <p:extLst>
      <p:ext uri="{BB962C8B-B14F-4D97-AF65-F5344CB8AC3E}">
        <p14:creationId xmlns:p14="http://schemas.microsoft.com/office/powerpoint/2010/main" val="24428454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376916-7BF4-5FE4-39C2-3CC017929B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9C18E2-ACCC-5CE7-27E4-2212F92385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19DB6A-A2D0-40BE-D675-D49741E21FAC}"/>
              </a:ext>
            </a:extLst>
          </p:cNvPr>
          <p:cNvSpPr>
            <a:spLocks noGrp="1"/>
          </p:cNvSpPr>
          <p:nvPr>
            <p:ph type="body" idx="1"/>
          </p:nvPr>
        </p:nvSpPr>
        <p:spPr/>
        <p:txBody>
          <a:bodyPr/>
          <a:lstStyle/>
          <a:p>
            <a:r>
              <a:rPr lang="en-US"/>
              <a:t>Teacher will model Section 1 </a:t>
            </a:r>
          </a:p>
          <a:p>
            <a:endParaRPr lang="en-US"/>
          </a:p>
          <a:p>
            <a:r>
              <a:rPr lang="en-US"/>
              <a:t>Teacher should remind pupils of language they use when filling out tables </a:t>
            </a:r>
          </a:p>
          <a:p>
            <a:endParaRPr lang="en-US"/>
          </a:p>
          <a:p>
            <a:r>
              <a:rPr lang="en-US"/>
              <a:t>Teachers may want to give trigger warning about distressing content in Section 4 in particular.</a:t>
            </a:r>
          </a:p>
        </p:txBody>
      </p:sp>
      <p:sp>
        <p:nvSpPr>
          <p:cNvPr id="4" name="Slide Number Placeholder 3">
            <a:extLst>
              <a:ext uri="{FF2B5EF4-FFF2-40B4-BE49-F238E27FC236}">
                <a16:creationId xmlns:a16="http://schemas.microsoft.com/office/drawing/2014/main" id="{53B37540-DC27-30C7-FA7D-7E7B15A2BB71}"/>
              </a:ext>
            </a:extLst>
          </p:cNvPr>
          <p:cNvSpPr>
            <a:spLocks noGrp="1"/>
          </p:cNvSpPr>
          <p:nvPr>
            <p:ph type="sldNum" sz="quarter" idx="5"/>
          </p:nvPr>
        </p:nvSpPr>
        <p:spPr/>
        <p:txBody>
          <a:bodyPr/>
          <a:lstStyle/>
          <a:p>
            <a:fld id="{06AB6C5C-5809-6A45-A700-AF2F018B70F7}" type="slidenum">
              <a:rPr lang="en-US" smtClean="0"/>
              <a:t>10</a:t>
            </a:fld>
            <a:endParaRPr lang="en-US"/>
          </a:p>
        </p:txBody>
      </p:sp>
    </p:spTree>
    <p:extLst>
      <p:ext uri="{BB962C8B-B14F-4D97-AF65-F5344CB8AC3E}">
        <p14:creationId xmlns:p14="http://schemas.microsoft.com/office/powerpoint/2010/main" val="2722264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Printable table </a:t>
            </a:r>
          </a:p>
        </p:txBody>
      </p:sp>
      <p:sp>
        <p:nvSpPr>
          <p:cNvPr id="4" name="Slide Number Placeholder 3"/>
          <p:cNvSpPr>
            <a:spLocks noGrp="1"/>
          </p:cNvSpPr>
          <p:nvPr>
            <p:ph type="sldNum" sz="quarter" idx="5"/>
          </p:nvPr>
        </p:nvSpPr>
        <p:spPr/>
        <p:txBody>
          <a:bodyPr/>
          <a:lstStyle/>
          <a:p>
            <a:fld id="{2FCDDE6C-BA03-41B3-B7F7-5106A1E806BB}" type="slidenum">
              <a:rPr lang="en-GB" smtClean="0"/>
              <a:t>11</a:t>
            </a:fld>
            <a:endParaRPr lang="en-GB"/>
          </a:p>
        </p:txBody>
      </p:sp>
    </p:spTree>
    <p:extLst>
      <p:ext uri="{BB962C8B-B14F-4D97-AF65-F5344CB8AC3E}">
        <p14:creationId xmlns:p14="http://schemas.microsoft.com/office/powerpoint/2010/main" val="32116566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D0F330-2176-E480-C0E9-EB2221F298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1E8FA2-E1AC-D0C9-C9D1-173742DFD0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7D5881-84AF-3C37-B0C9-06B5E97C7AF7}"/>
              </a:ext>
            </a:extLst>
          </p:cNvPr>
          <p:cNvSpPr>
            <a:spLocks noGrp="1"/>
          </p:cNvSpPr>
          <p:nvPr>
            <p:ph type="body" idx="1"/>
          </p:nvPr>
        </p:nvSpPr>
        <p:spPr/>
        <p:txBody>
          <a:bodyPr/>
          <a:lstStyle/>
          <a:p>
            <a:r>
              <a:rPr lang="en-GB"/>
              <a:t>Printable table </a:t>
            </a:r>
          </a:p>
        </p:txBody>
      </p:sp>
      <p:sp>
        <p:nvSpPr>
          <p:cNvPr id="4" name="Slide Number Placeholder 3">
            <a:extLst>
              <a:ext uri="{FF2B5EF4-FFF2-40B4-BE49-F238E27FC236}">
                <a16:creationId xmlns:a16="http://schemas.microsoft.com/office/drawing/2014/main" id="{12E9B24A-8411-EBF1-2B56-4BB82A5232B1}"/>
              </a:ext>
            </a:extLst>
          </p:cNvPr>
          <p:cNvSpPr>
            <a:spLocks noGrp="1"/>
          </p:cNvSpPr>
          <p:nvPr>
            <p:ph type="sldNum" sz="quarter" idx="5"/>
          </p:nvPr>
        </p:nvSpPr>
        <p:spPr/>
        <p:txBody>
          <a:bodyPr/>
          <a:lstStyle/>
          <a:p>
            <a:fld id="{2FCDDE6C-BA03-41B3-B7F7-5106A1E806BB}" type="slidenum">
              <a:rPr lang="en-GB" smtClean="0"/>
              <a:t>13</a:t>
            </a:fld>
            <a:endParaRPr lang="en-GB"/>
          </a:p>
        </p:txBody>
      </p:sp>
    </p:spTree>
    <p:extLst>
      <p:ext uri="{BB962C8B-B14F-4D97-AF65-F5344CB8AC3E}">
        <p14:creationId xmlns:p14="http://schemas.microsoft.com/office/powerpoint/2010/main" val="132306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Teacher should remind pupils of language they use when filling out tables </a:t>
            </a:r>
          </a:p>
          <a:p>
            <a:endParaRPr lang="en-US"/>
          </a:p>
        </p:txBody>
      </p:sp>
      <p:sp>
        <p:nvSpPr>
          <p:cNvPr id="4" name="Slide Number Placeholder 3"/>
          <p:cNvSpPr>
            <a:spLocks noGrp="1"/>
          </p:cNvSpPr>
          <p:nvPr>
            <p:ph type="sldNum" sz="quarter" idx="5"/>
          </p:nvPr>
        </p:nvSpPr>
        <p:spPr/>
        <p:txBody>
          <a:bodyPr/>
          <a:lstStyle/>
          <a:p>
            <a:fld id="{06AB6C5C-5809-6A45-A700-AF2F018B70F7}" type="slidenum">
              <a:rPr lang="en-US" smtClean="0"/>
              <a:t>14</a:t>
            </a:fld>
            <a:endParaRPr lang="en-US"/>
          </a:p>
        </p:txBody>
      </p:sp>
    </p:spTree>
    <p:extLst>
      <p:ext uri="{BB962C8B-B14F-4D97-AF65-F5344CB8AC3E}">
        <p14:creationId xmlns:p14="http://schemas.microsoft.com/office/powerpoint/2010/main" val="26189603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Teachers may want to give trigger warning about distressing content in Section 4 in particular </a:t>
            </a:r>
          </a:p>
          <a:p>
            <a:endParaRPr lang="en-US"/>
          </a:p>
        </p:txBody>
      </p:sp>
      <p:sp>
        <p:nvSpPr>
          <p:cNvPr id="4" name="Slide Number Placeholder 3"/>
          <p:cNvSpPr>
            <a:spLocks noGrp="1"/>
          </p:cNvSpPr>
          <p:nvPr>
            <p:ph type="sldNum" sz="quarter" idx="5"/>
          </p:nvPr>
        </p:nvSpPr>
        <p:spPr/>
        <p:txBody>
          <a:bodyPr/>
          <a:lstStyle/>
          <a:p>
            <a:fld id="{06AB6C5C-5809-6A45-A700-AF2F018B70F7}" type="slidenum">
              <a:rPr lang="en-US" smtClean="0"/>
              <a:t>16</a:t>
            </a:fld>
            <a:endParaRPr lang="en-US"/>
          </a:p>
        </p:txBody>
      </p:sp>
    </p:spTree>
    <p:extLst>
      <p:ext uri="{BB962C8B-B14F-4D97-AF65-F5344CB8AC3E}">
        <p14:creationId xmlns:p14="http://schemas.microsoft.com/office/powerpoint/2010/main" val="14735628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75F074-246D-130E-380C-B2474CDA29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176904-AD44-842A-86B6-13469DE017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8FD0F4-D191-50FD-4274-C92E95A5A1E7}"/>
              </a:ext>
            </a:extLst>
          </p:cNvPr>
          <p:cNvSpPr>
            <a:spLocks noGrp="1"/>
          </p:cNvSpPr>
          <p:nvPr>
            <p:ph type="body" idx="1"/>
          </p:nvPr>
        </p:nvSpPr>
        <p:spPr/>
        <p:txBody>
          <a:bodyPr/>
          <a:lstStyle/>
          <a:p>
            <a:r>
              <a:rPr lang="en-GB"/>
              <a:t>Check understanding of some key terms: pastoralism </a:t>
            </a:r>
          </a:p>
          <a:p>
            <a:r>
              <a:rPr lang="en-GB"/>
              <a:t>Adapted from: </a:t>
            </a:r>
            <a:r>
              <a:rPr lang="en-GB">
                <a:hlinkClick r:id="rId3"/>
              </a:rPr>
              <a:t>Biography - Angus McMillan - Australian Dictionary of Biography</a:t>
            </a:r>
            <a:endParaRPr lang="en-GB"/>
          </a:p>
        </p:txBody>
      </p:sp>
      <p:sp>
        <p:nvSpPr>
          <p:cNvPr id="4" name="Slide Number Placeholder 3">
            <a:extLst>
              <a:ext uri="{FF2B5EF4-FFF2-40B4-BE49-F238E27FC236}">
                <a16:creationId xmlns:a16="http://schemas.microsoft.com/office/drawing/2014/main" id="{546FEB3D-7DD5-DDC0-271D-A11DADF0DF5D}"/>
              </a:ext>
            </a:extLst>
          </p:cNvPr>
          <p:cNvSpPr>
            <a:spLocks noGrp="1"/>
          </p:cNvSpPr>
          <p:nvPr>
            <p:ph type="sldNum" sz="quarter" idx="5"/>
          </p:nvPr>
        </p:nvSpPr>
        <p:spPr/>
        <p:txBody>
          <a:bodyPr/>
          <a:lstStyle/>
          <a:p>
            <a:fld id="{06AB6C5C-5809-6A45-A700-AF2F018B70F7}" type="slidenum">
              <a:rPr lang="en-US" smtClean="0"/>
              <a:t>18</a:t>
            </a:fld>
            <a:endParaRPr lang="en-US"/>
          </a:p>
        </p:txBody>
      </p:sp>
    </p:spTree>
    <p:extLst>
      <p:ext uri="{BB962C8B-B14F-4D97-AF65-F5344CB8AC3E}">
        <p14:creationId xmlns:p14="http://schemas.microsoft.com/office/powerpoint/2010/main" val="27879982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3A1CE9-5EA0-1510-E29B-8DAF1C2E92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5A08EE-B9AB-F8E2-2310-1CDDD7AE41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8E5030-954C-3886-CA8B-712D5D45BCEC}"/>
              </a:ext>
            </a:extLst>
          </p:cNvPr>
          <p:cNvSpPr>
            <a:spLocks noGrp="1"/>
          </p:cNvSpPr>
          <p:nvPr>
            <p:ph type="body" idx="1"/>
          </p:nvPr>
        </p:nvSpPr>
        <p:spPr/>
        <p:txBody>
          <a:bodyPr/>
          <a:lstStyle/>
          <a:p>
            <a:r>
              <a:rPr lang="en-GB"/>
              <a:t>If students do not have access to iPads, teacher can demonstrate on board.</a:t>
            </a:r>
          </a:p>
        </p:txBody>
      </p:sp>
      <p:sp>
        <p:nvSpPr>
          <p:cNvPr id="4" name="Slide Number Placeholder 3">
            <a:extLst>
              <a:ext uri="{FF2B5EF4-FFF2-40B4-BE49-F238E27FC236}">
                <a16:creationId xmlns:a16="http://schemas.microsoft.com/office/drawing/2014/main" id="{1CF17D07-4D15-861B-B00E-7E1D2252ECB1}"/>
              </a:ext>
            </a:extLst>
          </p:cNvPr>
          <p:cNvSpPr>
            <a:spLocks noGrp="1"/>
          </p:cNvSpPr>
          <p:nvPr>
            <p:ph type="sldNum" sz="quarter" idx="5"/>
          </p:nvPr>
        </p:nvSpPr>
        <p:spPr/>
        <p:txBody>
          <a:bodyPr/>
          <a:lstStyle/>
          <a:p>
            <a:fld id="{06AB6C5C-5809-6A45-A700-AF2F018B70F7}" type="slidenum">
              <a:rPr lang="en-US" smtClean="0"/>
              <a:t>19</a:t>
            </a:fld>
            <a:endParaRPr lang="en-US"/>
          </a:p>
        </p:txBody>
      </p:sp>
    </p:spTree>
    <p:extLst>
      <p:ext uri="{BB962C8B-B14F-4D97-AF65-F5344CB8AC3E}">
        <p14:creationId xmlns:p14="http://schemas.microsoft.com/office/powerpoint/2010/main" val="34166531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https://</a:t>
            </a:r>
            <a:r>
              <a:rPr lang="en-GB" err="1"/>
              <a:t>www.researchgate.net</a:t>
            </a:r>
            <a:r>
              <a:rPr lang="en-GB"/>
              <a:t>/figure/Map-showing-the-approximate-boundary-of-the-Gippsland-region-in-relation-to-the-state-of_fig1_384312983</a:t>
            </a:r>
          </a:p>
          <a:p>
            <a:endParaRPr lang="en-US"/>
          </a:p>
        </p:txBody>
      </p:sp>
      <p:sp>
        <p:nvSpPr>
          <p:cNvPr id="4" name="Slide Number Placeholder 3"/>
          <p:cNvSpPr>
            <a:spLocks noGrp="1"/>
          </p:cNvSpPr>
          <p:nvPr>
            <p:ph type="sldNum" sz="quarter" idx="5"/>
          </p:nvPr>
        </p:nvSpPr>
        <p:spPr/>
        <p:txBody>
          <a:bodyPr/>
          <a:lstStyle/>
          <a:p>
            <a:fld id="{06AB6C5C-5809-6A45-A700-AF2F018B70F7}" type="slidenum">
              <a:rPr lang="en-US" smtClean="0"/>
              <a:t>20</a:t>
            </a:fld>
            <a:endParaRPr lang="en-US"/>
          </a:p>
        </p:txBody>
      </p:sp>
    </p:spTree>
    <p:extLst>
      <p:ext uri="{BB962C8B-B14F-4D97-AF65-F5344CB8AC3E}">
        <p14:creationId xmlns:p14="http://schemas.microsoft.com/office/powerpoint/2010/main" val="13179135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This incident is not included in this map because there is historical debate about whether or not it actually occurred  </a:t>
            </a:r>
          </a:p>
          <a:p>
            <a:endParaRPr lang="en-US"/>
          </a:p>
        </p:txBody>
      </p:sp>
      <p:sp>
        <p:nvSpPr>
          <p:cNvPr id="4" name="Slide Number Placeholder 3"/>
          <p:cNvSpPr>
            <a:spLocks noGrp="1"/>
          </p:cNvSpPr>
          <p:nvPr>
            <p:ph type="sldNum" sz="quarter" idx="5"/>
          </p:nvPr>
        </p:nvSpPr>
        <p:spPr/>
        <p:txBody>
          <a:bodyPr/>
          <a:lstStyle/>
          <a:p>
            <a:fld id="{06AB6C5C-5809-6A45-A700-AF2F018B70F7}" type="slidenum">
              <a:rPr lang="en-US" smtClean="0"/>
              <a:t>21</a:t>
            </a:fld>
            <a:endParaRPr lang="en-US"/>
          </a:p>
        </p:txBody>
      </p:sp>
    </p:spTree>
    <p:extLst>
      <p:ext uri="{BB962C8B-B14F-4D97-AF65-F5344CB8AC3E}">
        <p14:creationId xmlns:p14="http://schemas.microsoft.com/office/powerpoint/2010/main" val="1442583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Check understanding of the word verified. </a:t>
            </a:r>
          </a:p>
          <a:p>
            <a:endParaRPr lang="en-US"/>
          </a:p>
        </p:txBody>
      </p:sp>
      <p:sp>
        <p:nvSpPr>
          <p:cNvPr id="4" name="Slide Number Placeholder 3"/>
          <p:cNvSpPr>
            <a:spLocks noGrp="1"/>
          </p:cNvSpPr>
          <p:nvPr>
            <p:ph type="sldNum" sz="quarter" idx="5"/>
          </p:nvPr>
        </p:nvSpPr>
        <p:spPr/>
        <p:txBody>
          <a:bodyPr/>
          <a:lstStyle/>
          <a:p>
            <a:fld id="{06AB6C5C-5809-6A45-A700-AF2F018B70F7}" type="slidenum">
              <a:rPr lang="en-US" smtClean="0"/>
              <a:t>22</a:t>
            </a:fld>
            <a:endParaRPr lang="en-US"/>
          </a:p>
        </p:txBody>
      </p:sp>
    </p:spTree>
    <p:extLst>
      <p:ext uri="{BB962C8B-B14F-4D97-AF65-F5344CB8AC3E}">
        <p14:creationId xmlns:p14="http://schemas.microsoft.com/office/powerpoint/2010/main" val="30568648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a:solidFill>
                  <a:srgbClr val="707070"/>
                </a:solidFill>
                <a:effectLst/>
                <a:latin typeface="GuardianTextSans"/>
              </a:rPr>
              <a:t>Angus McMillan sitting with two Aboriginal men described as ‘friends’ in the accompanying text.</a:t>
            </a:r>
            <a:br>
              <a:rPr lang="en-GB" b="0" i="0">
                <a:solidFill>
                  <a:srgbClr val="707070"/>
                </a:solidFill>
                <a:effectLst/>
                <a:latin typeface="GuardianTextSans"/>
              </a:rPr>
            </a:br>
            <a:r>
              <a:rPr lang="en-GB" b="0" i="0">
                <a:solidFill>
                  <a:srgbClr val="707070"/>
                </a:solidFill>
                <a:effectLst/>
                <a:latin typeface="GuardianTextSans"/>
              </a:rPr>
              <a:t>Historian’s have identified them as likely to be massacre survivors. </a:t>
            </a:r>
          </a:p>
          <a:p>
            <a:r>
              <a:rPr lang="en-GB" b="0" i="0">
                <a:solidFill>
                  <a:srgbClr val="707070"/>
                </a:solidFill>
                <a:effectLst/>
                <a:latin typeface="GuardianTextSans"/>
              </a:rPr>
              <a:t>Years later this image was used on a postcard in the early 1900s. </a:t>
            </a:r>
          </a:p>
          <a:p>
            <a:endParaRPr lang="en-GB" b="0" i="0">
              <a:solidFill>
                <a:srgbClr val="707070"/>
              </a:solidFill>
              <a:effectLst/>
              <a:latin typeface="GuardianTextSans"/>
            </a:endParaRPr>
          </a:p>
          <a:p>
            <a:r>
              <a:rPr lang="en-GB" b="0" i="0">
                <a:solidFill>
                  <a:srgbClr val="707070"/>
                </a:solidFill>
                <a:effectLst/>
                <a:latin typeface="GuardianTextSans"/>
              </a:rPr>
              <a:t>Photograph: State Library of Victoria</a:t>
            </a:r>
            <a:endParaRPr lang="en-GB"/>
          </a:p>
        </p:txBody>
      </p:sp>
      <p:sp>
        <p:nvSpPr>
          <p:cNvPr id="4" name="Slide Number Placeholder 3"/>
          <p:cNvSpPr>
            <a:spLocks noGrp="1"/>
          </p:cNvSpPr>
          <p:nvPr>
            <p:ph type="sldNum" sz="quarter" idx="5"/>
          </p:nvPr>
        </p:nvSpPr>
        <p:spPr/>
        <p:txBody>
          <a:bodyPr/>
          <a:lstStyle/>
          <a:p>
            <a:fld id="{06AB6C5C-5809-6A45-A700-AF2F018B70F7}" type="slidenum">
              <a:rPr lang="en-US" smtClean="0"/>
              <a:t>23</a:t>
            </a:fld>
            <a:endParaRPr lang="en-US"/>
          </a:p>
        </p:txBody>
      </p:sp>
    </p:spTree>
    <p:extLst>
      <p:ext uri="{BB962C8B-B14F-4D97-AF65-F5344CB8AC3E}">
        <p14:creationId xmlns:p14="http://schemas.microsoft.com/office/powerpoint/2010/main" val="35861583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Check understanding of some key terms: colonising, pastoralism, </a:t>
            </a:r>
            <a:r>
              <a:rPr lang="en-GB" err="1"/>
              <a:t>Gunaikurnai</a:t>
            </a:r>
            <a:r>
              <a:rPr lang="en-GB"/>
              <a:t> </a:t>
            </a:r>
          </a:p>
          <a:p>
            <a:endParaRPr lang="en-US"/>
          </a:p>
        </p:txBody>
      </p:sp>
      <p:sp>
        <p:nvSpPr>
          <p:cNvPr id="4" name="Slide Number Placeholder 3"/>
          <p:cNvSpPr>
            <a:spLocks noGrp="1"/>
          </p:cNvSpPr>
          <p:nvPr>
            <p:ph type="sldNum" sz="quarter" idx="5"/>
          </p:nvPr>
        </p:nvSpPr>
        <p:spPr/>
        <p:txBody>
          <a:bodyPr/>
          <a:lstStyle/>
          <a:p>
            <a:fld id="{06AB6C5C-5809-6A45-A700-AF2F018B70F7}" type="slidenum">
              <a:rPr lang="en-US" smtClean="0"/>
              <a:t>24</a:t>
            </a:fld>
            <a:endParaRPr lang="en-US"/>
          </a:p>
        </p:txBody>
      </p:sp>
    </p:spTree>
    <p:extLst>
      <p:ext uri="{BB962C8B-B14F-4D97-AF65-F5344CB8AC3E}">
        <p14:creationId xmlns:p14="http://schemas.microsoft.com/office/powerpoint/2010/main" val="37545753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29F769-75D7-6B68-9A9E-54101BD83E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8597CD-E011-7746-512D-97AEA41FC5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F355228-3DB1-8837-DEFF-F86A5A6B99EB}"/>
              </a:ext>
            </a:extLst>
          </p:cNvPr>
          <p:cNvSpPr>
            <a:spLocks noGrp="1"/>
          </p:cNvSpPr>
          <p:nvPr>
            <p:ph type="body" idx="1"/>
          </p:nvPr>
        </p:nvSpPr>
        <p:spPr/>
        <p:txBody>
          <a:bodyPr/>
          <a:lstStyle/>
          <a:p>
            <a:r>
              <a:rPr lang="en-GB"/>
              <a:t>Check understanding of some key terms: </a:t>
            </a:r>
            <a:r>
              <a:rPr lang="en-GB" err="1"/>
              <a:t>Gunaikurnai</a:t>
            </a:r>
            <a:r>
              <a:rPr lang="en-GB"/>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Adapted from: </a:t>
            </a:r>
            <a:r>
              <a:rPr lang="en-GB">
                <a:hlinkClick r:id="rId3"/>
              </a:rPr>
              <a:t>Biography - Angus McMillan - Australian Dictionary of Biography</a:t>
            </a:r>
            <a:endParaRPr lang="en-GB"/>
          </a:p>
          <a:p>
            <a:endParaRPr lang="en-US"/>
          </a:p>
        </p:txBody>
      </p:sp>
      <p:sp>
        <p:nvSpPr>
          <p:cNvPr id="4" name="Slide Number Placeholder 3">
            <a:extLst>
              <a:ext uri="{FF2B5EF4-FFF2-40B4-BE49-F238E27FC236}">
                <a16:creationId xmlns:a16="http://schemas.microsoft.com/office/drawing/2014/main" id="{64E7C4F9-09FA-A6B9-538C-A002AB8DF2EB}"/>
              </a:ext>
            </a:extLst>
          </p:cNvPr>
          <p:cNvSpPr>
            <a:spLocks noGrp="1"/>
          </p:cNvSpPr>
          <p:nvPr>
            <p:ph type="sldNum" sz="quarter" idx="5"/>
          </p:nvPr>
        </p:nvSpPr>
        <p:spPr/>
        <p:txBody>
          <a:bodyPr/>
          <a:lstStyle/>
          <a:p>
            <a:fld id="{06AB6C5C-5809-6A45-A700-AF2F018B70F7}" type="slidenum">
              <a:rPr lang="en-US" smtClean="0"/>
              <a:t>25</a:t>
            </a:fld>
            <a:endParaRPr lang="en-US"/>
          </a:p>
        </p:txBody>
      </p:sp>
    </p:spTree>
    <p:extLst>
      <p:ext uri="{BB962C8B-B14F-4D97-AF65-F5344CB8AC3E}">
        <p14:creationId xmlns:p14="http://schemas.microsoft.com/office/powerpoint/2010/main" val="19226845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effectLst/>
                <a:latin typeface="Calibri" panose="020F0502020204030204" pitchFamily="34" charset="0"/>
              </a:rPr>
              <a:t>Exaggeration of detail</a:t>
            </a:r>
            <a:endParaRPr lang="en-GB"/>
          </a:p>
          <a:p>
            <a:endParaRPr lang="en-US"/>
          </a:p>
        </p:txBody>
      </p:sp>
      <p:sp>
        <p:nvSpPr>
          <p:cNvPr id="4" name="Slide Number Placeholder 3"/>
          <p:cNvSpPr>
            <a:spLocks noGrp="1"/>
          </p:cNvSpPr>
          <p:nvPr>
            <p:ph type="sldNum" sz="quarter" idx="5"/>
          </p:nvPr>
        </p:nvSpPr>
        <p:spPr/>
        <p:txBody>
          <a:bodyPr/>
          <a:lstStyle/>
          <a:p>
            <a:fld id="{06AB6C5C-5809-6A45-A700-AF2F018B70F7}" type="slidenum">
              <a:rPr lang="en-US" smtClean="0"/>
              <a:t>26</a:t>
            </a:fld>
            <a:endParaRPr lang="en-US"/>
          </a:p>
        </p:txBody>
      </p:sp>
    </p:spTree>
    <p:extLst>
      <p:ext uri="{BB962C8B-B14F-4D97-AF65-F5344CB8AC3E}">
        <p14:creationId xmlns:p14="http://schemas.microsoft.com/office/powerpoint/2010/main" val="11313004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800"/>
              </a:spcAft>
            </a:pPr>
            <a:r>
              <a:rPr lang="en-GB" sz="1200" b="1" kern="100">
                <a:effectLst/>
                <a:latin typeface="+mn-lt"/>
                <a:ea typeface="Aptos" panose="02110004020202020204"/>
                <a:cs typeface="Times New Roman" panose="02020603050405020304" pitchFamily="18" charset="0"/>
              </a:rPr>
              <a:t>SUPPOSED OUTRAGE BY THE BLACKS.</a:t>
            </a:r>
            <a:endParaRPr lang="en-GB" sz="1200" kern="100">
              <a:effectLst/>
              <a:latin typeface="+mn-lt"/>
              <a:ea typeface="Aptos" panose="02110004020202020204"/>
              <a:cs typeface="Times New Roman" panose="02020603050405020304" pitchFamily="18" charset="0"/>
            </a:endParaRPr>
          </a:p>
          <a:p>
            <a:pPr>
              <a:lnSpc>
                <a:spcPct val="115000"/>
              </a:lnSpc>
              <a:spcAft>
                <a:spcPts val="800"/>
              </a:spcAft>
            </a:pPr>
            <a:r>
              <a:rPr lang="en-GB" sz="1200" b="1" kern="100">
                <a:effectLst/>
                <a:latin typeface="+mn-lt"/>
                <a:ea typeface="Aptos" panose="02110004020202020204"/>
                <a:cs typeface="Times New Roman" panose="02020603050405020304" pitchFamily="18" charset="0"/>
              </a:rPr>
              <a:t>Author</a:t>
            </a:r>
            <a:r>
              <a:rPr lang="en-GB" sz="1200" kern="100">
                <a:effectLst/>
                <a:latin typeface="+mn-lt"/>
                <a:ea typeface="Aptos" panose="02110004020202020204"/>
                <a:cs typeface="Times New Roman" panose="02020603050405020304" pitchFamily="18" charset="0"/>
              </a:rPr>
              <a:t>: Angus McMillan</a:t>
            </a:r>
          </a:p>
          <a:p>
            <a:pPr>
              <a:lnSpc>
                <a:spcPct val="115000"/>
              </a:lnSpc>
              <a:spcAft>
                <a:spcPts val="800"/>
              </a:spcAft>
            </a:pPr>
            <a:r>
              <a:rPr lang="en-GB" sz="1200" b="1" kern="100">
                <a:effectLst/>
                <a:latin typeface="+mn-lt"/>
                <a:ea typeface="Aptos" panose="02110004020202020204"/>
                <a:cs typeface="Times New Roman" panose="02020603050405020304" pitchFamily="18" charset="0"/>
              </a:rPr>
              <a:t>Date</a:t>
            </a:r>
            <a:r>
              <a:rPr lang="en-GB" sz="1200" kern="100">
                <a:effectLst/>
                <a:latin typeface="+mn-lt"/>
                <a:ea typeface="Aptos" panose="02110004020202020204"/>
                <a:cs typeface="Times New Roman" panose="02020603050405020304" pitchFamily="18" charset="0"/>
              </a:rPr>
              <a:t>: 28</a:t>
            </a:r>
            <a:r>
              <a:rPr lang="en-GB" sz="1200" kern="100" baseline="30000">
                <a:effectLst/>
                <a:latin typeface="+mn-lt"/>
                <a:ea typeface="Aptos" panose="02110004020202020204"/>
                <a:cs typeface="Times New Roman" panose="02020603050405020304" pitchFamily="18" charset="0"/>
              </a:rPr>
              <a:t>th</a:t>
            </a:r>
            <a:r>
              <a:rPr lang="en-GB" sz="1200" kern="100">
                <a:effectLst/>
                <a:latin typeface="+mn-lt"/>
                <a:ea typeface="Aptos" panose="02110004020202020204"/>
                <a:cs typeface="Times New Roman" panose="02020603050405020304" pitchFamily="18" charset="0"/>
              </a:rPr>
              <a:t> December 1840</a:t>
            </a:r>
          </a:p>
          <a:p>
            <a:pPr>
              <a:lnSpc>
                <a:spcPct val="115000"/>
              </a:lnSpc>
              <a:spcAft>
                <a:spcPts val="800"/>
              </a:spcAft>
            </a:pPr>
            <a:r>
              <a:rPr lang="en-GB" sz="1200" b="1" kern="100">
                <a:effectLst/>
                <a:latin typeface="+mn-lt"/>
                <a:ea typeface="Aptos" panose="02110004020202020204"/>
                <a:cs typeface="Times New Roman" panose="02020603050405020304" pitchFamily="18" charset="0"/>
              </a:rPr>
              <a:t>Type</a:t>
            </a:r>
            <a:r>
              <a:rPr lang="en-GB" sz="1200" kern="100">
                <a:effectLst/>
                <a:latin typeface="+mn-lt"/>
                <a:ea typeface="Aptos" panose="02110004020202020204"/>
                <a:cs typeface="Times New Roman" panose="02020603050405020304" pitchFamily="18" charset="0"/>
              </a:rPr>
              <a:t>: a newspaper article published in </a:t>
            </a:r>
            <a:r>
              <a:rPr lang="en-GB" sz="1200" i="1" kern="100">
                <a:effectLst/>
                <a:latin typeface="+mn-lt"/>
                <a:ea typeface="Aptos" panose="02110004020202020204"/>
                <a:cs typeface="Times New Roman" panose="02020603050405020304" pitchFamily="18" charset="0"/>
              </a:rPr>
              <a:t>Sydey Morning Herald</a:t>
            </a:r>
            <a:r>
              <a:rPr lang="en-GB" sz="1200" kern="100">
                <a:effectLst/>
                <a:latin typeface="+mn-lt"/>
                <a:ea typeface="Aptos" panose="02110004020202020204"/>
                <a:cs typeface="Times New Roman" panose="02020603050405020304" pitchFamily="18" charset="0"/>
              </a:rPr>
              <a:t> </a:t>
            </a:r>
          </a:p>
          <a:p>
            <a:pPr>
              <a:lnSpc>
                <a:spcPct val="115000"/>
              </a:lnSpc>
              <a:spcAft>
                <a:spcPts val="800"/>
              </a:spcAft>
            </a:pPr>
            <a:r>
              <a:rPr lang="en-GB" sz="1200" u="sng" kern="100">
                <a:solidFill>
                  <a:srgbClr val="467886"/>
                </a:solidFill>
                <a:effectLst/>
                <a:latin typeface="+mn-lt"/>
                <a:ea typeface="Aptos" panose="02110004020202020204"/>
                <a:cs typeface="Times New Roman" panose="02020603050405020304" pitchFamily="18" charset="0"/>
                <a:hlinkClick r:id="rId3"/>
              </a:rPr>
              <a:t>https://trove.nla.gov.au/newspaper/article/28652865</a:t>
            </a:r>
            <a:endParaRPr lang="en-GB" sz="1200" kern="100">
              <a:effectLst/>
              <a:latin typeface="+mn-lt"/>
              <a:ea typeface="Aptos" panose="02110004020202020204"/>
              <a:cs typeface="Times New Roman" panose="02020603050405020304" pitchFamily="18" charset="0"/>
            </a:endParaRPr>
          </a:p>
          <a:p>
            <a:endParaRPr lang="en-US"/>
          </a:p>
        </p:txBody>
      </p:sp>
      <p:sp>
        <p:nvSpPr>
          <p:cNvPr id="4" name="Slide Number Placeholder 3"/>
          <p:cNvSpPr>
            <a:spLocks noGrp="1"/>
          </p:cNvSpPr>
          <p:nvPr>
            <p:ph type="sldNum" sz="quarter" idx="5"/>
          </p:nvPr>
        </p:nvSpPr>
        <p:spPr/>
        <p:txBody>
          <a:bodyPr/>
          <a:lstStyle/>
          <a:p>
            <a:fld id="{06AB6C5C-5809-6A45-A700-AF2F018B70F7}" type="slidenum">
              <a:rPr lang="en-US" smtClean="0"/>
              <a:t>30</a:t>
            </a:fld>
            <a:endParaRPr lang="en-US"/>
          </a:p>
        </p:txBody>
      </p:sp>
    </p:spTree>
    <p:extLst>
      <p:ext uri="{BB962C8B-B14F-4D97-AF65-F5344CB8AC3E}">
        <p14:creationId xmlns:p14="http://schemas.microsoft.com/office/powerpoint/2010/main" val="36737278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6AB6C5C-5809-6A45-A700-AF2F018B70F7}" type="slidenum">
              <a:rPr lang="en-US" smtClean="0"/>
              <a:t>32</a:t>
            </a:fld>
            <a:endParaRPr lang="en-US"/>
          </a:p>
        </p:txBody>
      </p:sp>
    </p:spTree>
    <p:extLst>
      <p:ext uri="{BB962C8B-B14F-4D97-AF65-F5344CB8AC3E}">
        <p14:creationId xmlns:p14="http://schemas.microsoft.com/office/powerpoint/2010/main" val="29517815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5.sv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 Id="rId4" Type="http://schemas.openxmlformats.org/officeDocument/2006/relationships/image" Target="../media/image8.sv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8.sv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1.xml"/><Relationship Id="rId4" Type="http://schemas.openxmlformats.org/officeDocument/2006/relationships/image" Target="../media/image12.sv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png"/><Relationship Id="rId1" Type="http://schemas.openxmlformats.org/officeDocument/2006/relationships/slideMaster" Target="../slideMasters/slideMaster1.xml"/><Relationship Id="rId4" Type="http://schemas.openxmlformats.org/officeDocument/2006/relationships/image" Target="../media/image5.sv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15.png"/><Relationship Id="rId4" Type="http://schemas.openxmlformats.org/officeDocument/2006/relationships/image" Target="../media/image14.pn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Master" Target="../slideMasters/slideMaster1.xml"/><Relationship Id="rId4" Type="http://schemas.openxmlformats.org/officeDocument/2006/relationships/image" Target="../media/image18.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Master" Target="../slideMasters/slideMaster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21.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28/08/2025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28/08/2025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28/08/2025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28/08/2025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28/08/2025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28/08/2025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28/08/2025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28/08/2025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28/08/2025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28/08/2025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28/08/2025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AU_Angus McMillan Logo Slide">
    <p:spTree>
      <p:nvGrpSpPr>
        <p:cNvPr id="1" name=""/>
        <p:cNvGrpSpPr/>
        <p:nvPr/>
      </p:nvGrpSpPr>
      <p:grpSpPr>
        <a:xfrm>
          <a:off x="0" y="0"/>
          <a:ext cx="0" cy="0"/>
          <a:chOff x="0" y="0"/>
          <a:chExt cx="0" cy="0"/>
        </a:xfrm>
      </p:grpSpPr>
      <p:pic>
        <p:nvPicPr>
          <p:cNvPr id="2" name="object 2">
            <a:extLst>
              <a:ext uri="{FF2B5EF4-FFF2-40B4-BE49-F238E27FC236}">
                <a16:creationId xmlns:a16="http://schemas.microsoft.com/office/drawing/2014/main" id="{D01EE691-DC24-D78A-84DC-BC8F599F2802}"/>
              </a:ext>
            </a:extLst>
          </p:cNvPr>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5" name="Text Placeholder 14">
            <a:extLst>
              <a:ext uri="{FF2B5EF4-FFF2-40B4-BE49-F238E27FC236}">
                <a16:creationId xmlns:a16="http://schemas.microsoft.com/office/drawing/2014/main" id="{45FFC63C-070C-75A0-561B-20D326DC06B1}"/>
              </a:ext>
            </a:extLst>
          </p:cNvPr>
          <p:cNvSpPr>
            <a:spLocks noGrp="1"/>
          </p:cNvSpPr>
          <p:nvPr>
            <p:ph type="body" sz="quarter" idx="10" hasCustomPrompt="1"/>
          </p:nvPr>
        </p:nvSpPr>
        <p:spPr>
          <a:xfrm>
            <a:off x="10213" y="6109049"/>
            <a:ext cx="12181787" cy="748951"/>
          </a:xfrm>
        </p:spPr>
        <p:txBody>
          <a:bodyPr>
            <a:normAutofit/>
          </a:bodyPr>
          <a:lstStyle>
            <a:lvl1pPr marL="0" indent="0" algn="ctr">
              <a:buNone/>
              <a:defRPr sz="1455" spc="364" baseline="0">
                <a:solidFill>
                  <a:schemeClr val="bg1"/>
                </a:solidFill>
                <a:latin typeface="Boldoa Mat" pitchFamily="2" charset="77"/>
              </a:defRPr>
            </a:lvl1pPr>
            <a:lvl2pPr marL="277246" indent="0">
              <a:buNone/>
              <a:defRPr>
                <a:solidFill>
                  <a:schemeClr val="bg1"/>
                </a:solidFill>
                <a:latin typeface="Boldoa Mat" pitchFamily="2" charset="77"/>
              </a:defRPr>
            </a:lvl2pPr>
            <a:lvl3pPr marL="554492" indent="0">
              <a:buNone/>
              <a:defRPr>
                <a:solidFill>
                  <a:schemeClr val="bg1"/>
                </a:solidFill>
                <a:latin typeface="Boldoa Mat" pitchFamily="2" charset="77"/>
              </a:defRPr>
            </a:lvl3pPr>
            <a:lvl4pPr marL="831738" indent="0">
              <a:buNone/>
              <a:defRPr>
                <a:solidFill>
                  <a:schemeClr val="bg1"/>
                </a:solidFill>
                <a:latin typeface="Boldoa Mat" pitchFamily="2" charset="77"/>
              </a:defRPr>
            </a:lvl4pPr>
            <a:lvl5pPr marL="1108984" indent="0">
              <a:buNone/>
              <a:defRPr>
                <a:solidFill>
                  <a:schemeClr val="bg1"/>
                </a:solidFill>
                <a:latin typeface="Boldoa Mat" pitchFamily="2" charset="77"/>
              </a:defRPr>
            </a:lvl5pPr>
          </a:lstStyle>
          <a:p>
            <a:pPr lvl="0"/>
            <a:r>
              <a:rPr lang="en-GB"/>
              <a:t>CLICK TO ADD OPTIONAL SUBTITLE</a:t>
            </a:r>
          </a:p>
        </p:txBody>
      </p:sp>
      <p:pic>
        <p:nvPicPr>
          <p:cNvPr id="7" name="Picture 17">
            <a:extLst>
              <a:ext uri="{FF2B5EF4-FFF2-40B4-BE49-F238E27FC236}">
                <a16:creationId xmlns:a16="http://schemas.microsoft.com/office/drawing/2014/main" id="{41A00EAD-2D57-DF88-E1CB-40C28D45132C}"/>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2727290" y="748090"/>
            <a:ext cx="6044256" cy="4898882"/>
          </a:xfrm>
          <a:prstGeom prst="rect">
            <a:avLst/>
          </a:prstGeom>
        </p:spPr>
      </p:pic>
    </p:spTree>
    <p:extLst>
      <p:ext uri="{BB962C8B-B14F-4D97-AF65-F5344CB8AC3E}">
        <p14:creationId xmlns:p14="http://schemas.microsoft.com/office/powerpoint/2010/main" val="9329252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AU_Angus McMillan Title Slide">
    <p:spTree>
      <p:nvGrpSpPr>
        <p:cNvPr id="1" name=""/>
        <p:cNvGrpSpPr/>
        <p:nvPr/>
      </p:nvGrpSpPr>
      <p:grpSpPr>
        <a:xfrm>
          <a:off x="0" y="0"/>
          <a:ext cx="0" cy="0"/>
          <a:chOff x="0" y="0"/>
          <a:chExt cx="0" cy="0"/>
        </a:xfrm>
      </p:grpSpPr>
      <p:pic>
        <p:nvPicPr>
          <p:cNvPr id="5" name="object 2">
            <a:extLst>
              <a:ext uri="{FF2B5EF4-FFF2-40B4-BE49-F238E27FC236}">
                <a16:creationId xmlns:a16="http://schemas.microsoft.com/office/drawing/2014/main" id="{5419377E-28BC-BB34-EA42-9A2086E9967C}"/>
              </a:ext>
            </a:extLst>
          </p:cNvPr>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Text Placeholder 14">
            <a:extLst>
              <a:ext uri="{FF2B5EF4-FFF2-40B4-BE49-F238E27FC236}">
                <a16:creationId xmlns:a16="http://schemas.microsoft.com/office/drawing/2014/main" id="{1724719F-A0C0-BB1B-81D0-CF6AD913FC85}"/>
              </a:ext>
            </a:extLst>
          </p:cNvPr>
          <p:cNvSpPr>
            <a:spLocks noGrp="1"/>
          </p:cNvSpPr>
          <p:nvPr>
            <p:ph type="body" sz="quarter" idx="11" hasCustomPrompt="1"/>
          </p:nvPr>
        </p:nvSpPr>
        <p:spPr>
          <a:xfrm>
            <a:off x="0" y="1802347"/>
            <a:ext cx="12175048" cy="4399117"/>
          </a:xfrm>
        </p:spPr>
        <p:txBody>
          <a:bodyPr anchor="ctr">
            <a:noAutofit/>
          </a:bodyPr>
          <a:lstStyle>
            <a:lvl1pPr marL="0" indent="0" algn="ctr">
              <a:lnSpc>
                <a:spcPct val="90000"/>
              </a:lnSpc>
              <a:buNone/>
              <a:defRPr sz="21163">
                <a:solidFill>
                  <a:srgbClr val="F1ED71"/>
                </a:solidFill>
                <a:latin typeface="Hacksaw" panose="02000500000000000000" pitchFamily="2" charset="0"/>
              </a:defRPr>
            </a:lvl1pPr>
            <a:lvl2pPr>
              <a:defRPr>
                <a:latin typeface="Arsenica Antiqua DemiBold" pitchFamily="2" charset="0"/>
              </a:defRPr>
            </a:lvl2pPr>
            <a:lvl3pPr>
              <a:defRPr>
                <a:latin typeface="Arsenica Antiqua DemiBold" pitchFamily="2" charset="0"/>
              </a:defRPr>
            </a:lvl3pPr>
            <a:lvl4pPr>
              <a:defRPr>
                <a:latin typeface="Arsenica Antiqua DemiBold" pitchFamily="2" charset="0"/>
              </a:defRPr>
            </a:lvl4pPr>
            <a:lvl5pPr>
              <a:defRPr>
                <a:latin typeface="Arsenica Antiqua DemiBold" pitchFamily="2" charset="0"/>
              </a:defRPr>
            </a:lvl5pPr>
          </a:lstStyle>
          <a:p>
            <a:pPr lvl="0"/>
            <a:r>
              <a:rPr lang="en-GB"/>
              <a:t>CLICK EDIT TITLE</a:t>
            </a:r>
          </a:p>
        </p:txBody>
      </p:sp>
      <p:pic>
        <p:nvPicPr>
          <p:cNvPr id="4" name="Picture 11">
            <a:extLst>
              <a:ext uri="{FF2B5EF4-FFF2-40B4-BE49-F238E27FC236}">
                <a16:creationId xmlns:a16="http://schemas.microsoft.com/office/drawing/2014/main" id="{F255A057-14EB-898D-9F87-A0F94147C78E}"/>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5244554" y="331816"/>
            <a:ext cx="1702893" cy="1146029"/>
          </a:xfrm>
          <a:prstGeom prst="rect">
            <a:avLst/>
          </a:prstGeom>
        </p:spPr>
      </p:pic>
      <p:sp>
        <p:nvSpPr>
          <p:cNvPr id="13" name="Text Placeholder 14">
            <a:extLst>
              <a:ext uri="{FF2B5EF4-FFF2-40B4-BE49-F238E27FC236}">
                <a16:creationId xmlns:a16="http://schemas.microsoft.com/office/drawing/2014/main" id="{C544D58D-6F44-1235-B4FE-CEF8B7E29D74}"/>
              </a:ext>
            </a:extLst>
          </p:cNvPr>
          <p:cNvSpPr>
            <a:spLocks noGrp="1"/>
          </p:cNvSpPr>
          <p:nvPr>
            <p:ph type="body" sz="quarter" idx="12" hasCustomPrompt="1"/>
          </p:nvPr>
        </p:nvSpPr>
        <p:spPr>
          <a:xfrm>
            <a:off x="10214" y="6109049"/>
            <a:ext cx="12164835" cy="748951"/>
          </a:xfrm>
        </p:spPr>
        <p:txBody>
          <a:bodyPr>
            <a:normAutofit/>
          </a:bodyPr>
          <a:lstStyle>
            <a:lvl1pPr marL="0" indent="0" algn="ctr">
              <a:buNone/>
              <a:defRPr sz="1455" spc="364" baseline="0">
                <a:solidFill>
                  <a:schemeClr val="bg1"/>
                </a:solidFill>
                <a:latin typeface="Boldoa Mat" pitchFamily="2" charset="77"/>
              </a:defRPr>
            </a:lvl1pPr>
            <a:lvl2pPr marL="277246" indent="0">
              <a:buNone/>
              <a:defRPr>
                <a:solidFill>
                  <a:schemeClr val="bg1"/>
                </a:solidFill>
                <a:latin typeface="Boldoa Mat" pitchFamily="2" charset="77"/>
              </a:defRPr>
            </a:lvl2pPr>
            <a:lvl3pPr marL="554492" indent="0">
              <a:buNone/>
              <a:defRPr>
                <a:solidFill>
                  <a:schemeClr val="bg1"/>
                </a:solidFill>
                <a:latin typeface="Boldoa Mat" pitchFamily="2" charset="77"/>
              </a:defRPr>
            </a:lvl3pPr>
            <a:lvl4pPr marL="831738" indent="0">
              <a:buNone/>
              <a:defRPr>
                <a:solidFill>
                  <a:schemeClr val="bg1"/>
                </a:solidFill>
                <a:latin typeface="Boldoa Mat" pitchFamily="2" charset="77"/>
              </a:defRPr>
            </a:lvl4pPr>
            <a:lvl5pPr marL="1108984" indent="0">
              <a:buNone/>
              <a:defRPr>
                <a:solidFill>
                  <a:schemeClr val="bg1"/>
                </a:solidFill>
                <a:latin typeface="Boldoa Mat" pitchFamily="2" charset="77"/>
              </a:defRPr>
            </a:lvl5pPr>
          </a:lstStyle>
          <a:p>
            <a:pPr lvl="0"/>
            <a:r>
              <a:rPr lang="en-GB"/>
              <a:t>CLICK TO ADD OPTIONAL SUBTITLE</a:t>
            </a:r>
          </a:p>
        </p:txBody>
      </p:sp>
    </p:spTree>
    <p:extLst>
      <p:ext uri="{BB962C8B-B14F-4D97-AF65-F5344CB8AC3E}">
        <p14:creationId xmlns:p14="http://schemas.microsoft.com/office/powerpoint/2010/main" val="30270305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AU_ M&amp;E Editable title plus 2 colour Empire etchin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9DAEE98-31F0-09BC-193D-DF8B5DDDE8E2}"/>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50062" y="0"/>
            <a:ext cx="12292124" cy="6858000"/>
          </a:xfrm>
          <a:prstGeom prst="rect">
            <a:avLst/>
          </a:prstGeom>
          <a:effectLst>
            <a:outerShdw blurRad="50800" dist="50800" dir="5400000" algn="ctr" rotWithShape="0">
              <a:srgbClr val="889C9F"/>
            </a:outerShdw>
          </a:effectLst>
        </p:spPr>
      </p:pic>
      <p:sp>
        <p:nvSpPr>
          <p:cNvPr id="4" name="Text Placeholder 14">
            <a:extLst>
              <a:ext uri="{FF2B5EF4-FFF2-40B4-BE49-F238E27FC236}">
                <a16:creationId xmlns:a16="http://schemas.microsoft.com/office/drawing/2014/main" id="{FEE23AB1-FD3B-9506-5B3C-51FD8AD6FCC2}"/>
              </a:ext>
            </a:extLst>
          </p:cNvPr>
          <p:cNvSpPr>
            <a:spLocks noGrp="1"/>
          </p:cNvSpPr>
          <p:nvPr>
            <p:ph type="body" sz="quarter" idx="10" hasCustomPrompt="1"/>
          </p:nvPr>
        </p:nvSpPr>
        <p:spPr>
          <a:xfrm>
            <a:off x="8477" y="1072405"/>
            <a:ext cx="12175048" cy="5036644"/>
          </a:xfrm>
        </p:spPr>
        <p:txBody>
          <a:bodyPr anchor="ctr">
            <a:normAutofit/>
          </a:bodyPr>
          <a:lstStyle>
            <a:lvl1pPr marL="0" indent="0" algn="ctr">
              <a:lnSpc>
                <a:spcPct val="90000"/>
              </a:lnSpc>
              <a:buNone/>
              <a:defRPr sz="5154">
                <a:solidFill>
                  <a:srgbClr val="565565"/>
                </a:solidFill>
                <a:latin typeface="Arsenica Antiqua DemiBold" pitchFamily="2" charset="0"/>
              </a:defRPr>
            </a:lvl1pPr>
            <a:lvl2pPr>
              <a:defRPr>
                <a:latin typeface="Arsenica Antiqua DemiBold" pitchFamily="2" charset="0"/>
              </a:defRPr>
            </a:lvl2pPr>
            <a:lvl3pPr>
              <a:defRPr>
                <a:latin typeface="Arsenica Antiqua DemiBold" pitchFamily="2" charset="0"/>
              </a:defRPr>
            </a:lvl3pPr>
            <a:lvl4pPr>
              <a:defRPr>
                <a:latin typeface="Arsenica Antiqua DemiBold" pitchFamily="2" charset="0"/>
              </a:defRPr>
            </a:lvl4pPr>
            <a:lvl5pPr>
              <a:defRPr>
                <a:latin typeface="Arsenica Antiqua DemiBold" pitchFamily="2" charset="0"/>
              </a:defRPr>
            </a:lvl5pPr>
          </a:lstStyle>
          <a:p>
            <a:pPr lvl="0"/>
            <a:r>
              <a:rPr lang="en-GB"/>
              <a:t>CLICK TO EDIT MASTER TITLE</a:t>
            </a:r>
          </a:p>
        </p:txBody>
      </p:sp>
      <p:sp>
        <p:nvSpPr>
          <p:cNvPr id="13" name="Text Placeholder 14">
            <a:extLst>
              <a:ext uri="{FF2B5EF4-FFF2-40B4-BE49-F238E27FC236}">
                <a16:creationId xmlns:a16="http://schemas.microsoft.com/office/drawing/2014/main" id="{D15BC0E4-DF55-4F4A-632A-161E7435B467}"/>
              </a:ext>
            </a:extLst>
          </p:cNvPr>
          <p:cNvSpPr>
            <a:spLocks noGrp="1"/>
          </p:cNvSpPr>
          <p:nvPr>
            <p:ph type="body" sz="quarter" idx="11" hasCustomPrompt="1"/>
          </p:nvPr>
        </p:nvSpPr>
        <p:spPr>
          <a:xfrm>
            <a:off x="4272592" y="401203"/>
            <a:ext cx="3646817" cy="162917"/>
          </a:xfrm>
        </p:spPr>
        <p:txBody>
          <a:bodyPr>
            <a:noAutofit/>
          </a:bodyPr>
          <a:lstStyle>
            <a:lvl1pPr marL="0" indent="0" algn="ctr">
              <a:buNone/>
              <a:defRPr sz="637" b="0" i="0" spc="91" baseline="0">
                <a:solidFill>
                  <a:srgbClr val="565565"/>
                </a:solidFill>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SECTION TITLE</a:t>
            </a:r>
            <a:endParaRPr lang="en-US"/>
          </a:p>
        </p:txBody>
      </p:sp>
      <p:sp>
        <p:nvSpPr>
          <p:cNvPr id="14" name="object 7">
            <a:extLst>
              <a:ext uri="{FF2B5EF4-FFF2-40B4-BE49-F238E27FC236}">
                <a16:creationId xmlns:a16="http://schemas.microsoft.com/office/drawing/2014/main" id="{D1DC91E7-D1B9-4DDF-7EC2-8CB935987F10}"/>
              </a:ext>
            </a:extLst>
          </p:cNvPr>
          <p:cNvSpPr/>
          <p:nvPr userDrawn="1"/>
        </p:nvSpPr>
        <p:spPr>
          <a:xfrm>
            <a:off x="6014464" y="194458"/>
            <a:ext cx="163074" cy="159381"/>
          </a:xfrm>
          <a:custGeom>
            <a:avLst/>
            <a:gdLst/>
            <a:ahLst/>
            <a:cxnLst/>
            <a:rect l="l" t="t" r="r" b="b"/>
            <a:pathLst>
              <a:path w="393700" h="384809">
                <a:moveTo>
                  <a:pt x="6450" y="0"/>
                </a:moveTo>
                <a:lnTo>
                  <a:pt x="3361" y="0"/>
                </a:lnTo>
                <a:lnTo>
                  <a:pt x="670" y="2540"/>
                </a:lnTo>
                <a:lnTo>
                  <a:pt x="0" y="2540"/>
                </a:lnTo>
                <a:lnTo>
                  <a:pt x="0" y="3810"/>
                </a:lnTo>
                <a:lnTo>
                  <a:pt x="3826" y="10160"/>
                </a:lnTo>
                <a:lnTo>
                  <a:pt x="15305" y="21590"/>
                </a:lnTo>
                <a:lnTo>
                  <a:pt x="34438" y="39370"/>
                </a:lnTo>
                <a:lnTo>
                  <a:pt x="106033" y="101600"/>
                </a:lnTo>
                <a:lnTo>
                  <a:pt x="127307" y="121920"/>
                </a:lnTo>
                <a:lnTo>
                  <a:pt x="147827" y="142240"/>
                </a:lnTo>
                <a:lnTo>
                  <a:pt x="156612" y="151130"/>
                </a:lnTo>
                <a:lnTo>
                  <a:pt x="164840" y="158750"/>
                </a:lnTo>
                <a:lnTo>
                  <a:pt x="172515" y="167640"/>
                </a:lnTo>
                <a:lnTo>
                  <a:pt x="179638" y="175260"/>
                </a:lnTo>
                <a:lnTo>
                  <a:pt x="178497" y="176530"/>
                </a:lnTo>
                <a:lnTo>
                  <a:pt x="173931" y="182880"/>
                </a:lnTo>
                <a:lnTo>
                  <a:pt x="172801" y="185420"/>
                </a:lnTo>
                <a:lnTo>
                  <a:pt x="172801" y="190500"/>
                </a:lnTo>
                <a:lnTo>
                  <a:pt x="173732" y="193040"/>
                </a:lnTo>
                <a:lnTo>
                  <a:pt x="175617" y="195580"/>
                </a:lnTo>
                <a:lnTo>
                  <a:pt x="178036" y="198120"/>
                </a:lnTo>
                <a:lnTo>
                  <a:pt x="179376" y="200660"/>
                </a:lnTo>
                <a:lnTo>
                  <a:pt x="179638" y="200660"/>
                </a:lnTo>
                <a:lnTo>
                  <a:pt x="164159" y="219710"/>
                </a:lnTo>
                <a:lnTo>
                  <a:pt x="145508" y="240030"/>
                </a:lnTo>
                <a:lnTo>
                  <a:pt x="123684" y="264160"/>
                </a:lnTo>
                <a:lnTo>
                  <a:pt x="98688" y="289560"/>
                </a:lnTo>
                <a:lnTo>
                  <a:pt x="70161" y="320040"/>
                </a:lnTo>
                <a:lnTo>
                  <a:pt x="46621" y="344170"/>
                </a:lnTo>
                <a:lnTo>
                  <a:pt x="28068" y="364490"/>
                </a:lnTo>
                <a:lnTo>
                  <a:pt x="14502" y="378460"/>
                </a:lnTo>
                <a:lnTo>
                  <a:pt x="15308" y="383540"/>
                </a:lnTo>
                <a:lnTo>
                  <a:pt x="16920" y="384810"/>
                </a:lnTo>
                <a:lnTo>
                  <a:pt x="19339" y="384810"/>
                </a:lnTo>
                <a:lnTo>
                  <a:pt x="23943" y="382270"/>
                </a:lnTo>
                <a:lnTo>
                  <a:pt x="34943" y="370840"/>
                </a:lnTo>
                <a:lnTo>
                  <a:pt x="52340" y="353060"/>
                </a:lnTo>
                <a:lnTo>
                  <a:pt x="76133" y="327660"/>
                </a:lnTo>
                <a:lnTo>
                  <a:pt x="85416" y="318770"/>
                </a:lnTo>
                <a:lnTo>
                  <a:pt x="157094" y="241300"/>
                </a:lnTo>
                <a:lnTo>
                  <a:pt x="169853" y="227330"/>
                </a:lnTo>
                <a:lnTo>
                  <a:pt x="179544" y="217170"/>
                </a:lnTo>
                <a:lnTo>
                  <a:pt x="186164" y="212090"/>
                </a:lnTo>
                <a:lnTo>
                  <a:pt x="189711" y="209550"/>
                </a:lnTo>
                <a:lnTo>
                  <a:pt x="205951" y="209550"/>
                </a:lnTo>
                <a:lnTo>
                  <a:pt x="207438" y="208280"/>
                </a:lnTo>
                <a:lnTo>
                  <a:pt x="223978" y="208280"/>
                </a:lnTo>
                <a:lnTo>
                  <a:pt x="220851" y="204470"/>
                </a:lnTo>
                <a:lnTo>
                  <a:pt x="219113" y="200660"/>
                </a:lnTo>
                <a:lnTo>
                  <a:pt x="220317" y="198120"/>
                </a:lnTo>
                <a:lnTo>
                  <a:pt x="225155" y="194310"/>
                </a:lnTo>
                <a:lnTo>
                  <a:pt x="226370" y="193040"/>
                </a:lnTo>
                <a:lnTo>
                  <a:pt x="226370" y="190500"/>
                </a:lnTo>
                <a:lnTo>
                  <a:pt x="224883" y="187960"/>
                </a:lnTo>
                <a:lnTo>
                  <a:pt x="221940" y="184150"/>
                </a:lnTo>
                <a:lnTo>
                  <a:pt x="218977" y="181610"/>
                </a:lnTo>
                <a:lnTo>
                  <a:pt x="217501" y="179070"/>
                </a:lnTo>
                <a:lnTo>
                  <a:pt x="217501" y="177800"/>
                </a:lnTo>
                <a:lnTo>
                  <a:pt x="226273" y="167640"/>
                </a:lnTo>
                <a:lnTo>
                  <a:pt x="188905" y="167640"/>
                </a:lnTo>
                <a:lnTo>
                  <a:pt x="184676" y="163830"/>
                </a:lnTo>
                <a:lnTo>
                  <a:pt x="175210" y="156210"/>
                </a:lnTo>
                <a:lnTo>
                  <a:pt x="140571" y="123190"/>
                </a:lnTo>
                <a:lnTo>
                  <a:pt x="72804" y="59690"/>
                </a:lnTo>
                <a:lnTo>
                  <a:pt x="39451" y="29210"/>
                </a:lnTo>
                <a:lnTo>
                  <a:pt x="6450" y="0"/>
                </a:lnTo>
                <a:close/>
              </a:path>
              <a:path w="393700" h="384809">
                <a:moveTo>
                  <a:pt x="223978" y="208280"/>
                </a:moveTo>
                <a:lnTo>
                  <a:pt x="208244" y="208280"/>
                </a:lnTo>
                <a:lnTo>
                  <a:pt x="213351" y="212090"/>
                </a:lnTo>
                <a:lnTo>
                  <a:pt x="225860" y="223520"/>
                </a:lnTo>
                <a:lnTo>
                  <a:pt x="245773" y="242570"/>
                </a:lnTo>
                <a:lnTo>
                  <a:pt x="273091" y="270510"/>
                </a:lnTo>
                <a:lnTo>
                  <a:pt x="321374" y="318770"/>
                </a:lnTo>
                <a:lnTo>
                  <a:pt x="356264" y="353060"/>
                </a:lnTo>
                <a:lnTo>
                  <a:pt x="377760" y="373380"/>
                </a:lnTo>
                <a:lnTo>
                  <a:pt x="385862" y="379730"/>
                </a:lnTo>
                <a:lnTo>
                  <a:pt x="390700" y="379730"/>
                </a:lnTo>
                <a:lnTo>
                  <a:pt x="393118" y="378460"/>
                </a:lnTo>
                <a:lnTo>
                  <a:pt x="393118" y="373380"/>
                </a:lnTo>
                <a:lnTo>
                  <a:pt x="391430" y="368300"/>
                </a:lnTo>
                <a:lnTo>
                  <a:pt x="386367" y="361950"/>
                </a:lnTo>
                <a:lnTo>
                  <a:pt x="377931" y="353060"/>
                </a:lnTo>
                <a:lnTo>
                  <a:pt x="366124" y="342900"/>
                </a:lnTo>
                <a:lnTo>
                  <a:pt x="331792" y="312420"/>
                </a:lnTo>
                <a:lnTo>
                  <a:pt x="319081" y="299720"/>
                </a:lnTo>
                <a:lnTo>
                  <a:pt x="309341" y="290830"/>
                </a:lnTo>
                <a:lnTo>
                  <a:pt x="297429" y="278130"/>
                </a:lnTo>
                <a:lnTo>
                  <a:pt x="266217" y="247650"/>
                </a:lnTo>
                <a:lnTo>
                  <a:pt x="234751" y="219710"/>
                </a:lnTo>
                <a:lnTo>
                  <a:pt x="226063" y="210820"/>
                </a:lnTo>
                <a:lnTo>
                  <a:pt x="223978" y="208280"/>
                </a:lnTo>
                <a:close/>
              </a:path>
              <a:path w="393700" h="384809">
                <a:moveTo>
                  <a:pt x="160445" y="311150"/>
                </a:moveTo>
                <a:lnTo>
                  <a:pt x="155607" y="311150"/>
                </a:lnTo>
                <a:lnTo>
                  <a:pt x="152990" y="314960"/>
                </a:lnTo>
                <a:lnTo>
                  <a:pt x="147890" y="326390"/>
                </a:lnTo>
                <a:lnTo>
                  <a:pt x="146613" y="332740"/>
                </a:lnTo>
                <a:lnTo>
                  <a:pt x="146613" y="346710"/>
                </a:lnTo>
                <a:lnTo>
                  <a:pt x="148623" y="350520"/>
                </a:lnTo>
                <a:lnTo>
                  <a:pt x="154801" y="350520"/>
                </a:lnTo>
                <a:lnTo>
                  <a:pt x="157827" y="346710"/>
                </a:lnTo>
                <a:lnTo>
                  <a:pt x="165607" y="332740"/>
                </a:lnTo>
                <a:lnTo>
                  <a:pt x="167565" y="327660"/>
                </a:lnTo>
                <a:lnTo>
                  <a:pt x="167565" y="321310"/>
                </a:lnTo>
                <a:lnTo>
                  <a:pt x="166549" y="318770"/>
                </a:lnTo>
                <a:lnTo>
                  <a:pt x="162529" y="313690"/>
                </a:lnTo>
                <a:lnTo>
                  <a:pt x="160445" y="311150"/>
                </a:lnTo>
                <a:close/>
              </a:path>
              <a:path w="393700" h="384809">
                <a:moveTo>
                  <a:pt x="242882" y="313690"/>
                </a:moveTo>
                <a:lnTo>
                  <a:pt x="238851" y="313690"/>
                </a:lnTo>
                <a:lnTo>
                  <a:pt x="236840" y="317500"/>
                </a:lnTo>
                <a:lnTo>
                  <a:pt x="236840" y="331470"/>
                </a:lnTo>
                <a:lnTo>
                  <a:pt x="238045" y="335280"/>
                </a:lnTo>
                <a:lnTo>
                  <a:pt x="242882" y="344170"/>
                </a:lnTo>
                <a:lnTo>
                  <a:pt x="245563" y="345440"/>
                </a:lnTo>
                <a:lnTo>
                  <a:pt x="252809" y="345440"/>
                </a:lnTo>
                <a:lnTo>
                  <a:pt x="255636" y="342900"/>
                </a:lnTo>
                <a:lnTo>
                  <a:pt x="256976" y="336550"/>
                </a:lnTo>
                <a:lnTo>
                  <a:pt x="253378" y="326390"/>
                </a:lnTo>
                <a:lnTo>
                  <a:pt x="249827" y="320040"/>
                </a:lnTo>
                <a:lnTo>
                  <a:pt x="246327" y="314960"/>
                </a:lnTo>
                <a:lnTo>
                  <a:pt x="242882" y="313690"/>
                </a:lnTo>
                <a:close/>
              </a:path>
              <a:path w="393700" h="384809">
                <a:moveTo>
                  <a:pt x="193264" y="300990"/>
                </a:moveTo>
                <a:lnTo>
                  <a:pt x="155880" y="300990"/>
                </a:lnTo>
                <a:lnTo>
                  <a:pt x="163932" y="302260"/>
                </a:lnTo>
                <a:lnTo>
                  <a:pt x="171450" y="304800"/>
                </a:lnTo>
                <a:lnTo>
                  <a:pt x="185418" y="316230"/>
                </a:lnTo>
                <a:lnTo>
                  <a:pt x="188632" y="320040"/>
                </a:lnTo>
                <a:lnTo>
                  <a:pt x="189177" y="320040"/>
                </a:lnTo>
                <a:lnTo>
                  <a:pt x="190381" y="316230"/>
                </a:lnTo>
                <a:lnTo>
                  <a:pt x="193072" y="303530"/>
                </a:lnTo>
                <a:lnTo>
                  <a:pt x="193168" y="302260"/>
                </a:lnTo>
                <a:lnTo>
                  <a:pt x="193264" y="300990"/>
                </a:lnTo>
                <a:close/>
              </a:path>
              <a:path w="393700" h="384809">
                <a:moveTo>
                  <a:pt x="211459" y="234950"/>
                </a:moveTo>
                <a:lnTo>
                  <a:pt x="205019" y="234950"/>
                </a:lnTo>
                <a:lnTo>
                  <a:pt x="203407" y="236220"/>
                </a:lnTo>
                <a:lnTo>
                  <a:pt x="203407" y="243840"/>
                </a:lnTo>
                <a:lnTo>
                  <a:pt x="204611" y="251460"/>
                </a:lnTo>
                <a:lnTo>
                  <a:pt x="207030" y="264160"/>
                </a:lnTo>
                <a:lnTo>
                  <a:pt x="208618" y="274320"/>
                </a:lnTo>
                <a:lnTo>
                  <a:pt x="209754" y="283210"/>
                </a:lnTo>
                <a:lnTo>
                  <a:pt x="210095" y="288290"/>
                </a:lnTo>
                <a:lnTo>
                  <a:pt x="210180" y="289560"/>
                </a:lnTo>
                <a:lnTo>
                  <a:pt x="210265" y="290830"/>
                </a:lnTo>
                <a:lnTo>
                  <a:pt x="210350" y="292100"/>
                </a:lnTo>
                <a:lnTo>
                  <a:pt x="210468" y="294640"/>
                </a:lnTo>
                <a:lnTo>
                  <a:pt x="210566" y="298450"/>
                </a:lnTo>
                <a:lnTo>
                  <a:pt x="210663" y="302260"/>
                </a:lnTo>
                <a:lnTo>
                  <a:pt x="212810" y="308610"/>
                </a:lnTo>
                <a:lnTo>
                  <a:pt x="214810" y="312420"/>
                </a:lnTo>
                <a:lnTo>
                  <a:pt x="217228" y="312420"/>
                </a:lnTo>
                <a:lnTo>
                  <a:pt x="227574" y="300990"/>
                </a:lnTo>
                <a:lnTo>
                  <a:pt x="232139" y="299720"/>
                </a:lnTo>
                <a:lnTo>
                  <a:pt x="259803" y="299720"/>
                </a:lnTo>
                <a:lnTo>
                  <a:pt x="259803" y="295910"/>
                </a:lnTo>
                <a:lnTo>
                  <a:pt x="249730" y="284480"/>
                </a:lnTo>
                <a:lnTo>
                  <a:pt x="243361" y="276860"/>
                </a:lnTo>
                <a:lnTo>
                  <a:pt x="237949" y="270510"/>
                </a:lnTo>
                <a:lnTo>
                  <a:pt x="233493" y="264160"/>
                </a:lnTo>
                <a:lnTo>
                  <a:pt x="229992" y="260350"/>
                </a:lnTo>
                <a:lnTo>
                  <a:pt x="225961" y="254000"/>
                </a:lnTo>
                <a:lnTo>
                  <a:pt x="222139" y="247650"/>
                </a:lnTo>
                <a:lnTo>
                  <a:pt x="214883" y="237490"/>
                </a:lnTo>
                <a:lnTo>
                  <a:pt x="211459" y="234950"/>
                </a:lnTo>
                <a:close/>
              </a:path>
              <a:path w="393700" h="384809">
                <a:moveTo>
                  <a:pt x="186622" y="238760"/>
                </a:moveTo>
                <a:lnTo>
                  <a:pt x="181795" y="238760"/>
                </a:lnTo>
                <a:lnTo>
                  <a:pt x="177628" y="242570"/>
                </a:lnTo>
                <a:lnTo>
                  <a:pt x="171984" y="251460"/>
                </a:lnTo>
                <a:lnTo>
                  <a:pt x="165969" y="260350"/>
                </a:lnTo>
                <a:lnTo>
                  <a:pt x="161212" y="266700"/>
                </a:lnTo>
                <a:lnTo>
                  <a:pt x="157716" y="271780"/>
                </a:lnTo>
                <a:lnTo>
                  <a:pt x="155482" y="274320"/>
                </a:lnTo>
                <a:lnTo>
                  <a:pt x="151712" y="278130"/>
                </a:lnTo>
                <a:lnTo>
                  <a:pt x="139765" y="288290"/>
                </a:lnTo>
                <a:lnTo>
                  <a:pt x="137754" y="292100"/>
                </a:lnTo>
                <a:lnTo>
                  <a:pt x="137754" y="300990"/>
                </a:lnTo>
                <a:lnTo>
                  <a:pt x="139367" y="302260"/>
                </a:lnTo>
                <a:lnTo>
                  <a:pt x="150508" y="302260"/>
                </a:lnTo>
                <a:lnTo>
                  <a:pt x="155880" y="300990"/>
                </a:lnTo>
                <a:lnTo>
                  <a:pt x="193264" y="300990"/>
                </a:lnTo>
                <a:lnTo>
                  <a:pt x="193647" y="295910"/>
                </a:lnTo>
                <a:lnTo>
                  <a:pt x="193540" y="276860"/>
                </a:lnTo>
                <a:lnTo>
                  <a:pt x="192935" y="267970"/>
                </a:lnTo>
                <a:lnTo>
                  <a:pt x="191927" y="259080"/>
                </a:lnTo>
                <a:lnTo>
                  <a:pt x="190517" y="252730"/>
                </a:lnTo>
                <a:lnTo>
                  <a:pt x="188632" y="243840"/>
                </a:lnTo>
                <a:lnTo>
                  <a:pt x="186622" y="238760"/>
                </a:lnTo>
                <a:close/>
              </a:path>
              <a:path w="393700" h="384809">
                <a:moveTo>
                  <a:pt x="259803" y="299720"/>
                </a:moveTo>
                <a:lnTo>
                  <a:pt x="246505" y="299720"/>
                </a:lnTo>
                <a:lnTo>
                  <a:pt x="252945" y="302260"/>
                </a:lnTo>
                <a:lnTo>
                  <a:pt x="257918" y="302260"/>
                </a:lnTo>
                <a:lnTo>
                  <a:pt x="259803" y="300990"/>
                </a:lnTo>
                <a:lnTo>
                  <a:pt x="259803" y="299720"/>
                </a:lnTo>
                <a:close/>
              </a:path>
              <a:path w="393700" h="384809">
                <a:moveTo>
                  <a:pt x="162330" y="193040"/>
                </a:moveTo>
                <a:lnTo>
                  <a:pt x="138561" y="193040"/>
                </a:lnTo>
                <a:lnTo>
                  <a:pt x="122450" y="194310"/>
                </a:lnTo>
                <a:lnTo>
                  <a:pt x="102311" y="196850"/>
                </a:lnTo>
                <a:lnTo>
                  <a:pt x="89149" y="198120"/>
                </a:lnTo>
                <a:lnTo>
                  <a:pt x="81369" y="198120"/>
                </a:lnTo>
                <a:lnTo>
                  <a:pt x="76259" y="199390"/>
                </a:lnTo>
                <a:lnTo>
                  <a:pt x="73715" y="201930"/>
                </a:lnTo>
                <a:lnTo>
                  <a:pt x="73715" y="208280"/>
                </a:lnTo>
                <a:lnTo>
                  <a:pt x="76594" y="213360"/>
                </a:lnTo>
                <a:lnTo>
                  <a:pt x="88143" y="224790"/>
                </a:lnTo>
                <a:lnTo>
                  <a:pt x="91033" y="229870"/>
                </a:lnTo>
                <a:lnTo>
                  <a:pt x="91033" y="236220"/>
                </a:lnTo>
                <a:lnTo>
                  <a:pt x="90363" y="238760"/>
                </a:lnTo>
                <a:lnTo>
                  <a:pt x="87672" y="246380"/>
                </a:lnTo>
                <a:lnTo>
                  <a:pt x="87002" y="250190"/>
                </a:lnTo>
                <a:lnTo>
                  <a:pt x="87002" y="254000"/>
                </a:lnTo>
                <a:lnTo>
                  <a:pt x="88342" y="255270"/>
                </a:lnTo>
                <a:lnTo>
                  <a:pt x="91033" y="255270"/>
                </a:lnTo>
                <a:lnTo>
                  <a:pt x="95386" y="254000"/>
                </a:lnTo>
                <a:lnTo>
                  <a:pt x="103214" y="248920"/>
                </a:lnTo>
                <a:lnTo>
                  <a:pt x="114516" y="241300"/>
                </a:lnTo>
                <a:lnTo>
                  <a:pt x="129294" y="228600"/>
                </a:lnTo>
                <a:lnTo>
                  <a:pt x="143746" y="217170"/>
                </a:lnTo>
                <a:lnTo>
                  <a:pt x="154069" y="207010"/>
                </a:lnTo>
                <a:lnTo>
                  <a:pt x="160264" y="200660"/>
                </a:lnTo>
                <a:lnTo>
                  <a:pt x="162330" y="195580"/>
                </a:lnTo>
                <a:lnTo>
                  <a:pt x="162330" y="193040"/>
                </a:lnTo>
                <a:close/>
              </a:path>
              <a:path w="393700" h="384809">
                <a:moveTo>
                  <a:pt x="269059" y="194310"/>
                </a:moveTo>
                <a:lnTo>
                  <a:pt x="253217" y="194310"/>
                </a:lnTo>
                <a:lnTo>
                  <a:pt x="247311" y="198120"/>
                </a:lnTo>
                <a:lnTo>
                  <a:pt x="247311" y="205740"/>
                </a:lnTo>
                <a:lnTo>
                  <a:pt x="249730" y="209550"/>
                </a:lnTo>
                <a:lnTo>
                  <a:pt x="254557" y="213360"/>
                </a:lnTo>
                <a:lnTo>
                  <a:pt x="256242" y="214630"/>
                </a:lnTo>
                <a:lnTo>
                  <a:pt x="260495" y="217170"/>
                </a:lnTo>
                <a:lnTo>
                  <a:pt x="267319" y="222250"/>
                </a:lnTo>
                <a:lnTo>
                  <a:pt x="276714" y="229870"/>
                </a:lnTo>
                <a:lnTo>
                  <a:pt x="290459" y="240030"/>
                </a:lnTo>
                <a:lnTo>
                  <a:pt x="301082" y="246380"/>
                </a:lnTo>
                <a:lnTo>
                  <a:pt x="308584" y="250190"/>
                </a:lnTo>
                <a:lnTo>
                  <a:pt x="312964" y="252730"/>
                </a:lnTo>
                <a:lnTo>
                  <a:pt x="316995" y="252730"/>
                </a:lnTo>
                <a:lnTo>
                  <a:pt x="319005" y="250190"/>
                </a:lnTo>
                <a:lnTo>
                  <a:pt x="319005" y="245110"/>
                </a:lnTo>
                <a:lnTo>
                  <a:pt x="317864" y="241300"/>
                </a:lnTo>
                <a:lnTo>
                  <a:pt x="313299" y="232410"/>
                </a:lnTo>
                <a:lnTo>
                  <a:pt x="312158" y="229870"/>
                </a:lnTo>
                <a:lnTo>
                  <a:pt x="312158" y="227330"/>
                </a:lnTo>
                <a:lnTo>
                  <a:pt x="314712" y="222250"/>
                </a:lnTo>
                <a:lnTo>
                  <a:pt x="324911" y="209550"/>
                </a:lnTo>
                <a:lnTo>
                  <a:pt x="327466" y="204470"/>
                </a:lnTo>
                <a:lnTo>
                  <a:pt x="327466" y="198120"/>
                </a:lnTo>
                <a:lnTo>
                  <a:pt x="293561" y="198120"/>
                </a:lnTo>
                <a:lnTo>
                  <a:pt x="275572" y="195580"/>
                </a:lnTo>
                <a:lnTo>
                  <a:pt x="269059" y="194310"/>
                </a:lnTo>
                <a:close/>
              </a:path>
              <a:path w="393700" h="384809">
                <a:moveTo>
                  <a:pt x="76929" y="224790"/>
                </a:moveTo>
                <a:lnTo>
                  <a:pt x="69683" y="224790"/>
                </a:lnTo>
                <a:lnTo>
                  <a:pt x="55233" y="226060"/>
                </a:lnTo>
                <a:lnTo>
                  <a:pt x="44913" y="228600"/>
                </a:lnTo>
                <a:lnTo>
                  <a:pt x="38722" y="232410"/>
                </a:lnTo>
                <a:lnTo>
                  <a:pt x="36658" y="237490"/>
                </a:lnTo>
                <a:lnTo>
                  <a:pt x="36658" y="240030"/>
                </a:lnTo>
                <a:lnTo>
                  <a:pt x="38532" y="242570"/>
                </a:lnTo>
                <a:lnTo>
                  <a:pt x="46050" y="247650"/>
                </a:lnTo>
                <a:lnTo>
                  <a:pt x="49401" y="248920"/>
                </a:lnTo>
                <a:lnTo>
                  <a:pt x="60417" y="248920"/>
                </a:lnTo>
                <a:lnTo>
                  <a:pt x="67128" y="246380"/>
                </a:lnTo>
                <a:lnTo>
                  <a:pt x="77871" y="240030"/>
                </a:lnTo>
                <a:lnTo>
                  <a:pt x="80562" y="234950"/>
                </a:lnTo>
                <a:lnTo>
                  <a:pt x="80562" y="226060"/>
                </a:lnTo>
                <a:lnTo>
                  <a:pt x="76929" y="224790"/>
                </a:lnTo>
                <a:close/>
              </a:path>
              <a:path w="393700" h="384809">
                <a:moveTo>
                  <a:pt x="355517" y="219710"/>
                </a:moveTo>
                <a:lnTo>
                  <a:pt x="342900" y="219710"/>
                </a:lnTo>
                <a:lnTo>
                  <a:pt x="335382" y="222250"/>
                </a:lnTo>
                <a:lnTo>
                  <a:pt x="324639" y="226060"/>
                </a:lnTo>
                <a:lnTo>
                  <a:pt x="324639" y="229870"/>
                </a:lnTo>
                <a:lnTo>
                  <a:pt x="333226" y="233680"/>
                </a:lnTo>
                <a:lnTo>
                  <a:pt x="340454" y="236220"/>
                </a:lnTo>
                <a:lnTo>
                  <a:pt x="346321" y="238760"/>
                </a:lnTo>
                <a:lnTo>
                  <a:pt x="357800" y="238760"/>
                </a:lnTo>
                <a:lnTo>
                  <a:pt x="361297" y="236220"/>
                </a:lnTo>
                <a:lnTo>
                  <a:pt x="361297" y="227330"/>
                </a:lnTo>
                <a:lnTo>
                  <a:pt x="360219" y="222250"/>
                </a:lnTo>
                <a:lnTo>
                  <a:pt x="355517" y="219710"/>
                </a:lnTo>
                <a:close/>
              </a:path>
              <a:path w="393700" h="384809">
                <a:moveTo>
                  <a:pt x="205951" y="209550"/>
                </a:moveTo>
                <a:lnTo>
                  <a:pt x="190517" y="209550"/>
                </a:lnTo>
                <a:lnTo>
                  <a:pt x="191784" y="210820"/>
                </a:lnTo>
                <a:lnTo>
                  <a:pt x="195282" y="213360"/>
                </a:lnTo>
                <a:lnTo>
                  <a:pt x="196695" y="214630"/>
                </a:lnTo>
                <a:lnTo>
                  <a:pt x="199648" y="214630"/>
                </a:lnTo>
                <a:lnTo>
                  <a:pt x="201658" y="213360"/>
                </a:lnTo>
                <a:lnTo>
                  <a:pt x="205951" y="209550"/>
                </a:lnTo>
                <a:close/>
              </a:path>
              <a:path w="393700" h="384809">
                <a:moveTo>
                  <a:pt x="323571" y="196850"/>
                </a:moveTo>
                <a:lnTo>
                  <a:pt x="312356" y="196850"/>
                </a:lnTo>
                <a:lnTo>
                  <a:pt x="308336" y="198120"/>
                </a:lnTo>
                <a:lnTo>
                  <a:pt x="327466" y="198120"/>
                </a:lnTo>
                <a:lnTo>
                  <a:pt x="323571" y="196850"/>
                </a:lnTo>
                <a:close/>
              </a:path>
              <a:path w="393700" h="384809">
                <a:moveTo>
                  <a:pt x="92635" y="125730"/>
                </a:moveTo>
                <a:lnTo>
                  <a:pt x="88342" y="125730"/>
                </a:lnTo>
                <a:lnTo>
                  <a:pt x="86196" y="128270"/>
                </a:lnTo>
                <a:lnTo>
                  <a:pt x="86196" y="135890"/>
                </a:lnTo>
                <a:lnTo>
                  <a:pt x="86740" y="138430"/>
                </a:lnTo>
                <a:lnTo>
                  <a:pt x="88876" y="143510"/>
                </a:lnTo>
                <a:lnTo>
                  <a:pt x="89421" y="146050"/>
                </a:lnTo>
                <a:lnTo>
                  <a:pt x="89421" y="153670"/>
                </a:lnTo>
                <a:lnTo>
                  <a:pt x="86332" y="160020"/>
                </a:lnTo>
                <a:lnTo>
                  <a:pt x="73976" y="173990"/>
                </a:lnTo>
                <a:lnTo>
                  <a:pt x="70898" y="177800"/>
                </a:lnTo>
                <a:lnTo>
                  <a:pt x="72961" y="180340"/>
                </a:lnTo>
                <a:lnTo>
                  <a:pt x="79153" y="182880"/>
                </a:lnTo>
                <a:lnTo>
                  <a:pt x="89473" y="184150"/>
                </a:lnTo>
                <a:lnTo>
                  <a:pt x="127761" y="184150"/>
                </a:lnTo>
                <a:lnTo>
                  <a:pt x="145307" y="182880"/>
                </a:lnTo>
                <a:lnTo>
                  <a:pt x="156558" y="181610"/>
                </a:lnTo>
                <a:lnTo>
                  <a:pt x="161513" y="179070"/>
                </a:lnTo>
                <a:lnTo>
                  <a:pt x="134250" y="156210"/>
                </a:lnTo>
                <a:lnTo>
                  <a:pt x="113685" y="139700"/>
                </a:lnTo>
                <a:lnTo>
                  <a:pt x="99814" y="129540"/>
                </a:lnTo>
                <a:lnTo>
                  <a:pt x="92635" y="125730"/>
                </a:lnTo>
                <a:close/>
              </a:path>
              <a:path w="393700" h="384809">
                <a:moveTo>
                  <a:pt x="305310" y="123190"/>
                </a:moveTo>
                <a:lnTo>
                  <a:pt x="277294" y="144780"/>
                </a:lnTo>
                <a:lnTo>
                  <a:pt x="257281" y="161290"/>
                </a:lnTo>
                <a:lnTo>
                  <a:pt x="245273" y="171450"/>
                </a:lnTo>
                <a:lnTo>
                  <a:pt x="241270" y="176530"/>
                </a:lnTo>
                <a:lnTo>
                  <a:pt x="241270" y="180340"/>
                </a:lnTo>
                <a:lnTo>
                  <a:pt x="244222" y="182880"/>
                </a:lnTo>
                <a:lnTo>
                  <a:pt x="270622" y="182880"/>
                </a:lnTo>
                <a:lnTo>
                  <a:pt x="289059" y="181610"/>
                </a:lnTo>
                <a:lnTo>
                  <a:pt x="314440" y="181610"/>
                </a:lnTo>
                <a:lnTo>
                  <a:pt x="325183" y="177800"/>
                </a:lnTo>
                <a:lnTo>
                  <a:pt x="327864" y="176530"/>
                </a:lnTo>
                <a:lnTo>
                  <a:pt x="327864" y="172720"/>
                </a:lnTo>
                <a:lnTo>
                  <a:pt x="325717" y="170180"/>
                </a:lnTo>
                <a:lnTo>
                  <a:pt x="321424" y="167640"/>
                </a:lnTo>
                <a:lnTo>
                  <a:pt x="316314" y="162560"/>
                </a:lnTo>
                <a:lnTo>
                  <a:pt x="313100" y="160020"/>
                </a:lnTo>
                <a:lnTo>
                  <a:pt x="311760" y="156210"/>
                </a:lnTo>
                <a:lnTo>
                  <a:pt x="309875" y="152400"/>
                </a:lnTo>
                <a:lnTo>
                  <a:pt x="308933" y="146050"/>
                </a:lnTo>
                <a:lnTo>
                  <a:pt x="308933" y="129540"/>
                </a:lnTo>
                <a:lnTo>
                  <a:pt x="307728" y="124460"/>
                </a:lnTo>
                <a:lnTo>
                  <a:pt x="305310" y="123190"/>
                </a:lnTo>
                <a:close/>
              </a:path>
              <a:path w="393700" h="384809">
                <a:moveTo>
                  <a:pt x="205553" y="160020"/>
                </a:moveTo>
                <a:lnTo>
                  <a:pt x="203407" y="160020"/>
                </a:lnTo>
                <a:lnTo>
                  <a:pt x="201187" y="161290"/>
                </a:lnTo>
                <a:lnTo>
                  <a:pt x="193941" y="166370"/>
                </a:lnTo>
                <a:lnTo>
                  <a:pt x="191051" y="167640"/>
                </a:lnTo>
                <a:lnTo>
                  <a:pt x="211867" y="167640"/>
                </a:lnTo>
                <a:lnTo>
                  <a:pt x="208098" y="162560"/>
                </a:lnTo>
                <a:lnTo>
                  <a:pt x="205553" y="160020"/>
                </a:lnTo>
                <a:close/>
              </a:path>
              <a:path w="393700" h="384809">
                <a:moveTo>
                  <a:pt x="371632" y="8890"/>
                </a:moveTo>
                <a:lnTo>
                  <a:pt x="368952" y="8890"/>
                </a:lnTo>
                <a:lnTo>
                  <a:pt x="365323" y="11430"/>
                </a:lnTo>
                <a:lnTo>
                  <a:pt x="357266" y="19050"/>
                </a:lnTo>
                <a:lnTo>
                  <a:pt x="344780" y="31750"/>
                </a:lnTo>
                <a:lnTo>
                  <a:pt x="299320" y="81280"/>
                </a:lnTo>
                <a:lnTo>
                  <a:pt x="270470" y="110490"/>
                </a:lnTo>
                <a:lnTo>
                  <a:pt x="241318" y="139700"/>
                </a:lnTo>
                <a:lnTo>
                  <a:pt x="211867" y="167640"/>
                </a:lnTo>
                <a:lnTo>
                  <a:pt x="226273" y="167640"/>
                </a:lnTo>
                <a:lnTo>
                  <a:pt x="227370" y="166370"/>
                </a:lnTo>
                <a:lnTo>
                  <a:pt x="256976" y="134620"/>
                </a:lnTo>
                <a:lnTo>
                  <a:pt x="375391" y="15240"/>
                </a:lnTo>
                <a:lnTo>
                  <a:pt x="373779" y="11430"/>
                </a:lnTo>
                <a:lnTo>
                  <a:pt x="371632" y="8890"/>
                </a:lnTo>
                <a:close/>
              </a:path>
              <a:path w="393700" h="384809">
                <a:moveTo>
                  <a:pt x="53705" y="137160"/>
                </a:moveTo>
                <a:lnTo>
                  <a:pt x="44574" y="137160"/>
                </a:lnTo>
                <a:lnTo>
                  <a:pt x="39611" y="139700"/>
                </a:lnTo>
                <a:lnTo>
                  <a:pt x="35046" y="143510"/>
                </a:lnTo>
                <a:lnTo>
                  <a:pt x="35046" y="147320"/>
                </a:lnTo>
                <a:lnTo>
                  <a:pt x="37925" y="149860"/>
                </a:lnTo>
                <a:lnTo>
                  <a:pt x="49474" y="156210"/>
                </a:lnTo>
                <a:lnTo>
                  <a:pt x="55181" y="158750"/>
                </a:lnTo>
                <a:lnTo>
                  <a:pt x="72762" y="158750"/>
                </a:lnTo>
                <a:lnTo>
                  <a:pt x="77337" y="156210"/>
                </a:lnTo>
                <a:lnTo>
                  <a:pt x="77337" y="149860"/>
                </a:lnTo>
                <a:lnTo>
                  <a:pt x="73715" y="146050"/>
                </a:lnTo>
                <a:lnTo>
                  <a:pt x="59212" y="139700"/>
                </a:lnTo>
                <a:lnTo>
                  <a:pt x="53705" y="137160"/>
                </a:lnTo>
                <a:close/>
              </a:path>
              <a:path w="393700" h="384809">
                <a:moveTo>
                  <a:pt x="354177" y="129540"/>
                </a:moveTo>
                <a:lnTo>
                  <a:pt x="344240" y="129540"/>
                </a:lnTo>
                <a:lnTo>
                  <a:pt x="339277" y="130810"/>
                </a:lnTo>
                <a:lnTo>
                  <a:pt x="328534" y="137160"/>
                </a:lnTo>
                <a:lnTo>
                  <a:pt x="325445" y="140970"/>
                </a:lnTo>
                <a:lnTo>
                  <a:pt x="324639" y="144780"/>
                </a:lnTo>
                <a:lnTo>
                  <a:pt x="325717" y="148590"/>
                </a:lnTo>
                <a:lnTo>
                  <a:pt x="327058" y="149860"/>
                </a:lnTo>
                <a:lnTo>
                  <a:pt x="335120" y="149860"/>
                </a:lnTo>
                <a:lnTo>
                  <a:pt x="353779" y="142240"/>
                </a:lnTo>
                <a:lnTo>
                  <a:pt x="356868" y="138430"/>
                </a:lnTo>
                <a:lnTo>
                  <a:pt x="356868" y="130810"/>
                </a:lnTo>
                <a:lnTo>
                  <a:pt x="354177" y="129540"/>
                </a:lnTo>
                <a:close/>
              </a:path>
              <a:path w="393700" h="384809">
                <a:moveTo>
                  <a:pt x="211867" y="52070"/>
                </a:moveTo>
                <a:lnTo>
                  <a:pt x="208739" y="67310"/>
                </a:lnTo>
                <a:lnTo>
                  <a:pt x="208618" y="68580"/>
                </a:lnTo>
                <a:lnTo>
                  <a:pt x="207789" y="91440"/>
                </a:lnTo>
                <a:lnTo>
                  <a:pt x="206831" y="104140"/>
                </a:lnTo>
                <a:lnTo>
                  <a:pt x="205370" y="116840"/>
                </a:lnTo>
                <a:lnTo>
                  <a:pt x="203407" y="128270"/>
                </a:lnTo>
                <a:lnTo>
                  <a:pt x="205553" y="138430"/>
                </a:lnTo>
                <a:lnTo>
                  <a:pt x="207574" y="143510"/>
                </a:lnTo>
                <a:lnTo>
                  <a:pt x="209449" y="143510"/>
                </a:lnTo>
                <a:lnTo>
                  <a:pt x="241678" y="107950"/>
                </a:lnTo>
                <a:lnTo>
                  <a:pt x="266592" y="72390"/>
                </a:lnTo>
                <a:lnTo>
                  <a:pt x="267423" y="69850"/>
                </a:lnTo>
                <a:lnTo>
                  <a:pt x="243678" y="69850"/>
                </a:lnTo>
                <a:lnTo>
                  <a:pt x="236406" y="68580"/>
                </a:lnTo>
                <a:lnTo>
                  <a:pt x="228680" y="64770"/>
                </a:lnTo>
                <a:lnTo>
                  <a:pt x="220500" y="59690"/>
                </a:lnTo>
                <a:lnTo>
                  <a:pt x="211867" y="52070"/>
                </a:lnTo>
                <a:close/>
              </a:path>
              <a:path w="393700" h="384809">
                <a:moveTo>
                  <a:pt x="150644" y="72390"/>
                </a:moveTo>
                <a:lnTo>
                  <a:pt x="136404" y="72390"/>
                </a:lnTo>
                <a:lnTo>
                  <a:pt x="134938" y="74930"/>
                </a:lnTo>
                <a:lnTo>
                  <a:pt x="134938" y="80010"/>
                </a:lnTo>
                <a:lnTo>
                  <a:pt x="136006" y="81280"/>
                </a:lnTo>
                <a:lnTo>
                  <a:pt x="138152" y="82550"/>
                </a:lnTo>
                <a:lnTo>
                  <a:pt x="141377" y="85090"/>
                </a:lnTo>
                <a:lnTo>
                  <a:pt x="143252" y="87630"/>
                </a:lnTo>
                <a:lnTo>
                  <a:pt x="143796" y="87630"/>
                </a:lnTo>
                <a:lnTo>
                  <a:pt x="159375" y="109220"/>
                </a:lnTo>
                <a:lnTo>
                  <a:pt x="171481" y="124460"/>
                </a:lnTo>
                <a:lnTo>
                  <a:pt x="180116" y="133350"/>
                </a:lnTo>
                <a:lnTo>
                  <a:pt x="185282" y="135890"/>
                </a:lnTo>
                <a:lnTo>
                  <a:pt x="187962" y="134620"/>
                </a:lnTo>
                <a:lnTo>
                  <a:pt x="189313" y="132080"/>
                </a:lnTo>
                <a:lnTo>
                  <a:pt x="189195" y="121920"/>
                </a:lnTo>
                <a:lnTo>
                  <a:pt x="189116" y="116840"/>
                </a:lnTo>
                <a:lnTo>
                  <a:pt x="188998" y="109220"/>
                </a:lnTo>
                <a:lnTo>
                  <a:pt x="188879" y="101600"/>
                </a:lnTo>
                <a:lnTo>
                  <a:pt x="188860" y="100330"/>
                </a:lnTo>
                <a:lnTo>
                  <a:pt x="187669" y="82550"/>
                </a:lnTo>
                <a:lnTo>
                  <a:pt x="187584" y="81280"/>
                </a:lnTo>
                <a:lnTo>
                  <a:pt x="187499" y="80010"/>
                </a:lnTo>
                <a:lnTo>
                  <a:pt x="186468" y="73660"/>
                </a:lnTo>
                <a:lnTo>
                  <a:pt x="155335" y="73660"/>
                </a:lnTo>
                <a:lnTo>
                  <a:pt x="150644" y="72390"/>
                </a:lnTo>
                <a:close/>
              </a:path>
              <a:path w="393700" h="384809">
                <a:moveTo>
                  <a:pt x="182057" y="59690"/>
                </a:moveTo>
                <a:lnTo>
                  <a:pt x="172488" y="66040"/>
                </a:lnTo>
                <a:lnTo>
                  <a:pt x="164734" y="69850"/>
                </a:lnTo>
                <a:lnTo>
                  <a:pt x="158796" y="72390"/>
                </a:lnTo>
                <a:lnTo>
                  <a:pt x="154675" y="73660"/>
                </a:lnTo>
                <a:lnTo>
                  <a:pt x="186468" y="73660"/>
                </a:lnTo>
                <a:lnTo>
                  <a:pt x="185231" y="66040"/>
                </a:lnTo>
                <a:lnTo>
                  <a:pt x="182057" y="59690"/>
                </a:lnTo>
                <a:close/>
              </a:path>
              <a:path w="393700" h="384809">
                <a:moveTo>
                  <a:pt x="267583" y="64770"/>
                </a:moveTo>
                <a:lnTo>
                  <a:pt x="266243" y="64770"/>
                </a:lnTo>
                <a:lnTo>
                  <a:pt x="254966" y="67310"/>
                </a:lnTo>
                <a:lnTo>
                  <a:pt x="247437" y="69850"/>
                </a:lnTo>
                <a:lnTo>
                  <a:pt x="267423" y="69850"/>
                </a:lnTo>
                <a:lnTo>
                  <a:pt x="268253" y="67310"/>
                </a:lnTo>
                <a:lnTo>
                  <a:pt x="268253" y="66040"/>
                </a:lnTo>
                <a:lnTo>
                  <a:pt x="267583" y="64770"/>
                </a:lnTo>
                <a:close/>
              </a:path>
              <a:path w="393700" h="384809">
                <a:moveTo>
                  <a:pt x="152257" y="25400"/>
                </a:moveTo>
                <a:lnTo>
                  <a:pt x="147147" y="25400"/>
                </a:lnTo>
                <a:lnTo>
                  <a:pt x="145199" y="26670"/>
                </a:lnTo>
                <a:lnTo>
                  <a:pt x="141178" y="30480"/>
                </a:lnTo>
                <a:lnTo>
                  <a:pt x="140173" y="33020"/>
                </a:lnTo>
                <a:lnTo>
                  <a:pt x="140173" y="38100"/>
                </a:lnTo>
                <a:lnTo>
                  <a:pt x="142718" y="43180"/>
                </a:lnTo>
                <a:lnTo>
                  <a:pt x="152927" y="58420"/>
                </a:lnTo>
                <a:lnTo>
                  <a:pt x="156550" y="62230"/>
                </a:lnTo>
                <a:lnTo>
                  <a:pt x="161649" y="62230"/>
                </a:lnTo>
                <a:lnTo>
                  <a:pt x="163125" y="59690"/>
                </a:lnTo>
                <a:lnTo>
                  <a:pt x="163125" y="48260"/>
                </a:lnTo>
                <a:lnTo>
                  <a:pt x="161586" y="41910"/>
                </a:lnTo>
                <a:lnTo>
                  <a:pt x="155408" y="27940"/>
                </a:lnTo>
                <a:lnTo>
                  <a:pt x="152257" y="25400"/>
                </a:lnTo>
                <a:close/>
              </a:path>
              <a:path w="393700" h="384809">
                <a:moveTo>
                  <a:pt x="247175" y="20320"/>
                </a:moveTo>
                <a:lnTo>
                  <a:pt x="242338" y="20320"/>
                </a:lnTo>
                <a:lnTo>
                  <a:pt x="239113" y="21590"/>
                </a:lnTo>
                <a:lnTo>
                  <a:pt x="233752" y="27940"/>
                </a:lnTo>
                <a:lnTo>
                  <a:pt x="232411" y="30480"/>
                </a:lnTo>
                <a:lnTo>
                  <a:pt x="232411" y="48260"/>
                </a:lnTo>
                <a:lnTo>
                  <a:pt x="234547" y="55880"/>
                </a:lnTo>
                <a:lnTo>
                  <a:pt x="241531" y="55880"/>
                </a:lnTo>
                <a:lnTo>
                  <a:pt x="244013" y="53340"/>
                </a:lnTo>
                <a:lnTo>
                  <a:pt x="248589" y="46990"/>
                </a:lnTo>
                <a:lnTo>
                  <a:pt x="249730" y="43180"/>
                </a:lnTo>
                <a:lnTo>
                  <a:pt x="249856" y="26670"/>
                </a:lnTo>
                <a:lnTo>
                  <a:pt x="250128" y="22860"/>
                </a:lnTo>
                <a:lnTo>
                  <a:pt x="248515" y="21590"/>
                </a:lnTo>
                <a:lnTo>
                  <a:pt x="247175" y="20320"/>
                </a:lnTo>
                <a:close/>
              </a:path>
            </a:pathLst>
          </a:custGeom>
          <a:solidFill>
            <a:srgbClr val="565565"/>
          </a:solidFill>
        </p:spPr>
        <p:txBody>
          <a:bodyPr wrap="square" lIns="0" tIns="0" rIns="0" bIns="0" rtlCol="0"/>
          <a:lstStyle/>
          <a:p>
            <a:endParaRPr sz="1092">
              <a:solidFill>
                <a:srgbClr val="565565"/>
              </a:solidFill>
            </a:endParaRPr>
          </a:p>
        </p:txBody>
      </p:sp>
      <p:pic>
        <p:nvPicPr>
          <p:cNvPr id="15" name="Graphic 14">
            <a:extLst>
              <a:ext uri="{FF2B5EF4-FFF2-40B4-BE49-F238E27FC236}">
                <a16:creationId xmlns:a16="http://schemas.microsoft.com/office/drawing/2014/main" id="{703C73F0-8F67-8BA8-4F2E-29EC51E75D9C}"/>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11236034" y="27946"/>
            <a:ext cx="913606" cy="740480"/>
          </a:xfrm>
          <a:prstGeom prst="rect">
            <a:avLst/>
          </a:prstGeom>
        </p:spPr>
      </p:pic>
    </p:spTree>
    <p:extLst>
      <p:ext uri="{BB962C8B-B14F-4D97-AF65-F5344CB8AC3E}">
        <p14:creationId xmlns:p14="http://schemas.microsoft.com/office/powerpoint/2010/main" val="5554395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AU_ M&amp;E 2 col text info slide Light">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A8FBD70-5955-A23D-4F74-5740CF1962C8}"/>
              </a:ext>
            </a:extLst>
          </p:cNvPr>
          <p:cNvSpPr/>
          <p:nvPr userDrawn="1"/>
        </p:nvSpPr>
        <p:spPr>
          <a:xfrm>
            <a:off x="0" y="8470"/>
            <a:ext cx="12192000" cy="684953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FFF4E0"/>
          </a:solidFill>
        </p:spPr>
        <p:txBody>
          <a:bodyPr wrap="square" lIns="0" tIns="0" rIns="0" bIns="0" rtlCol="0"/>
          <a:lstStyle/>
          <a:p>
            <a:endParaRPr sz="1092"/>
          </a:p>
        </p:txBody>
      </p:sp>
      <p:sp>
        <p:nvSpPr>
          <p:cNvPr id="11" name="Rectangle 10">
            <a:extLst>
              <a:ext uri="{FF2B5EF4-FFF2-40B4-BE49-F238E27FC236}">
                <a16:creationId xmlns:a16="http://schemas.microsoft.com/office/drawing/2014/main" id="{577B06C4-5282-6E77-186A-8587F6FC128E}"/>
              </a:ext>
            </a:extLst>
          </p:cNvPr>
          <p:cNvSpPr/>
          <p:nvPr userDrawn="1"/>
        </p:nvSpPr>
        <p:spPr>
          <a:xfrm>
            <a:off x="-22043" y="-11005"/>
            <a:ext cx="12214043" cy="779431"/>
          </a:xfrm>
          <a:prstGeom prst="rect">
            <a:avLst/>
          </a:prstGeom>
          <a:solidFill>
            <a:srgbClr val="FBF7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2">
              <a:solidFill>
                <a:srgbClr val="E6DFFC"/>
              </a:solidFill>
            </a:endParaRPr>
          </a:p>
        </p:txBody>
      </p:sp>
      <p:sp>
        <p:nvSpPr>
          <p:cNvPr id="15" name="Text Placeholder 14">
            <a:extLst>
              <a:ext uri="{FF2B5EF4-FFF2-40B4-BE49-F238E27FC236}">
                <a16:creationId xmlns:a16="http://schemas.microsoft.com/office/drawing/2014/main" id="{F1C1FFE7-AE04-45A6-B180-66E2CE1EB085}"/>
              </a:ext>
            </a:extLst>
          </p:cNvPr>
          <p:cNvSpPr>
            <a:spLocks noGrp="1"/>
          </p:cNvSpPr>
          <p:nvPr>
            <p:ph type="body" sz="quarter" idx="10" hasCustomPrompt="1"/>
          </p:nvPr>
        </p:nvSpPr>
        <p:spPr>
          <a:xfrm>
            <a:off x="412048" y="348197"/>
            <a:ext cx="10397473" cy="369662"/>
          </a:xfrm>
        </p:spPr>
        <p:txBody>
          <a:bodyPr>
            <a:normAutofit/>
          </a:bodyPr>
          <a:lstStyle>
            <a:lvl1pPr marL="0" indent="0">
              <a:buNone/>
              <a:defRPr sz="1364">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SECTION TITLE</a:t>
            </a:r>
            <a:endParaRPr lang="en-US"/>
          </a:p>
        </p:txBody>
      </p:sp>
      <p:sp>
        <p:nvSpPr>
          <p:cNvPr id="16" name="Text Placeholder 14">
            <a:extLst>
              <a:ext uri="{FF2B5EF4-FFF2-40B4-BE49-F238E27FC236}">
                <a16:creationId xmlns:a16="http://schemas.microsoft.com/office/drawing/2014/main" id="{BBFA75C9-6352-1CC1-9392-027F96981547}"/>
              </a:ext>
            </a:extLst>
          </p:cNvPr>
          <p:cNvSpPr>
            <a:spLocks noGrp="1"/>
          </p:cNvSpPr>
          <p:nvPr>
            <p:ph type="body" sz="quarter" idx="11" hasCustomPrompt="1"/>
          </p:nvPr>
        </p:nvSpPr>
        <p:spPr>
          <a:xfrm>
            <a:off x="417926" y="194458"/>
            <a:ext cx="10397473" cy="138623"/>
          </a:xfrm>
        </p:spPr>
        <p:txBody>
          <a:bodyPr>
            <a:noAutofit/>
          </a:bodyPr>
          <a:lstStyle>
            <a:lvl1pPr marL="0" indent="0">
              <a:buNone/>
              <a:defRPr sz="637" b="0" i="0" spc="91" baseline="0">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SECTION TITLE</a:t>
            </a:r>
            <a:endParaRPr lang="en-US"/>
          </a:p>
        </p:txBody>
      </p:sp>
      <p:sp>
        <p:nvSpPr>
          <p:cNvPr id="18" name="Text Placeholder 17">
            <a:extLst>
              <a:ext uri="{FF2B5EF4-FFF2-40B4-BE49-F238E27FC236}">
                <a16:creationId xmlns:a16="http://schemas.microsoft.com/office/drawing/2014/main" id="{B1735FD1-E9BB-8F5B-111D-5B91B2C4887E}"/>
              </a:ext>
            </a:extLst>
          </p:cNvPr>
          <p:cNvSpPr>
            <a:spLocks noGrp="1"/>
          </p:cNvSpPr>
          <p:nvPr>
            <p:ph type="body" sz="quarter" idx="12"/>
          </p:nvPr>
        </p:nvSpPr>
        <p:spPr>
          <a:xfrm>
            <a:off x="661168" y="2504845"/>
            <a:ext cx="5123542" cy="3738733"/>
          </a:xfrm>
        </p:spPr>
        <p:txBody>
          <a:bodyPr/>
          <a:lstStyle>
            <a:lvl1pPr marL="0" indent="0">
              <a:buNone/>
              <a:defRPr/>
            </a:lvl1pPr>
            <a:lvl2pPr marL="277246" indent="0">
              <a:buNone/>
              <a:defRPr/>
            </a:lvl2pPr>
            <a:lvl3pPr marL="554492" indent="0">
              <a:buNone/>
              <a:defRPr/>
            </a:lvl3pPr>
            <a:lvl4pPr marL="831738" indent="0">
              <a:buNone/>
              <a:defRPr/>
            </a:lvl4pPr>
            <a:lvl5pPr marL="1108984" indent="0">
              <a:buNone/>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9" name="Text Placeholder 17">
            <a:extLst>
              <a:ext uri="{FF2B5EF4-FFF2-40B4-BE49-F238E27FC236}">
                <a16:creationId xmlns:a16="http://schemas.microsoft.com/office/drawing/2014/main" id="{A1F3B59E-4B83-4E95-BAFC-1157BEE22573}"/>
              </a:ext>
            </a:extLst>
          </p:cNvPr>
          <p:cNvSpPr>
            <a:spLocks noGrp="1"/>
          </p:cNvSpPr>
          <p:nvPr>
            <p:ph type="body" sz="quarter" idx="13" hasCustomPrompt="1"/>
          </p:nvPr>
        </p:nvSpPr>
        <p:spPr>
          <a:xfrm>
            <a:off x="661168" y="1303444"/>
            <a:ext cx="5123542" cy="919290"/>
          </a:xfrm>
        </p:spPr>
        <p:txBody>
          <a:bodyPr>
            <a:normAutofit/>
          </a:bodyPr>
          <a:lstStyle>
            <a:lvl1pPr marL="0" indent="0">
              <a:lnSpc>
                <a:spcPct val="90000"/>
              </a:lnSpc>
              <a:buNone/>
              <a:defRPr sz="2668">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TITLE</a:t>
            </a:r>
          </a:p>
        </p:txBody>
      </p:sp>
      <p:sp>
        <p:nvSpPr>
          <p:cNvPr id="2" name="Text Placeholder 17">
            <a:extLst>
              <a:ext uri="{FF2B5EF4-FFF2-40B4-BE49-F238E27FC236}">
                <a16:creationId xmlns:a16="http://schemas.microsoft.com/office/drawing/2014/main" id="{99F55E7B-BDF7-E537-826D-7E0423F3EB93}"/>
              </a:ext>
            </a:extLst>
          </p:cNvPr>
          <p:cNvSpPr>
            <a:spLocks noGrp="1"/>
          </p:cNvSpPr>
          <p:nvPr>
            <p:ph type="body" sz="quarter" idx="14"/>
          </p:nvPr>
        </p:nvSpPr>
        <p:spPr>
          <a:xfrm>
            <a:off x="6373265" y="2504845"/>
            <a:ext cx="4862768" cy="3738733"/>
          </a:xfrm>
        </p:spPr>
        <p:txBody>
          <a:bodyPr/>
          <a:lstStyle>
            <a:lvl1pPr marL="0" indent="0">
              <a:buNone/>
              <a:defRPr/>
            </a:lvl1pPr>
            <a:lvl2pPr marL="277246" indent="0">
              <a:buNone/>
              <a:defRPr/>
            </a:lvl2pPr>
            <a:lvl3pPr marL="554492" indent="0">
              <a:buNone/>
              <a:defRPr/>
            </a:lvl3pPr>
            <a:lvl4pPr marL="831738" indent="0">
              <a:buNone/>
              <a:defRPr/>
            </a:lvl4pPr>
            <a:lvl5pPr marL="1108984" indent="0">
              <a:buNone/>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3" name="Text Placeholder 17">
            <a:extLst>
              <a:ext uri="{FF2B5EF4-FFF2-40B4-BE49-F238E27FC236}">
                <a16:creationId xmlns:a16="http://schemas.microsoft.com/office/drawing/2014/main" id="{AFB44F55-C3FB-71D1-89DA-E0A72939B0BE}"/>
              </a:ext>
            </a:extLst>
          </p:cNvPr>
          <p:cNvSpPr>
            <a:spLocks noGrp="1"/>
          </p:cNvSpPr>
          <p:nvPr>
            <p:ph type="body" sz="quarter" idx="15" hasCustomPrompt="1"/>
          </p:nvPr>
        </p:nvSpPr>
        <p:spPr>
          <a:xfrm>
            <a:off x="6373265" y="1303444"/>
            <a:ext cx="4862768" cy="919290"/>
          </a:xfrm>
        </p:spPr>
        <p:txBody>
          <a:bodyPr>
            <a:normAutofit/>
          </a:bodyPr>
          <a:lstStyle>
            <a:lvl1pPr marL="0" indent="0">
              <a:lnSpc>
                <a:spcPct val="90000"/>
              </a:lnSpc>
              <a:buNone/>
              <a:defRPr sz="2668">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TITLE</a:t>
            </a:r>
          </a:p>
        </p:txBody>
      </p:sp>
      <p:pic>
        <p:nvPicPr>
          <p:cNvPr id="6" name="Graphic 5">
            <a:extLst>
              <a:ext uri="{FF2B5EF4-FFF2-40B4-BE49-F238E27FC236}">
                <a16:creationId xmlns:a16="http://schemas.microsoft.com/office/drawing/2014/main" id="{8AE00C19-AA6A-C93D-B16D-C14DBC67DE3E}"/>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11236034" y="27946"/>
            <a:ext cx="913606" cy="740480"/>
          </a:xfrm>
          <a:prstGeom prst="rect">
            <a:avLst/>
          </a:prstGeom>
        </p:spPr>
      </p:pic>
    </p:spTree>
    <p:extLst>
      <p:ext uri="{BB962C8B-B14F-4D97-AF65-F5344CB8AC3E}">
        <p14:creationId xmlns:p14="http://schemas.microsoft.com/office/powerpoint/2010/main" val="2269274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AU_ M&amp;E Left Sidebar plus Rectangular Picture info Slide Yellow">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object 2">
            <a:extLst>
              <a:ext uri="{FF2B5EF4-FFF2-40B4-BE49-F238E27FC236}">
                <a16:creationId xmlns:a16="http://schemas.microsoft.com/office/drawing/2014/main" id="{E56ECF04-C0A7-1F6C-CC6C-C17A54FFE233}"/>
              </a:ext>
            </a:extLst>
          </p:cNvPr>
          <p:cNvSpPr/>
          <p:nvPr userDrawn="1"/>
        </p:nvSpPr>
        <p:spPr>
          <a:xfrm>
            <a:off x="0" y="0"/>
            <a:ext cx="12192000" cy="685800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FBF78E"/>
          </a:solidFill>
        </p:spPr>
        <p:txBody>
          <a:bodyPr wrap="square" lIns="0" tIns="0" rIns="0" bIns="0" rtlCol="0"/>
          <a:lstStyle/>
          <a:p>
            <a:endParaRPr sz="1092"/>
          </a:p>
        </p:txBody>
      </p:sp>
      <p:sp>
        <p:nvSpPr>
          <p:cNvPr id="6" name="object 4">
            <a:extLst>
              <a:ext uri="{FF2B5EF4-FFF2-40B4-BE49-F238E27FC236}">
                <a16:creationId xmlns:a16="http://schemas.microsoft.com/office/drawing/2014/main" id="{DF455C4D-1287-B9C3-1BDF-84E8E3FD6681}"/>
              </a:ext>
            </a:extLst>
          </p:cNvPr>
          <p:cNvSpPr/>
          <p:nvPr userDrawn="1"/>
        </p:nvSpPr>
        <p:spPr>
          <a:xfrm>
            <a:off x="0" y="-1"/>
            <a:ext cx="4268740" cy="6857621"/>
          </a:xfrm>
          <a:custGeom>
            <a:avLst/>
            <a:gdLst/>
            <a:ahLst/>
            <a:cxnLst/>
            <a:rect l="l" t="t" r="r" b="b"/>
            <a:pathLst>
              <a:path w="7038975" h="11294745">
                <a:moveTo>
                  <a:pt x="7038780" y="0"/>
                </a:moveTo>
                <a:lnTo>
                  <a:pt x="0" y="0"/>
                </a:lnTo>
                <a:lnTo>
                  <a:pt x="0" y="11294567"/>
                </a:lnTo>
                <a:lnTo>
                  <a:pt x="7038780" y="11294567"/>
                </a:lnTo>
                <a:lnTo>
                  <a:pt x="7038780" y="0"/>
                </a:lnTo>
                <a:close/>
              </a:path>
            </a:pathLst>
          </a:custGeom>
          <a:solidFill>
            <a:srgbClr val="FFF4E0"/>
          </a:solidFill>
        </p:spPr>
        <p:txBody>
          <a:bodyPr wrap="square" lIns="0" tIns="0" rIns="0" bIns="0" rtlCol="0"/>
          <a:lstStyle/>
          <a:p>
            <a:endParaRPr sz="1092"/>
          </a:p>
        </p:txBody>
      </p:sp>
      <p:sp>
        <p:nvSpPr>
          <p:cNvPr id="2" name="Picture Placeholder 6">
            <a:extLst>
              <a:ext uri="{FF2B5EF4-FFF2-40B4-BE49-F238E27FC236}">
                <a16:creationId xmlns:a16="http://schemas.microsoft.com/office/drawing/2014/main" id="{62CFD8FE-7215-09A0-79D1-F4B8092F5BE9}"/>
              </a:ext>
            </a:extLst>
          </p:cNvPr>
          <p:cNvSpPr>
            <a:spLocks noGrp="1"/>
          </p:cNvSpPr>
          <p:nvPr>
            <p:ph type="pic" sz="quarter" idx="16"/>
          </p:nvPr>
        </p:nvSpPr>
        <p:spPr>
          <a:xfrm>
            <a:off x="643103" y="1303444"/>
            <a:ext cx="3003714" cy="4940133"/>
          </a:xfrm>
        </p:spPr>
        <p:txBody>
          <a:bodyPr/>
          <a:lstStyle/>
          <a:p>
            <a:endParaRPr lang="en-US"/>
          </a:p>
        </p:txBody>
      </p:sp>
      <p:pic>
        <p:nvPicPr>
          <p:cNvPr id="9" name="Graphic 8">
            <a:extLst>
              <a:ext uri="{FF2B5EF4-FFF2-40B4-BE49-F238E27FC236}">
                <a16:creationId xmlns:a16="http://schemas.microsoft.com/office/drawing/2014/main" id="{C5623EC7-0F18-D648-EED7-6CB54B039714}"/>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11236034" y="27946"/>
            <a:ext cx="913606" cy="740480"/>
          </a:xfrm>
          <a:prstGeom prst="rect">
            <a:avLst/>
          </a:prstGeom>
        </p:spPr>
      </p:pic>
      <p:sp>
        <p:nvSpPr>
          <p:cNvPr id="12" name="Text Placeholder 17">
            <a:extLst>
              <a:ext uri="{FF2B5EF4-FFF2-40B4-BE49-F238E27FC236}">
                <a16:creationId xmlns:a16="http://schemas.microsoft.com/office/drawing/2014/main" id="{D2F8C9E8-5CD1-D68B-9E9A-E66750B6EF86}"/>
              </a:ext>
            </a:extLst>
          </p:cNvPr>
          <p:cNvSpPr>
            <a:spLocks noGrp="1"/>
          </p:cNvSpPr>
          <p:nvPr>
            <p:ph type="body" sz="quarter" idx="12"/>
          </p:nvPr>
        </p:nvSpPr>
        <p:spPr>
          <a:xfrm>
            <a:off x="5123083" y="2504845"/>
            <a:ext cx="6112950" cy="3738733"/>
          </a:xfrm>
        </p:spPr>
        <p:txBody>
          <a:bodyPr/>
          <a:lstStyle>
            <a:lvl1pPr marL="0" indent="0">
              <a:buNone/>
              <a:defRPr>
                <a:solidFill>
                  <a:srgbClr val="565565"/>
                </a:solidFill>
              </a:defRPr>
            </a:lvl1pPr>
            <a:lvl2pPr marL="277246" indent="0">
              <a:buNone/>
              <a:defRPr>
                <a:solidFill>
                  <a:srgbClr val="565565"/>
                </a:solidFill>
              </a:defRPr>
            </a:lvl2pPr>
            <a:lvl3pPr marL="554492" indent="0">
              <a:buNone/>
              <a:defRPr>
                <a:solidFill>
                  <a:srgbClr val="565565"/>
                </a:solidFill>
              </a:defRPr>
            </a:lvl3pPr>
            <a:lvl4pPr marL="831738" indent="0">
              <a:buNone/>
              <a:defRPr>
                <a:solidFill>
                  <a:srgbClr val="565565"/>
                </a:solidFill>
              </a:defRPr>
            </a:lvl4pPr>
            <a:lvl5pPr marL="1108984" indent="0">
              <a:buNone/>
              <a:defRPr>
                <a:solidFill>
                  <a:srgbClr val="565565"/>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3" name="Text Placeholder 17">
            <a:extLst>
              <a:ext uri="{FF2B5EF4-FFF2-40B4-BE49-F238E27FC236}">
                <a16:creationId xmlns:a16="http://schemas.microsoft.com/office/drawing/2014/main" id="{2CE40937-9825-3D09-D5BD-E8F6C1150A1C}"/>
              </a:ext>
            </a:extLst>
          </p:cNvPr>
          <p:cNvSpPr>
            <a:spLocks noGrp="1"/>
          </p:cNvSpPr>
          <p:nvPr>
            <p:ph type="body" sz="quarter" idx="13" hasCustomPrompt="1"/>
          </p:nvPr>
        </p:nvSpPr>
        <p:spPr>
          <a:xfrm>
            <a:off x="5123083" y="1303444"/>
            <a:ext cx="6112950" cy="919290"/>
          </a:xfrm>
        </p:spPr>
        <p:txBody>
          <a:bodyPr>
            <a:normAutofit/>
          </a:bodyPr>
          <a:lstStyle>
            <a:lvl1pPr marL="0" indent="0">
              <a:lnSpc>
                <a:spcPct val="90000"/>
              </a:lnSpc>
              <a:buNone/>
              <a:defRPr sz="2668">
                <a:solidFill>
                  <a:srgbClr val="565565"/>
                </a:solidFill>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TITLE</a:t>
            </a:r>
          </a:p>
        </p:txBody>
      </p:sp>
      <p:sp>
        <p:nvSpPr>
          <p:cNvPr id="14" name="Text Placeholder 14">
            <a:extLst>
              <a:ext uri="{FF2B5EF4-FFF2-40B4-BE49-F238E27FC236}">
                <a16:creationId xmlns:a16="http://schemas.microsoft.com/office/drawing/2014/main" id="{38C36921-1D2B-50EF-E11B-BFA13CEFA58E}"/>
              </a:ext>
            </a:extLst>
          </p:cNvPr>
          <p:cNvSpPr>
            <a:spLocks noGrp="1"/>
          </p:cNvSpPr>
          <p:nvPr>
            <p:ph type="body" sz="quarter" idx="10" hasCustomPrompt="1"/>
          </p:nvPr>
        </p:nvSpPr>
        <p:spPr>
          <a:xfrm>
            <a:off x="412048" y="348197"/>
            <a:ext cx="10397473" cy="369662"/>
          </a:xfrm>
        </p:spPr>
        <p:txBody>
          <a:bodyPr>
            <a:normAutofit/>
          </a:bodyPr>
          <a:lstStyle>
            <a:lvl1pPr marL="0" indent="0">
              <a:buNone/>
              <a:defRPr sz="1364">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SECTION TITLE</a:t>
            </a:r>
            <a:endParaRPr lang="en-US"/>
          </a:p>
        </p:txBody>
      </p:sp>
      <p:sp>
        <p:nvSpPr>
          <p:cNvPr id="15" name="Text Placeholder 14">
            <a:extLst>
              <a:ext uri="{FF2B5EF4-FFF2-40B4-BE49-F238E27FC236}">
                <a16:creationId xmlns:a16="http://schemas.microsoft.com/office/drawing/2014/main" id="{CBCA5224-384A-483F-156C-B2D11913B2CB}"/>
              </a:ext>
            </a:extLst>
          </p:cNvPr>
          <p:cNvSpPr>
            <a:spLocks noGrp="1"/>
          </p:cNvSpPr>
          <p:nvPr>
            <p:ph type="body" sz="quarter" idx="11" hasCustomPrompt="1"/>
          </p:nvPr>
        </p:nvSpPr>
        <p:spPr>
          <a:xfrm>
            <a:off x="417926" y="194458"/>
            <a:ext cx="10397473" cy="138623"/>
          </a:xfrm>
        </p:spPr>
        <p:txBody>
          <a:bodyPr>
            <a:noAutofit/>
          </a:bodyPr>
          <a:lstStyle>
            <a:lvl1pPr marL="0" indent="0">
              <a:buNone/>
              <a:defRPr sz="637" b="0" i="0" spc="91" baseline="0">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SECTION TITLE</a:t>
            </a:r>
            <a:endParaRPr lang="en-US"/>
          </a:p>
        </p:txBody>
      </p:sp>
    </p:spTree>
    <p:extLst>
      <p:ext uri="{BB962C8B-B14F-4D97-AF65-F5344CB8AC3E}">
        <p14:creationId xmlns:p14="http://schemas.microsoft.com/office/powerpoint/2010/main" val="11859694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AU_ M&amp;E 2 col letter slide plus corner logo Green">
    <p:spTree>
      <p:nvGrpSpPr>
        <p:cNvPr id="1" name=""/>
        <p:cNvGrpSpPr/>
        <p:nvPr/>
      </p:nvGrpSpPr>
      <p:grpSpPr>
        <a:xfrm>
          <a:off x="0" y="0"/>
          <a:ext cx="0" cy="0"/>
          <a:chOff x="0" y="0"/>
          <a:chExt cx="0" cy="0"/>
        </a:xfrm>
      </p:grpSpPr>
      <p:sp>
        <p:nvSpPr>
          <p:cNvPr id="3" name="object 2">
            <a:extLst>
              <a:ext uri="{FF2B5EF4-FFF2-40B4-BE49-F238E27FC236}">
                <a16:creationId xmlns:a16="http://schemas.microsoft.com/office/drawing/2014/main" id="{ACB2E524-4601-CE22-1BF8-B90FFBFEB3AB}"/>
              </a:ext>
            </a:extLst>
          </p:cNvPr>
          <p:cNvSpPr/>
          <p:nvPr userDrawn="1"/>
        </p:nvSpPr>
        <p:spPr>
          <a:xfrm>
            <a:off x="0" y="0"/>
            <a:ext cx="12192000" cy="685800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8A989A"/>
          </a:solidFill>
        </p:spPr>
        <p:txBody>
          <a:bodyPr wrap="square" lIns="0" tIns="0" rIns="0" bIns="0" rtlCol="0"/>
          <a:lstStyle/>
          <a:p>
            <a:endParaRPr sz="1092"/>
          </a:p>
        </p:txBody>
      </p:sp>
      <p:sp>
        <p:nvSpPr>
          <p:cNvPr id="5" name="object 7">
            <a:extLst>
              <a:ext uri="{FF2B5EF4-FFF2-40B4-BE49-F238E27FC236}">
                <a16:creationId xmlns:a16="http://schemas.microsoft.com/office/drawing/2014/main" id="{0207A78D-B19A-B69C-C35A-B917E4937E57}"/>
              </a:ext>
            </a:extLst>
          </p:cNvPr>
          <p:cNvSpPr/>
          <p:nvPr userDrawn="1"/>
        </p:nvSpPr>
        <p:spPr>
          <a:xfrm>
            <a:off x="6014464" y="194458"/>
            <a:ext cx="163074" cy="159381"/>
          </a:xfrm>
          <a:custGeom>
            <a:avLst/>
            <a:gdLst/>
            <a:ahLst/>
            <a:cxnLst/>
            <a:rect l="l" t="t" r="r" b="b"/>
            <a:pathLst>
              <a:path w="393700" h="384809">
                <a:moveTo>
                  <a:pt x="6450" y="0"/>
                </a:moveTo>
                <a:lnTo>
                  <a:pt x="3361" y="0"/>
                </a:lnTo>
                <a:lnTo>
                  <a:pt x="670" y="2540"/>
                </a:lnTo>
                <a:lnTo>
                  <a:pt x="0" y="2540"/>
                </a:lnTo>
                <a:lnTo>
                  <a:pt x="0" y="3810"/>
                </a:lnTo>
                <a:lnTo>
                  <a:pt x="3826" y="10160"/>
                </a:lnTo>
                <a:lnTo>
                  <a:pt x="15305" y="21590"/>
                </a:lnTo>
                <a:lnTo>
                  <a:pt x="34438" y="39370"/>
                </a:lnTo>
                <a:lnTo>
                  <a:pt x="106033" y="101600"/>
                </a:lnTo>
                <a:lnTo>
                  <a:pt x="127307" y="121920"/>
                </a:lnTo>
                <a:lnTo>
                  <a:pt x="147827" y="142240"/>
                </a:lnTo>
                <a:lnTo>
                  <a:pt x="156612" y="151130"/>
                </a:lnTo>
                <a:lnTo>
                  <a:pt x="164840" y="158750"/>
                </a:lnTo>
                <a:lnTo>
                  <a:pt x="172515" y="167640"/>
                </a:lnTo>
                <a:lnTo>
                  <a:pt x="179638" y="175260"/>
                </a:lnTo>
                <a:lnTo>
                  <a:pt x="178497" y="176530"/>
                </a:lnTo>
                <a:lnTo>
                  <a:pt x="173931" y="182880"/>
                </a:lnTo>
                <a:lnTo>
                  <a:pt x="172801" y="185420"/>
                </a:lnTo>
                <a:lnTo>
                  <a:pt x="172801" y="190500"/>
                </a:lnTo>
                <a:lnTo>
                  <a:pt x="173732" y="193040"/>
                </a:lnTo>
                <a:lnTo>
                  <a:pt x="175617" y="195580"/>
                </a:lnTo>
                <a:lnTo>
                  <a:pt x="178036" y="198120"/>
                </a:lnTo>
                <a:lnTo>
                  <a:pt x="179376" y="200660"/>
                </a:lnTo>
                <a:lnTo>
                  <a:pt x="179638" y="200660"/>
                </a:lnTo>
                <a:lnTo>
                  <a:pt x="164159" y="219710"/>
                </a:lnTo>
                <a:lnTo>
                  <a:pt x="145508" y="240030"/>
                </a:lnTo>
                <a:lnTo>
                  <a:pt x="123684" y="264160"/>
                </a:lnTo>
                <a:lnTo>
                  <a:pt x="98688" y="289560"/>
                </a:lnTo>
                <a:lnTo>
                  <a:pt x="70161" y="320040"/>
                </a:lnTo>
                <a:lnTo>
                  <a:pt x="46621" y="344170"/>
                </a:lnTo>
                <a:lnTo>
                  <a:pt x="28068" y="364490"/>
                </a:lnTo>
                <a:lnTo>
                  <a:pt x="14502" y="378460"/>
                </a:lnTo>
                <a:lnTo>
                  <a:pt x="15308" y="383540"/>
                </a:lnTo>
                <a:lnTo>
                  <a:pt x="16920" y="384810"/>
                </a:lnTo>
                <a:lnTo>
                  <a:pt x="19339" y="384810"/>
                </a:lnTo>
                <a:lnTo>
                  <a:pt x="23943" y="382270"/>
                </a:lnTo>
                <a:lnTo>
                  <a:pt x="34943" y="370840"/>
                </a:lnTo>
                <a:lnTo>
                  <a:pt x="52340" y="353060"/>
                </a:lnTo>
                <a:lnTo>
                  <a:pt x="76133" y="327660"/>
                </a:lnTo>
                <a:lnTo>
                  <a:pt x="85416" y="318770"/>
                </a:lnTo>
                <a:lnTo>
                  <a:pt x="157094" y="241300"/>
                </a:lnTo>
                <a:lnTo>
                  <a:pt x="169853" y="227330"/>
                </a:lnTo>
                <a:lnTo>
                  <a:pt x="179544" y="217170"/>
                </a:lnTo>
                <a:lnTo>
                  <a:pt x="186164" y="212090"/>
                </a:lnTo>
                <a:lnTo>
                  <a:pt x="189711" y="209550"/>
                </a:lnTo>
                <a:lnTo>
                  <a:pt x="205951" y="209550"/>
                </a:lnTo>
                <a:lnTo>
                  <a:pt x="207438" y="208280"/>
                </a:lnTo>
                <a:lnTo>
                  <a:pt x="223978" y="208280"/>
                </a:lnTo>
                <a:lnTo>
                  <a:pt x="220851" y="204470"/>
                </a:lnTo>
                <a:lnTo>
                  <a:pt x="219113" y="200660"/>
                </a:lnTo>
                <a:lnTo>
                  <a:pt x="220317" y="198120"/>
                </a:lnTo>
                <a:lnTo>
                  <a:pt x="225155" y="194310"/>
                </a:lnTo>
                <a:lnTo>
                  <a:pt x="226370" y="193040"/>
                </a:lnTo>
                <a:lnTo>
                  <a:pt x="226370" y="190500"/>
                </a:lnTo>
                <a:lnTo>
                  <a:pt x="224883" y="187960"/>
                </a:lnTo>
                <a:lnTo>
                  <a:pt x="221940" y="184150"/>
                </a:lnTo>
                <a:lnTo>
                  <a:pt x="218977" y="181610"/>
                </a:lnTo>
                <a:lnTo>
                  <a:pt x="217501" y="179070"/>
                </a:lnTo>
                <a:lnTo>
                  <a:pt x="217501" y="177800"/>
                </a:lnTo>
                <a:lnTo>
                  <a:pt x="226273" y="167640"/>
                </a:lnTo>
                <a:lnTo>
                  <a:pt x="188905" y="167640"/>
                </a:lnTo>
                <a:lnTo>
                  <a:pt x="184676" y="163830"/>
                </a:lnTo>
                <a:lnTo>
                  <a:pt x="175210" y="156210"/>
                </a:lnTo>
                <a:lnTo>
                  <a:pt x="140571" y="123190"/>
                </a:lnTo>
                <a:lnTo>
                  <a:pt x="72804" y="59690"/>
                </a:lnTo>
                <a:lnTo>
                  <a:pt x="39451" y="29210"/>
                </a:lnTo>
                <a:lnTo>
                  <a:pt x="6450" y="0"/>
                </a:lnTo>
                <a:close/>
              </a:path>
              <a:path w="393700" h="384809">
                <a:moveTo>
                  <a:pt x="223978" y="208280"/>
                </a:moveTo>
                <a:lnTo>
                  <a:pt x="208244" y="208280"/>
                </a:lnTo>
                <a:lnTo>
                  <a:pt x="213351" y="212090"/>
                </a:lnTo>
                <a:lnTo>
                  <a:pt x="225860" y="223520"/>
                </a:lnTo>
                <a:lnTo>
                  <a:pt x="245773" y="242570"/>
                </a:lnTo>
                <a:lnTo>
                  <a:pt x="273091" y="270510"/>
                </a:lnTo>
                <a:lnTo>
                  <a:pt x="321374" y="318770"/>
                </a:lnTo>
                <a:lnTo>
                  <a:pt x="356264" y="353060"/>
                </a:lnTo>
                <a:lnTo>
                  <a:pt x="377760" y="373380"/>
                </a:lnTo>
                <a:lnTo>
                  <a:pt x="385862" y="379730"/>
                </a:lnTo>
                <a:lnTo>
                  <a:pt x="390700" y="379730"/>
                </a:lnTo>
                <a:lnTo>
                  <a:pt x="393118" y="378460"/>
                </a:lnTo>
                <a:lnTo>
                  <a:pt x="393118" y="373380"/>
                </a:lnTo>
                <a:lnTo>
                  <a:pt x="391430" y="368300"/>
                </a:lnTo>
                <a:lnTo>
                  <a:pt x="386367" y="361950"/>
                </a:lnTo>
                <a:lnTo>
                  <a:pt x="377931" y="353060"/>
                </a:lnTo>
                <a:lnTo>
                  <a:pt x="366124" y="342900"/>
                </a:lnTo>
                <a:lnTo>
                  <a:pt x="331792" y="312420"/>
                </a:lnTo>
                <a:lnTo>
                  <a:pt x="319081" y="299720"/>
                </a:lnTo>
                <a:lnTo>
                  <a:pt x="309341" y="290830"/>
                </a:lnTo>
                <a:lnTo>
                  <a:pt x="297429" y="278130"/>
                </a:lnTo>
                <a:lnTo>
                  <a:pt x="266217" y="247650"/>
                </a:lnTo>
                <a:lnTo>
                  <a:pt x="234751" y="219710"/>
                </a:lnTo>
                <a:lnTo>
                  <a:pt x="226063" y="210820"/>
                </a:lnTo>
                <a:lnTo>
                  <a:pt x="223978" y="208280"/>
                </a:lnTo>
                <a:close/>
              </a:path>
              <a:path w="393700" h="384809">
                <a:moveTo>
                  <a:pt x="160445" y="311150"/>
                </a:moveTo>
                <a:lnTo>
                  <a:pt x="155607" y="311150"/>
                </a:lnTo>
                <a:lnTo>
                  <a:pt x="152990" y="314960"/>
                </a:lnTo>
                <a:lnTo>
                  <a:pt x="147890" y="326390"/>
                </a:lnTo>
                <a:lnTo>
                  <a:pt x="146613" y="332740"/>
                </a:lnTo>
                <a:lnTo>
                  <a:pt x="146613" y="346710"/>
                </a:lnTo>
                <a:lnTo>
                  <a:pt x="148623" y="350520"/>
                </a:lnTo>
                <a:lnTo>
                  <a:pt x="154801" y="350520"/>
                </a:lnTo>
                <a:lnTo>
                  <a:pt x="157827" y="346710"/>
                </a:lnTo>
                <a:lnTo>
                  <a:pt x="165607" y="332740"/>
                </a:lnTo>
                <a:lnTo>
                  <a:pt x="167565" y="327660"/>
                </a:lnTo>
                <a:lnTo>
                  <a:pt x="167565" y="321310"/>
                </a:lnTo>
                <a:lnTo>
                  <a:pt x="166549" y="318770"/>
                </a:lnTo>
                <a:lnTo>
                  <a:pt x="162529" y="313690"/>
                </a:lnTo>
                <a:lnTo>
                  <a:pt x="160445" y="311150"/>
                </a:lnTo>
                <a:close/>
              </a:path>
              <a:path w="393700" h="384809">
                <a:moveTo>
                  <a:pt x="242882" y="313690"/>
                </a:moveTo>
                <a:lnTo>
                  <a:pt x="238851" y="313690"/>
                </a:lnTo>
                <a:lnTo>
                  <a:pt x="236840" y="317500"/>
                </a:lnTo>
                <a:lnTo>
                  <a:pt x="236840" y="331470"/>
                </a:lnTo>
                <a:lnTo>
                  <a:pt x="238045" y="335280"/>
                </a:lnTo>
                <a:lnTo>
                  <a:pt x="242882" y="344170"/>
                </a:lnTo>
                <a:lnTo>
                  <a:pt x="245563" y="345440"/>
                </a:lnTo>
                <a:lnTo>
                  <a:pt x="252809" y="345440"/>
                </a:lnTo>
                <a:lnTo>
                  <a:pt x="255636" y="342900"/>
                </a:lnTo>
                <a:lnTo>
                  <a:pt x="256976" y="336550"/>
                </a:lnTo>
                <a:lnTo>
                  <a:pt x="253378" y="326390"/>
                </a:lnTo>
                <a:lnTo>
                  <a:pt x="249827" y="320040"/>
                </a:lnTo>
                <a:lnTo>
                  <a:pt x="246327" y="314960"/>
                </a:lnTo>
                <a:lnTo>
                  <a:pt x="242882" y="313690"/>
                </a:lnTo>
                <a:close/>
              </a:path>
              <a:path w="393700" h="384809">
                <a:moveTo>
                  <a:pt x="193264" y="300990"/>
                </a:moveTo>
                <a:lnTo>
                  <a:pt x="155880" y="300990"/>
                </a:lnTo>
                <a:lnTo>
                  <a:pt x="163932" y="302260"/>
                </a:lnTo>
                <a:lnTo>
                  <a:pt x="171450" y="304800"/>
                </a:lnTo>
                <a:lnTo>
                  <a:pt x="185418" y="316230"/>
                </a:lnTo>
                <a:lnTo>
                  <a:pt x="188632" y="320040"/>
                </a:lnTo>
                <a:lnTo>
                  <a:pt x="189177" y="320040"/>
                </a:lnTo>
                <a:lnTo>
                  <a:pt x="190381" y="316230"/>
                </a:lnTo>
                <a:lnTo>
                  <a:pt x="193072" y="303530"/>
                </a:lnTo>
                <a:lnTo>
                  <a:pt x="193168" y="302260"/>
                </a:lnTo>
                <a:lnTo>
                  <a:pt x="193264" y="300990"/>
                </a:lnTo>
                <a:close/>
              </a:path>
              <a:path w="393700" h="384809">
                <a:moveTo>
                  <a:pt x="211459" y="234950"/>
                </a:moveTo>
                <a:lnTo>
                  <a:pt x="205019" y="234950"/>
                </a:lnTo>
                <a:lnTo>
                  <a:pt x="203407" y="236220"/>
                </a:lnTo>
                <a:lnTo>
                  <a:pt x="203407" y="243840"/>
                </a:lnTo>
                <a:lnTo>
                  <a:pt x="204611" y="251460"/>
                </a:lnTo>
                <a:lnTo>
                  <a:pt x="207030" y="264160"/>
                </a:lnTo>
                <a:lnTo>
                  <a:pt x="208618" y="274320"/>
                </a:lnTo>
                <a:lnTo>
                  <a:pt x="209754" y="283210"/>
                </a:lnTo>
                <a:lnTo>
                  <a:pt x="210095" y="288290"/>
                </a:lnTo>
                <a:lnTo>
                  <a:pt x="210180" y="289560"/>
                </a:lnTo>
                <a:lnTo>
                  <a:pt x="210265" y="290830"/>
                </a:lnTo>
                <a:lnTo>
                  <a:pt x="210350" y="292100"/>
                </a:lnTo>
                <a:lnTo>
                  <a:pt x="210468" y="294640"/>
                </a:lnTo>
                <a:lnTo>
                  <a:pt x="210566" y="298450"/>
                </a:lnTo>
                <a:lnTo>
                  <a:pt x="210663" y="302260"/>
                </a:lnTo>
                <a:lnTo>
                  <a:pt x="212810" y="308610"/>
                </a:lnTo>
                <a:lnTo>
                  <a:pt x="214810" y="312420"/>
                </a:lnTo>
                <a:lnTo>
                  <a:pt x="217228" y="312420"/>
                </a:lnTo>
                <a:lnTo>
                  <a:pt x="227574" y="300990"/>
                </a:lnTo>
                <a:lnTo>
                  <a:pt x="232139" y="299720"/>
                </a:lnTo>
                <a:lnTo>
                  <a:pt x="259803" y="299720"/>
                </a:lnTo>
                <a:lnTo>
                  <a:pt x="259803" y="295910"/>
                </a:lnTo>
                <a:lnTo>
                  <a:pt x="249730" y="284480"/>
                </a:lnTo>
                <a:lnTo>
                  <a:pt x="243361" y="276860"/>
                </a:lnTo>
                <a:lnTo>
                  <a:pt x="237949" y="270510"/>
                </a:lnTo>
                <a:lnTo>
                  <a:pt x="233493" y="264160"/>
                </a:lnTo>
                <a:lnTo>
                  <a:pt x="229992" y="260350"/>
                </a:lnTo>
                <a:lnTo>
                  <a:pt x="225961" y="254000"/>
                </a:lnTo>
                <a:lnTo>
                  <a:pt x="222139" y="247650"/>
                </a:lnTo>
                <a:lnTo>
                  <a:pt x="214883" y="237490"/>
                </a:lnTo>
                <a:lnTo>
                  <a:pt x="211459" y="234950"/>
                </a:lnTo>
                <a:close/>
              </a:path>
              <a:path w="393700" h="384809">
                <a:moveTo>
                  <a:pt x="186622" y="238760"/>
                </a:moveTo>
                <a:lnTo>
                  <a:pt x="181795" y="238760"/>
                </a:lnTo>
                <a:lnTo>
                  <a:pt x="177628" y="242570"/>
                </a:lnTo>
                <a:lnTo>
                  <a:pt x="171984" y="251460"/>
                </a:lnTo>
                <a:lnTo>
                  <a:pt x="165969" y="260350"/>
                </a:lnTo>
                <a:lnTo>
                  <a:pt x="161212" y="266700"/>
                </a:lnTo>
                <a:lnTo>
                  <a:pt x="157716" y="271780"/>
                </a:lnTo>
                <a:lnTo>
                  <a:pt x="155482" y="274320"/>
                </a:lnTo>
                <a:lnTo>
                  <a:pt x="151712" y="278130"/>
                </a:lnTo>
                <a:lnTo>
                  <a:pt x="139765" y="288290"/>
                </a:lnTo>
                <a:lnTo>
                  <a:pt x="137754" y="292100"/>
                </a:lnTo>
                <a:lnTo>
                  <a:pt x="137754" y="300990"/>
                </a:lnTo>
                <a:lnTo>
                  <a:pt x="139367" y="302260"/>
                </a:lnTo>
                <a:lnTo>
                  <a:pt x="150508" y="302260"/>
                </a:lnTo>
                <a:lnTo>
                  <a:pt x="155880" y="300990"/>
                </a:lnTo>
                <a:lnTo>
                  <a:pt x="193264" y="300990"/>
                </a:lnTo>
                <a:lnTo>
                  <a:pt x="193647" y="295910"/>
                </a:lnTo>
                <a:lnTo>
                  <a:pt x="193540" y="276860"/>
                </a:lnTo>
                <a:lnTo>
                  <a:pt x="192935" y="267970"/>
                </a:lnTo>
                <a:lnTo>
                  <a:pt x="191927" y="259080"/>
                </a:lnTo>
                <a:lnTo>
                  <a:pt x="190517" y="252730"/>
                </a:lnTo>
                <a:lnTo>
                  <a:pt x="188632" y="243840"/>
                </a:lnTo>
                <a:lnTo>
                  <a:pt x="186622" y="238760"/>
                </a:lnTo>
                <a:close/>
              </a:path>
              <a:path w="393700" h="384809">
                <a:moveTo>
                  <a:pt x="259803" y="299720"/>
                </a:moveTo>
                <a:lnTo>
                  <a:pt x="246505" y="299720"/>
                </a:lnTo>
                <a:lnTo>
                  <a:pt x="252945" y="302260"/>
                </a:lnTo>
                <a:lnTo>
                  <a:pt x="257918" y="302260"/>
                </a:lnTo>
                <a:lnTo>
                  <a:pt x="259803" y="300990"/>
                </a:lnTo>
                <a:lnTo>
                  <a:pt x="259803" y="299720"/>
                </a:lnTo>
                <a:close/>
              </a:path>
              <a:path w="393700" h="384809">
                <a:moveTo>
                  <a:pt x="162330" y="193040"/>
                </a:moveTo>
                <a:lnTo>
                  <a:pt x="138561" y="193040"/>
                </a:lnTo>
                <a:lnTo>
                  <a:pt x="122450" y="194310"/>
                </a:lnTo>
                <a:lnTo>
                  <a:pt x="102311" y="196850"/>
                </a:lnTo>
                <a:lnTo>
                  <a:pt x="89149" y="198120"/>
                </a:lnTo>
                <a:lnTo>
                  <a:pt x="81369" y="198120"/>
                </a:lnTo>
                <a:lnTo>
                  <a:pt x="76259" y="199390"/>
                </a:lnTo>
                <a:lnTo>
                  <a:pt x="73715" y="201930"/>
                </a:lnTo>
                <a:lnTo>
                  <a:pt x="73715" y="208280"/>
                </a:lnTo>
                <a:lnTo>
                  <a:pt x="76594" y="213360"/>
                </a:lnTo>
                <a:lnTo>
                  <a:pt x="88143" y="224790"/>
                </a:lnTo>
                <a:lnTo>
                  <a:pt x="91033" y="229870"/>
                </a:lnTo>
                <a:lnTo>
                  <a:pt x="91033" y="236220"/>
                </a:lnTo>
                <a:lnTo>
                  <a:pt x="90363" y="238760"/>
                </a:lnTo>
                <a:lnTo>
                  <a:pt x="87672" y="246380"/>
                </a:lnTo>
                <a:lnTo>
                  <a:pt x="87002" y="250190"/>
                </a:lnTo>
                <a:lnTo>
                  <a:pt x="87002" y="254000"/>
                </a:lnTo>
                <a:lnTo>
                  <a:pt x="88342" y="255270"/>
                </a:lnTo>
                <a:lnTo>
                  <a:pt x="91033" y="255270"/>
                </a:lnTo>
                <a:lnTo>
                  <a:pt x="95386" y="254000"/>
                </a:lnTo>
                <a:lnTo>
                  <a:pt x="103214" y="248920"/>
                </a:lnTo>
                <a:lnTo>
                  <a:pt x="114516" y="241300"/>
                </a:lnTo>
                <a:lnTo>
                  <a:pt x="129294" y="228600"/>
                </a:lnTo>
                <a:lnTo>
                  <a:pt x="143746" y="217170"/>
                </a:lnTo>
                <a:lnTo>
                  <a:pt x="154069" y="207010"/>
                </a:lnTo>
                <a:lnTo>
                  <a:pt x="160264" y="200660"/>
                </a:lnTo>
                <a:lnTo>
                  <a:pt x="162330" y="195580"/>
                </a:lnTo>
                <a:lnTo>
                  <a:pt x="162330" y="193040"/>
                </a:lnTo>
                <a:close/>
              </a:path>
              <a:path w="393700" h="384809">
                <a:moveTo>
                  <a:pt x="269059" y="194310"/>
                </a:moveTo>
                <a:lnTo>
                  <a:pt x="253217" y="194310"/>
                </a:lnTo>
                <a:lnTo>
                  <a:pt x="247311" y="198120"/>
                </a:lnTo>
                <a:lnTo>
                  <a:pt x="247311" y="205740"/>
                </a:lnTo>
                <a:lnTo>
                  <a:pt x="249730" y="209550"/>
                </a:lnTo>
                <a:lnTo>
                  <a:pt x="254557" y="213360"/>
                </a:lnTo>
                <a:lnTo>
                  <a:pt x="256242" y="214630"/>
                </a:lnTo>
                <a:lnTo>
                  <a:pt x="260495" y="217170"/>
                </a:lnTo>
                <a:lnTo>
                  <a:pt x="267319" y="222250"/>
                </a:lnTo>
                <a:lnTo>
                  <a:pt x="276714" y="229870"/>
                </a:lnTo>
                <a:lnTo>
                  <a:pt x="290459" y="240030"/>
                </a:lnTo>
                <a:lnTo>
                  <a:pt x="301082" y="246380"/>
                </a:lnTo>
                <a:lnTo>
                  <a:pt x="308584" y="250190"/>
                </a:lnTo>
                <a:lnTo>
                  <a:pt x="312964" y="252730"/>
                </a:lnTo>
                <a:lnTo>
                  <a:pt x="316995" y="252730"/>
                </a:lnTo>
                <a:lnTo>
                  <a:pt x="319005" y="250190"/>
                </a:lnTo>
                <a:lnTo>
                  <a:pt x="319005" y="245110"/>
                </a:lnTo>
                <a:lnTo>
                  <a:pt x="317864" y="241300"/>
                </a:lnTo>
                <a:lnTo>
                  <a:pt x="313299" y="232410"/>
                </a:lnTo>
                <a:lnTo>
                  <a:pt x="312158" y="229870"/>
                </a:lnTo>
                <a:lnTo>
                  <a:pt x="312158" y="227330"/>
                </a:lnTo>
                <a:lnTo>
                  <a:pt x="314712" y="222250"/>
                </a:lnTo>
                <a:lnTo>
                  <a:pt x="324911" y="209550"/>
                </a:lnTo>
                <a:lnTo>
                  <a:pt x="327466" y="204470"/>
                </a:lnTo>
                <a:lnTo>
                  <a:pt x="327466" y="198120"/>
                </a:lnTo>
                <a:lnTo>
                  <a:pt x="293561" y="198120"/>
                </a:lnTo>
                <a:lnTo>
                  <a:pt x="275572" y="195580"/>
                </a:lnTo>
                <a:lnTo>
                  <a:pt x="269059" y="194310"/>
                </a:lnTo>
                <a:close/>
              </a:path>
              <a:path w="393700" h="384809">
                <a:moveTo>
                  <a:pt x="76929" y="224790"/>
                </a:moveTo>
                <a:lnTo>
                  <a:pt x="69683" y="224790"/>
                </a:lnTo>
                <a:lnTo>
                  <a:pt x="55233" y="226060"/>
                </a:lnTo>
                <a:lnTo>
                  <a:pt x="44913" y="228600"/>
                </a:lnTo>
                <a:lnTo>
                  <a:pt x="38722" y="232410"/>
                </a:lnTo>
                <a:lnTo>
                  <a:pt x="36658" y="237490"/>
                </a:lnTo>
                <a:lnTo>
                  <a:pt x="36658" y="240030"/>
                </a:lnTo>
                <a:lnTo>
                  <a:pt x="38532" y="242570"/>
                </a:lnTo>
                <a:lnTo>
                  <a:pt x="46050" y="247650"/>
                </a:lnTo>
                <a:lnTo>
                  <a:pt x="49401" y="248920"/>
                </a:lnTo>
                <a:lnTo>
                  <a:pt x="60417" y="248920"/>
                </a:lnTo>
                <a:lnTo>
                  <a:pt x="67128" y="246380"/>
                </a:lnTo>
                <a:lnTo>
                  <a:pt x="77871" y="240030"/>
                </a:lnTo>
                <a:lnTo>
                  <a:pt x="80562" y="234950"/>
                </a:lnTo>
                <a:lnTo>
                  <a:pt x="80562" y="226060"/>
                </a:lnTo>
                <a:lnTo>
                  <a:pt x="76929" y="224790"/>
                </a:lnTo>
                <a:close/>
              </a:path>
              <a:path w="393700" h="384809">
                <a:moveTo>
                  <a:pt x="355517" y="219710"/>
                </a:moveTo>
                <a:lnTo>
                  <a:pt x="342900" y="219710"/>
                </a:lnTo>
                <a:lnTo>
                  <a:pt x="335382" y="222250"/>
                </a:lnTo>
                <a:lnTo>
                  <a:pt x="324639" y="226060"/>
                </a:lnTo>
                <a:lnTo>
                  <a:pt x="324639" y="229870"/>
                </a:lnTo>
                <a:lnTo>
                  <a:pt x="333226" y="233680"/>
                </a:lnTo>
                <a:lnTo>
                  <a:pt x="340454" y="236220"/>
                </a:lnTo>
                <a:lnTo>
                  <a:pt x="346321" y="238760"/>
                </a:lnTo>
                <a:lnTo>
                  <a:pt x="357800" y="238760"/>
                </a:lnTo>
                <a:lnTo>
                  <a:pt x="361297" y="236220"/>
                </a:lnTo>
                <a:lnTo>
                  <a:pt x="361297" y="227330"/>
                </a:lnTo>
                <a:lnTo>
                  <a:pt x="360219" y="222250"/>
                </a:lnTo>
                <a:lnTo>
                  <a:pt x="355517" y="219710"/>
                </a:lnTo>
                <a:close/>
              </a:path>
              <a:path w="393700" h="384809">
                <a:moveTo>
                  <a:pt x="205951" y="209550"/>
                </a:moveTo>
                <a:lnTo>
                  <a:pt x="190517" y="209550"/>
                </a:lnTo>
                <a:lnTo>
                  <a:pt x="191784" y="210820"/>
                </a:lnTo>
                <a:lnTo>
                  <a:pt x="195282" y="213360"/>
                </a:lnTo>
                <a:lnTo>
                  <a:pt x="196695" y="214630"/>
                </a:lnTo>
                <a:lnTo>
                  <a:pt x="199648" y="214630"/>
                </a:lnTo>
                <a:lnTo>
                  <a:pt x="201658" y="213360"/>
                </a:lnTo>
                <a:lnTo>
                  <a:pt x="205951" y="209550"/>
                </a:lnTo>
                <a:close/>
              </a:path>
              <a:path w="393700" h="384809">
                <a:moveTo>
                  <a:pt x="323571" y="196850"/>
                </a:moveTo>
                <a:lnTo>
                  <a:pt x="312356" y="196850"/>
                </a:lnTo>
                <a:lnTo>
                  <a:pt x="308336" y="198120"/>
                </a:lnTo>
                <a:lnTo>
                  <a:pt x="327466" y="198120"/>
                </a:lnTo>
                <a:lnTo>
                  <a:pt x="323571" y="196850"/>
                </a:lnTo>
                <a:close/>
              </a:path>
              <a:path w="393700" h="384809">
                <a:moveTo>
                  <a:pt x="92635" y="125730"/>
                </a:moveTo>
                <a:lnTo>
                  <a:pt x="88342" y="125730"/>
                </a:lnTo>
                <a:lnTo>
                  <a:pt x="86196" y="128270"/>
                </a:lnTo>
                <a:lnTo>
                  <a:pt x="86196" y="135890"/>
                </a:lnTo>
                <a:lnTo>
                  <a:pt x="86740" y="138430"/>
                </a:lnTo>
                <a:lnTo>
                  <a:pt x="88876" y="143510"/>
                </a:lnTo>
                <a:lnTo>
                  <a:pt x="89421" y="146050"/>
                </a:lnTo>
                <a:lnTo>
                  <a:pt x="89421" y="153670"/>
                </a:lnTo>
                <a:lnTo>
                  <a:pt x="86332" y="160020"/>
                </a:lnTo>
                <a:lnTo>
                  <a:pt x="73976" y="173990"/>
                </a:lnTo>
                <a:lnTo>
                  <a:pt x="70898" y="177800"/>
                </a:lnTo>
                <a:lnTo>
                  <a:pt x="72961" y="180340"/>
                </a:lnTo>
                <a:lnTo>
                  <a:pt x="79153" y="182880"/>
                </a:lnTo>
                <a:lnTo>
                  <a:pt x="89473" y="184150"/>
                </a:lnTo>
                <a:lnTo>
                  <a:pt x="127761" y="184150"/>
                </a:lnTo>
                <a:lnTo>
                  <a:pt x="145307" y="182880"/>
                </a:lnTo>
                <a:lnTo>
                  <a:pt x="156558" y="181610"/>
                </a:lnTo>
                <a:lnTo>
                  <a:pt x="161513" y="179070"/>
                </a:lnTo>
                <a:lnTo>
                  <a:pt x="134250" y="156210"/>
                </a:lnTo>
                <a:lnTo>
                  <a:pt x="113685" y="139700"/>
                </a:lnTo>
                <a:lnTo>
                  <a:pt x="99814" y="129540"/>
                </a:lnTo>
                <a:lnTo>
                  <a:pt x="92635" y="125730"/>
                </a:lnTo>
                <a:close/>
              </a:path>
              <a:path w="393700" h="384809">
                <a:moveTo>
                  <a:pt x="305310" y="123190"/>
                </a:moveTo>
                <a:lnTo>
                  <a:pt x="277294" y="144780"/>
                </a:lnTo>
                <a:lnTo>
                  <a:pt x="257281" y="161290"/>
                </a:lnTo>
                <a:lnTo>
                  <a:pt x="245273" y="171450"/>
                </a:lnTo>
                <a:lnTo>
                  <a:pt x="241270" y="176530"/>
                </a:lnTo>
                <a:lnTo>
                  <a:pt x="241270" y="180340"/>
                </a:lnTo>
                <a:lnTo>
                  <a:pt x="244222" y="182880"/>
                </a:lnTo>
                <a:lnTo>
                  <a:pt x="270622" y="182880"/>
                </a:lnTo>
                <a:lnTo>
                  <a:pt x="289059" y="181610"/>
                </a:lnTo>
                <a:lnTo>
                  <a:pt x="314440" y="181610"/>
                </a:lnTo>
                <a:lnTo>
                  <a:pt x="325183" y="177800"/>
                </a:lnTo>
                <a:lnTo>
                  <a:pt x="327864" y="176530"/>
                </a:lnTo>
                <a:lnTo>
                  <a:pt x="327864" y="172720"/>
                </a:lnTo>
                <a:lnTo>
                  <a:pt x="325717" y="170180"/>
                </a:lnTo>
                <a:lnTo>
                  <a:pt x="321424" y="167640"/>
                </a:lnTo>
                <a:lnTo>
                  <a:pt x="316314" y="162560"/>
                </a:lnTo>
                <a:lnTo>
                  <a:pt x="313100" y="160020"/>
                </a:lnTo>
                <a:lnTo>
                  <a:pt x="311760" y="156210"/>
                </a:lnTo>
                <a:lnTo>
                  <a:pt x="309875" y="152400"/>
                </a:lnTo>
                <a:lnTo>
                  <a:pt x="308933" y="146050"/>
                </a:lnTo>
                <a:lnTo>
                  <a:pt x="308933" y="129540"/>
                </a:lnTo>
                <a:lnTo>
                  <a:pt x="307728" y="124460"/>
                </a:lnTo>
                <a:lnTo>
                  <a:pt x="305310" y="123190"/>
                </a:lnTo>
                <a:close/>
              </a:path>
              <a:path w="393700" h="384809">
                <a:moveTo>
                  <a:pt x="205553" y="160020"/>
                </a:moveTo>
                <a:lnTo>
                  <a:pt x="203407" y="160020"/>
                </a:lnTo>
                <a:lnTo>
                  <a:pt x="201187" y="161290"/>
                </a:lnTo>
                <a:lnTo>
                  <a:pt x="193941" y="166370"/>
                </a:lnTo>
                <a:lnTo>
                  <a:pt x="191051" y="167640"/>
                </a:lnTo>
                <a:lnTo>
                  <a:pt x="211867" y="167640"/>
                </a:lnTo>
                <a:lnTo>
                  <a:pt x="208098" y="162560"/>
                </a:lnTo>
                <a:lnTo>
                  <a:pt x="205553" y="160020"/>
                </a:lnTo>
                <a:close/>
              </a:path>
              <a:path w="393700" h="384809">
                <a:moveTo>
                  <a:pt x="371632" y="8890"/>
                </a:moveTo>
                <a:lnTo>
                  <a:pt x="368952" y="8890"/>
                </a:lnTo>
                <a:lnTo>
                  <a:pt x="365323" y="11430"/>
                </a:lnTo>
                <a:lnTo>
                  <a:pt x="357266" y="19050"/>
                </a:lnTo>
                <a:lnTo>
                  <a:pt x="344780" y="31750"/>
                </a:lnTo>
                <a:lnTo>
                  <a:pt x="299320" y="81280"/>
                </a:lnTo>
                <a:lnTo>
                  <a:pt x="270470" y="110490"/>
                </a:lnTo>
                <a:lnTo>
                  <a:pt x="241318" y="139700"/>
                </a:lnTo>
                <a:lnTo>
                  <a:pt x="211867" y="167640"/>
                </a:lnTo>
                <a:lnTo>
                  <a:pt x="226273" y="167640"/>
                </a:lnTo>
                <a:lnTo>
                  <a:pt x="227370" y="166370"/>
                </a:lnTo>
                <a:lnTo>
                  <a:pt x="256976" y="134620"/>
                </a:lnTo>
                <a:lnTo>
                  <a:pt x="375391" y="15240"/>
                </a:lnTo>
                <a:lnTo>
                  <a:pt x="373779" y="11430"/>
                </a:lnTo>
                <a:lnTo>
                  <a:pt x="371632" y="8890"/>
                </a:lnTo>
                <a:close/>
              </a:path>
              <a:path w="393700" h="384809">
                <a:moveTo>
                  <a:pt x="53705" y="137160"/>
                </a:moveTo>
                <a:lnTo>
                  <a:pt x="44574" y="137160"/>
                </a:lnTo>
                <a:lnTo>
                  <a:pt x="39611" y="139700"/>
                </a:lnTo>
                <a:lnTo>
                  <a:pt x="35046" y="143510"/>
                </a:lnTo>
                <a:lnTo>
                  <a:pt x="35046" y="147320"/>
                </a:lnTo>
                <a:lnTo>
                  <a:pt x="37925" y="149860"/>
                </a:lnTo>
                <a:lnTo>
                  <a:pt x="49474" y="156210"/>
                </a:lnTo>
                <a:lnTo>
                  <a:pt x="55181" y="158750"/>
                </a:lnTo>
                <a:lnTo>
                  <a:pt x="72762" y="158750"/>
                </a:lnTo>
                <a:lnTo>
                  <a:pt x="77337" y="156210"/>
                </a:lnTo>
                <a:lnTo>
                  <a:pt x="77337" y="149860"/>
                </a:lnTo>
                <a:lnTo>
                  <a:pt x="73715" y="146050"/>
                </a:lnTo>
                <a:lnTo>
                  <a:pt x="59212" y="139700"/>
                </a:lnTo>
                <a:lnTo>
                  <a:pt x="53705" y="137160"/>
                </a:lnTo>
                <a:close/>
              </a:path>
              <a:path w="393700" h="384809">
                <a:moveTo>
                  <a:pt x="354177" y="129540"/>
                </a:moveTo>
                <a:lnTo>
                  <a:pt x="344240" y="129540"/>
                </a:lnTo>
                <a:lnTo>
                  <a:pt x="339277" y="130810"/>
                </a:lnTo>
                <a:lnTo>
                  <a:pt x="328534" y="137160"/>
                </a:lnTo>
                <a:lnTo>
                  <a:pt x="325445" y="140970"/>
                </a:lnTo>
                <a:lnTo>
                  <a:pt x="324639" y="144780"/>
                </a:lnTo>
                <a:lnTo>
                  <a:pt x="325717" y="148590"/>
                </a:lnTo>
                <a:lnTo>
                  <a:pt x="327058" y="149860"/>
                </a:lnTo>
                <a:lnTo>
                  <a:pt x="335120" y="149860"/>
                </a:lnTo>
                <a:lnTo>
                  <a:pt x="353779" y="142240"/>
                </a:lnTo>
                <a:lnTo>
                  <a:pt x="356868" y="138430"/>
                </a:lnTo>
                <a:lnTo>
                  <a:pt x="356868" y="130810"/>
                </a:lnTo>
                <a:lnTo>
                  <a:pt x="354177" y="129540"/>
                </a:lnTo>
                <a:close/>
              </a:path>
              <a:path w="393700" h="384809">
                <a:moveTo>
                  <a:pt x="211867" y="52070"/>
                </a:moveTo>
                <a:lnTo>
                  <a:pt x="208739" y="67310"/>
                </a:lnTo>
                <a:lnTo>
                  <a:pt x="208618" y="68580"/>
                </a:lnTo>
                <a:lnTo>
                  <a:pt x="207789" y="91440"/>
                </a:lnTo>
                <a:lnTo>
                  <a:pt x="206831" y="104140"/>
                </a:lnTo>
                <a:lnTo>
                  <a:pt x="205370" y="116840"/>
                </a:lnTo>
                <a:lnTo>
                  <a:pt x="203407" y="128270"/>
                </a:lnTo>
                <a:lnTo>
                  <a:pt x="205553" y="138430"/>
                </a:lnTo>
                <a:lnTo>
                  <a:pt x="207574" y="143510"/>
                </a:lnTo>
                <a:lnTo>
                  <a:pt x="209449" y="143510"/>
                </a:lnTo>
                <a:lnTo>
                  <a:pt x="241678" y="107950"/>
                </a:lnTo>
                <a:lnTo>
                  <a:pt x="266592" y="72390"/>
                </a:lnTo>
                <a:lnTo>
                  <a:pt x="267423" y="69850"/>
                </a:lnTo>
                <a:lnTo>
                  <a:pt x="243678" y="69850"/>
                </a:lnTo>
                <a:lnTo>
                  <a:pt x="236406" y="68580"/>
                </a:lnTo>
                <a:lnTo>
                  <a:pt x="228680" y="64770"/>
                </a:lnTo>
                <a:lnTo>
                  <a:pt x="220500" y="59690"/>
                </a:lnTo>
                <a:lnTo>
                  <a:pt x="211867" y="52070"/>
                </a:lnTo>
                <a:close/>
              </a:path>
              <a:path w="393700" h="384809">
                <a:moveTo>
                  <a:pt x="150644" y="72390"/>
                </a:moveTo>
                <a:lnTo>
                  <a:pt x="136404" y="72390"/>
                </a:lnTo>
                <a:lnTo>
                  <a:pt x="134938" y="74930"/>
                </a:lnTo>
                <a:lnTo>
                  <a:pt x="134938" y="80010"/>
                </a:lnTo>
                <a:lnTo>
                  <a:pt x="136006" y="81280"/>
                </a:lnTo>
                <a:lnTo>
                  <a:pt x="138152" y="82550"/>
                </a:lnTo>
                <a:lnTo>
                  <a:pt x="141377" y="85090"/>
                </a:lnTo>
                <a:lnTo>
                  <a:pt x="143252" y="87630"/>
                </a:lnTo>
                <a:lnTo>
                  <a:pt x="143796" y="87630"/>
                </a:lnTo>
                <a:lnTo>
                  <a:pt x="159375" y="109220"/>
                </a:lnTo>
                <a:lnTo>
                  <a:pt x="171481" y="124460"/>
                </a:lnTo>
                <a:lnTo>
                  <a:pt x="180116" y="133350"/>
                </a:lnTo>
                <a:lnTo>
                  <a:pt x="185282" y="135890"/>
                </a:lnTo>
                <a:lnTo>
                  <a:pt x="187962" y="134620"/>
                </a:lnTo>
                <a:lnTo>
                  <a:pt x="189313" y="132080"/>
                </a:lnTo>
                <a:lnTo>
                  <a:pt x="189195" y="121920"/>
                </a:lnTo>
                <a:lnTo>
                  <a:pt x="189116" y="116840"/>
                </a:lnTo>
                <a:lnTo>
                  <a:pt x="188998" y="109220"/>
                </a:lnTo>
                <a:lnTo>
                  <a:pt x="188879" y="101600"/>
                </a:lnTo>
                <a:lnTo>
                  <a:pt x="188860" y="100330"/>
                </a:lnTo>
                <a:lnTo>
                  <a:pt x="187669" y="82550"/>
                </a:lnTo>
                <a:lnTo>
                  <a:pt x="187584" y="81280"/>
                </a:lnTo>
                <a:lnTo>
                  <a:pt x="187499" y="80010"/>
                </a:lnTo>
                <a:lnTo>
                  <a:pt x="186468" y="73660"/>
                </a:lnTo>
                <a:lnTo>
                  <a:pt x="155335" y="73660"/>
                </a:lnTo>
                <a:lnTo>
                  <a:pt x="150644" y="72390"/>
                </a:lnTo>
                <a:close/>
              </a:path>
              <a:path w="393700" h="384809">
                <a:moveTo>
                  <a:pt x="182057" y="59690"/>
                </a:moveTo>
                <a:lnTo>
                  <a:pt x="172488" y="66040"/>
                </a:lnTo>
                <a:lnTo>
                  <a:pt x="164734" y="69850"/>
                </a:lnTo>
                <a:lnTo>
                  <a:pt x="158796" y="72390"/>
                </a:lnTo>
                <a:lnTo>
                  <a:pt x="154675" y="73660"/>
                </a:lnTo>
                <a:lnTo>
                  <a:pt x="186468" y="73660"/>
                </a:lnTo>
                <a:lnTo>
                  <a:pt x="185231" y="66040"/>
                </a:lnTo>
                <a:lnTo>
                  <a:pt x="182057" y="59690"/>
                </a:lnTo>
                <a:close/>
              </a:path>
              <a:path w="393700" h="384809">
                <a:moveTo>
                  <a:pt x="267583" y="64770"/>
                </a:moveTo>
                <a:lnTo>
                  <a:pt x="266243" y="64770"/>
                </a:lnTo>
                <a:lnTo>
                  <a:pt x="254966" y="67310"/>
                </a:lnTo>
                <a:lnTo>
                  <a:pt x="247437" y="69850"/>
                </a:lnTo>
                <a:lnTo>
                  <a:pt x="267423" y="69850"/>
                </a:lnTo>
                <a:lnTo>
                  <a:pt x="268253" y="67310"/>
                </a:lnTo>
                <a:lnTo>
                  <a:pt x="268253" y="66040"/>
                </a:lnTo>
                <a:lnTo>
                  <a:pt x="267583" y="64770"/>
                </a:lnTo>
                <a:close/>
              </a:path>
              <a:path w="393700" h="384809">
                <a:moveTo>
                  <a:pt x="152257" y="25400"/>
                </a:moveTo>
                <a:lnTo>
                  <a:pt x="147147" y="25400"/>
                </a:lnTo>
                <a:lnTo>
                  <a:pt x="145199" y="26670"/>
                </a:lnTo>
                <a:lnTo>
                  <a:pt x="141178" y="30480"/>
                </a:lnTo>
                <a:lnTo>
                  <a:pt x="140173" y="33020"/>
                </a:lnTo>
                <a:lnTo>
                  <a:pt x="140173" y="38100"/>
                </a:lnTo>
                <a:lnTo>
                  <a:pt x="142718" y="43180"/>
                </a:lnTo>
                <a:lnTo>
                  <a:pt x="152927" y="58420"/>
                </a:lnTo>
                <a:lnTo>
                  <a:pt x="156550" y="62230"/>
                </a:lnTo>
                <a:lnTo>
                  <a:pt x="161649" y="62230"/>
                </a:lnTo>
                <a:lnTo>
                  <a:pt x="163125" y="59690"/>
                </a:lnTo>
                <a:lnTo>
                  <a:pt x="163125" y="48260"/>
                </a:lnTo>
                <a:lnTo>
                  <a:pt x="161586" y="41910"/>
                </a:lnTo>
                <a:lnTo>
                  <a:pt x="155408" y="27940"/>
                </a:lnTo>
                <a:lnTo>
                  <a:pt x="152257" y="25400"/>
                </a:lnTo>
                <a:close/>
              </a:path>
              <a:path w="393700" h="384809">
                <a:moveTo>
                  <a:pt x="247175" y="20320"/>
                </a:moveTo>
                <a:lnTo>
                  <a:pt x="242338" y="20320"/>
                </a:lnTo>
                <a:lnTo>
                  <a:pt x="239113" y="21590"/>
                </a:lnTo>
                <a:lnTo>
                  <a:pt x="233752" y="27940"/>
                </a:lnTo>
                <a:lnTo>
                  <a:pt x="232411" y="30480"/>
                </a:lnTo>
                <a:lnTo>
                  <a:pt x="232411" y="48260"/>
                </a:lnTo>
                <a:lnTo>
                  <a:pt x="234547" y="55880"/>
                </a:lnTo>
                <a:lnTo>
                  <a:pt x="241531" y="55880"/>
                </a:lnTo>
                <a:lnTo>
                  <a:pt x="244013" y="53340"/>
                </a:lnTo>
                <a:lnTo>
                  <a:pt x="248589" y="46990"/>
                </a:lnTo>
                <a:lnTo>
                  <a:pt x="249730" y="43180"/>
                </a:lnTo>
                <a:lnTo>
                  <a:pt x="249856" y="26670"/>
                </a:lnTo>
                <a:lnTo>
                  <a:pt x="250128" y="22860"/>
                </a:lnTo>
                <a:lnTo>
                  <a:pt x="248515" y="21590"/>
                </a:lnTo>
                <a:lnTo>
                  <a:pt x="247175" y="20320"/>
                </a:lnTo>
                <a:close/>
              </a:path>
            </a:pathLst>
          </a:custGeom>
          <a:solidFill>
            <a:schemeClr val="bg1"/>
          </a:solidFill>
        </p:spPr>
        <p:txBody>
          <a:bodyPr wrap="square" lIns="0" tIns="0" rIns="0" bIns="0" rtlCol="0"/>
          <a:lstStyle/>
          <a:p>
            <a:endParaRPr sz="1092">
              <a:solidFill>
                <a:schemeClr val="bg1"/>
              </a:solidFill>
            </a:endParaRPr>
          </a:p>
        </p:txBody>
      </p:sp>
      <p:sp>
        <p:nvSpPr>
          <p:cNvPr id="2" name="Text Placeholder 17">
            <a:extLst>
              <a:ext uri="{FF2B5EF4-FFF2-40B4-BE49-F238E27FC236}">
                <a16:creationId xmlns:a16="http://schemas.microsoft.com/office/drawing/2014/main" id="{92135E51-0291-A2ED-1A12-BB9A48EB5F82}"/>
              </a:ext>
            </a:extLst>
          </p:cNvPr>
          <p:cNvSpPr>
            <a:spLocks noGrp="1"/>
          </p:cNvSpPr>
          <p:nvPr>
            <p:ph type="body" sz="quarter" idx="12"/>
          </p:nvPr>
        </p:nvSpPr>
        <p:spPr>
          <a:xfrm>
            <a:off x="6881587" y="3041099"/>
            <a:ext cx="4354446" cy="3188335"/>
          </a:xfrm>
        </p:spPr>
        <p:txBody>
          <a:bodyPr/>
          <a:lstStyle>
            <a:lvl1pPr marL="0" indent="0" algn="ctr">
              <a:buNone/>
              <a:defRPr>
                <a:solidFill>
                  <a:schemeClr val="bg1"/>
                </a:solidFill>
              </a:defRPr>
            </a:lvl1pPr>
            <a:lvl2pPr marL="277246" indent="0" algn="ctr">
              <a:buNone/>
              <a:defRPr>
                <a:solidFill>
                  <a:schemeClr val="bg1"/>
                </a:solidFill>
              </a:defRPr>
            </a:lvl2pPr>
            <a:lvl3pPr marL="554492" indent="0" algn="ctr">
              <a:buNone/>
              <a:defRPr>
                <a:solidFill>
                  <a:schemeClr val="bg1"/>
                </a:solidFill>
              </a:defRPr>
            </a:lvl3pPr>
            <a:lvl4pPr marL="831738" indent="0" algn="ctr">
              <a:buNone/>
              <a:defRPr>
                <a:solidFill>
                  <a:schemeClr val="bg1"/>
                </a:solidFill>
              </a:defRPr>
            </a:lvl4pPr>
            <a:lvl5pPr marL="1108984" indent="0" algn="ctr">
              <a:buNone/>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Text Placeholder 17">
            <a:extLst>
              <a:ext uri="{FF2B5EF4-FFF2-40B4-BE49-F238E27FC236}">
                <a16:creationId xmlns:a16="http://schemas.microsoft.com/office/drawing/2014/main" id="{DBADC646-9882-CFB5-9B28-622597A6395F}"/>
              </a:ext>
            </a:extLst>
          </p:cNvPr>
          <p:cNvSpPr>
            <a:spLocks noGrp="1"/>
          </p:cNvSpPr>
          <p:nvPr>
            <p:ph type="body" sz="quarter" idx="13" hasCustomPrompt="1"/>
          </p:nvPr>
        </p:nvSpPr>
        <p:spPr>
          <a:xfrm>
            <a:off x="6881587" y="1303444"/>
            <a:ext cx="4354446" cy="1558681"/>
          </a:xfrm>
        </p:spPr>
        <p:txBody>
          <a:bodyPr anchor="ctr">
            <a:normAutofit/>
          </a:bodyPr>
          <a:lstStyle>
            <a:lvl1pPr marL="0" indent="0" algn="ctr">
              <a:lnSpc>
                <a:spcPct val="90000"/>
              </a:lnSpc>
              <a:buNone/>
              <a:defRPr sz="2668">
                <a:solidFill>
                  <a:srgbClr val="FBF78E"/>
                </a:solidFill>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TITLE</a:t>
            </a:r>
          </a:p>
        </p:txBody>
      </p:sp>
      <p:sp>
        <p:nvSpPr>
          <p:cNvPr id="10" name="Text Placeholder 14">
            <a:extLst>
              <a:ext uri="{FF2B5EF4-FFF2-40B4-BE49-F238E27FC236}">
                <a16:creationId xmlns:a16="http://schemas.microsoft.com/office/drawing/2014/main" id="{4761C907-3E9C-C772-46E4-0057D2B50F3B}"/>
              </a:ext>
            </a:extLst>
          </p:cNvPr>
          <p:cNvSpPr>
            <a:spLocks noGrp="1"/>
          </p:cNvSpPr>
          <p:nvPr>
            <p:ph type="body" sz="quarter" idx="11" hasCustomPrompt="1"/>
          </p:nvPr>
        </p:nvSpPr>
        <p:spPr>
          <a:xfrm>
            <a:off x="4272592" y="401203"/>
            <a:ext cx="3646817" cy="162917"/>
          </a:xfrm>
        </p:spPr>
        <p:txBody>
          <a:bodyPr>
            <a:noAutofit/>
          </a:bodyPr>
          <a:lstStyle>
            <a:lvl1pPr marL="0" indent="0" algn="ctr">
              <a:buNone/>
              <a:defRPr sz="637" b="0" i="0" spc="91" baseline="0">
                <a:solidFill>
                  <a:schemeClr val="bg1"/>
                </a:solidFill>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SECTION TITLE</a:t>
            </a:r>
            <a:endParaRPr lang="en-US"/>
          </a:p>
        </p:txBody>
      </p:sp>
      <p:pic>
        <p:nvPicPr>
          <p:cNvPr id="7" name="Picture 6">
            <a:extLst>
              <a:ext uri="{FF2B5EF4-FFF2-40B4-BE49-F238E27FC236}">
                <a16:creationId xmlns:a16="http://schemas.microsoft.com/office/drawing/2014/main" id="{8A7EB7EB-90A6-4AD7-83DE-FA13A7BCE14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412049" y="548296"/>
            <a:ext cx="11506537" cy="6115246"/>
          </a:xfrm>
          <a:prstGeom prst="rect">
            <a:avLst/>
          </a:prstGeom>
          <a:effectLst>
            <a:outerShdw blurRad="416238" dist="38100" dir="5400000" sx="104000" sy="104000" algn="t" rotWithShape="0">
              <a:prstClr val="black">
                <a:alpha val="12406"/>
              </a:prstClr>
            </a:outerShdw>
          </a:effectLst>
        </p:spPr>
      </p:pic>
      <p:sp>
        <p:nvSpPr>
          <p:cNvPr id="8" name="Text Placeholder 17">
            <a:extLst>
              <a:ext uri="{FF2B5EF4-FFF2-40B4-BE49-F238E27FC236}">
                <a16:creationId xmlns:a16="http://schemas.microsoft.com/office/drawing/2014/main" id="{59C45745-2ECC-8D94-1DB0-3525FBE32081}"/>
              </a:ext>
            </a:extLst>
          </p:cNvPr>
          <p:cNvSpPr>
            <a:spLocks noGrp="1"/>
          </p:cNvSpPr>
          <p:nvPr>
            <p:ph type="body" sz="quarter" idx="14" hasCustomPrompt="1"/>
          </p:nvPr>
        </p:nvSpPr>
        <p:spPr>
          <a:xfrm rot="21370705">
            <a:off x="883523" y="2065995"/>
            <a:ext cx="5181660" cy="2443793"/>
          </a:xfrm>
        </p:spPr>
        <p:txBody>
          <a:bodyPr anchor="ctr">
            <a:normAutofit/>
          </a:bodyPr>
          <a:lstStyle>
            <a:lvl1pPr marL="0" indent="0" algn="ctr">
              <a:lnSpc>
                <a:spcPct val="150000"/>
              </a:lnSpc>
              <a:buNone/>
              <a:defRPr sz="1213" b="0" i="0" spc="364" baseline="0">
                <a:latin typeface="Gabarito Medium" pitchFamily="2" charset="77"/>
              </a:defRPr>
            </a:lvl1pPr>
            <a:lvl2pPr marL="277246" indent="0" algn="ctr">
              <a:buNone/>
              <a:defRPr>
                <a:latin typeface="Meie Script" pitchFamily="2" charset="77"/>
              </a:defRPr>
            </a:lvl2pPr>
            <a:lvl3pPr marL="554492" indent="0" algn="ctr">
              <a:buNone/>
              <a:defRPr>
                <a:latin typeface="Meie Script" pitchFamily="2" charset="77"/>
              </a:defRPr>
            </a:lvl3pPr>
            <a:lvl4pPr marL="831738" indent="0" algn="ctr">
              <a:buNone/>
              <a:defRPr>
                <a:latin typeface="Meie Script" pitchFamily="2" charset="77"/>
              </a:defRPr>
            </a:lvl4pPr>
            <a:lvl5pPr marL="1108984" indent="0" algn="ctr">
              <a:buNone/>
              <a:defRPr>
                <a:latin typeface="Meie Script" pitchFamily="2" charset="77"/>
              </a:defRPr>
            </a:lvl5pPr>
          </a:lstStyle>
          <a:p>
            <a:pPr lvl="0"/>
            <a:r>
              <a:rPr lang="en-GB"/>
              <a:t>CLICK TO EDIT MASTER TITLE</a:t>
            </a:r>
            <a:endParaRPr lang="en-US"/>
          </a:p>
        </p:txBody>
      </p:sp>
      <p:sp>
        <p:nvSpPr>
          <p:cNvPr id="11" name="Text Placeholder 17">
            <a:extLst>
              <a:ext uri="{FF2B5EF4-FFF2-40B4-BE49-F238E27FC236}">
                <a16:creationId xmlns:a16="http://schemas.microsoft.com/office/drawing/2014/main" id="{702D1677-E513-8798-0285-437E448A0C6F}"/>
              </a:ext>
            </a:extLst>
          </p:cNvPr>
          <p:cNvSpPr>
            <a:spLocks noGrp="1"/>
          </p:cNvSpPr>
          <p:nvPr>
            <p:ph type="body" sz="quarter" idx="15" hasCustomPrompt="1"/>
          </p:nvPr>
        </p:nvSpPr>
        <p:spPr>
          <a:xfrm rot="21370705">
            <a:off x="1039393" y="4587273"/>
            <a:ext cx="5181660" cy="666797"/>
          </a:xfrm>
        </p:spPr>
        <p:txBody>
          <a:bodyPr anchor="ctr">
            <a:normAutofit/>
          </a:bodyPr>
          <a:lstStyle>
            <a:lvl1pPr marL="0" indent="0" algn="ctr">
              <a:lnSpc>
                <a:spcPct val="125000"/>
              </a:lnSpc>
              <a:buNone/>
              <a:defRPr sz="1940" b="0" i="0" spc="0" baseline="0">
                <a:latin typeface="Meie Script" pitchFamily="2" charset="77"/>
              </a:defRPr>
            </a:lvl1pPr>
            <a:lvl2pPr marL="277246" indent="0" algn="ctr">
              <a:buNone/>
              <a:defRPr>
                <a:latin typeface="Meie Script" pitchFamily="2" charset="77"/>
              </a:defRPr>
            </a:lvl2pPr>
            <a:lvl3pPr marL="554492" indent="0" algn="ctr">
              <a:buNone/>
              <a:defRPr>
                <a:latin typeface="Meie Script" pitchFamily="2" charset="77"/>
              </a:defRPr>
            </a:lvl3pPr>
            <a:lvl4pPr marL="831738" indent="0" algn="ctr">
              <a:buNone/>
              <a:defRPr>
                <a:latin typeface="Meie Script" pitchFamily="2" charset="77"/>
              </a:defRPr>
            </a:lvl4pPr>
            <a:lvl5pPr marL="1108984" indent="0" algn="ctr">
              <a:buNone/>
              <a:defRPr>
                <a:latin typeface="Meie Script" pitchFamily="2" charset="77"/>
              </a:defRPr>
            </a:lvl5pPr>
          </a:lstStyle>
          <a:p>
            <a:pPr lvl="0"/>
            <a:r>
              <a:rPr lang="en-GB"/>
              <a:t>Click to edit master title</a:t>
            </a:r>
            <a:endParaRPr lang="en-US"/>
          </a:p>
        </p:txBody>
      </p:sp>
      <p:pic>
        <p:nvPicPr>
          <p:cNvPr id="13" name="Graphic 12">
            <a:extLst>
              <a:ext uri="{FF2B5EF4-FFF2-40B4-BE49-F238E27FC236}">
                <a16:creationId xmlns:a16="http://schemas.microsoft.com/office/drawing/2014/main" id="{CD5EA369-EB43-FE3A-1349-1A7076DD97F8}"/>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11236033" y="27946"/>
            <a:ext cx="913606" cy="740480"/>
          </a:xfrm>
          <a:prstGeom prst="rect">
            <a:avLst/>
          </a:prstGeom>
        </p:spPr>
      </p:pic>
    </p:spTree>
    <p:extLst>
      <p:ext uri="{BB962C8B-B14F-4D97-AF65-F5344CB8AC3E}">
        <p14:creationId xmlns:p14="http://schemas.microsoft.com/office/powerpoint/2010/main" val="13944584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AU_ M&amp;E Title plus Flag Light Grey">
    <p:spTree>
      <p:nvGrpSpPr>
        <p:cNvPr id="1" name=""/>
        <p:cNvGrpSpPr/>
        <p:nvPr/>
      </p:nvGrpSpPr>
      <p:grpSpPr>
        <a:xfrm>
          <a:off x="0" y="0"/>
          <a:ext cx="0" cy="0"/>
          <a:chOff x="0" y="0"/>
          <a:chExt cx="0" cy="0"/>
        </a:xfrm>
      </p:grpSpPr>
      <p:sp>
        <p:nvSpPr>
          <p:cNvPr id="2" name="object 2">
            <a:extLst>
              <a:ext uri="{FF2B5EF4-FFF2-40B4-BE49-F238E27FC236}">
                <a16:creationId xmlns:a16="http://schemas.microsoft.com/office/drawing/2014/main" id="{CBC405C6-442B-4A2D-886B-5F6C6A25E7AC}"/>
              </a:ext>
            </a:extLst>
          </p:cNvPr>
          <p:cNvSpPr/>
          <p:nvPr userDrawn="1"/>
        </p:nvSpPr>
        <p:spPr>
          <a:xfrm>
            <a:off x="0" y="1"/>
            <a:ext cx="12192000" cy="685800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E0DEE2"/>
          </a:solidFill>
        </p:spPr>
        <p:txBody>
          <a:bodyPr wrap="square" lIns="0" tIns="0" rIns="0" bIns="0" rtlCol="0"/>
          <a:lstStyle/>
          <a:p>
            <a:endParaRPr sz="1092"/>
          </a:p>
        </p:txBody>
      </p:sp>
      <p:pic>
        <p:nvPicPr>
          <p:cNvPr id="6" name="object 3">
            <a:extLst>
              <a:ext uri="{FF2B5EF4-FFF2-40B4-BE49-F238E27FC236}">
                <a16:creationId xmlns:a16="http://schemas.microsoft.com/office/drawing/2014/main" id="{61D32AA0-CFA0-A274-6AFF-E04108F3C8DD}"/>
              </a:ext>
            </a:extLst>
          </p:cNvPr>
          <p:cNvPicPr/>
          <p:nvPr userDrawn="1"/>
        </p:nvPicPr>
        <p:blipFill>
          <a:blip r:embed="rId2" cstate="email">
            <a:extLst>
              <a:ext uri="{28A0092B-C50C-407E-A947-70E740481C1C}">
                <a14:useLocalDpi xmlns:a14="http://schemas.microsoft.com/office/drawing/2010/main"/>
              </a:ext>
            </a:extLst>
          </a:blip>
          <a:srcRect/>
          <a:stretch/>
        </p:blipFill>
        <p:spPr>
          <a:xfrm>
            <a:off x="298075" y="414170"/>
            <a:ext cx="11653125" cy="6268851"/>
          </a:xfrm>
          <a:prstGeom prst="rect">
            <a:avLst/>
          </a:prstGeom>
        </p:spPr>
      </p:pic>
      <p:sp>
        <p:nvSpPr>
          <p:cNvPr id="7" name="Text Placeholder 14">
            <a:extLst>
              <a:ext uri="{FF2B5EF4-FFF2-40B4-BE49-F238E27FC236}">
                <a16:creationId xmlns:a16="http://schemas.microsoft.com/office/drawing/2014/main" id="{0256B696-CC84-C6D1-8BEA-2DBE97FF37E9}"/>
              </a:ext>
            </a:extLst>
          </p:cNvPr>
          <p:cNvSpPr>
            <a:spLocks noGrp="1"/>
          </p:cNvSpPr>
          <p:nvPr>
            <p:ph type="body" sz="quarter" idx="10" hasCustomPrompt="1"/>
          </p:nvPr>
        </p:nvSpPr>
        <p:spPr>
          <a:xfrm>
            <a:off x="0" y="1072405"/>
            <a:ext cx="12175048" cy="5036644"/>
          </a:xfrm>
        </p:spPr>
        <p:txBody>
          <a:bodyPr anchor="ctr">
            <a:normAutofit/>
          </a:bodyPr>
          <a:lstStyle>
            <a:lvl1pPr marL="0" indent="0" algn="ctr">
              <a:lnSpc>
                <a:spcPct val="90000"/>
              </a:lnSpc>
              <a:buNone/>
              <a:defRPr sz="5154">
                <a:solidFill>
                  <a:srgbClr val="565565"/>
                </a:solidFill>
                <a:latin typeface="Arsenica Antiqua DemiBold" pitchFamily="2" charset="0"/>
              </a:defRPr>
            </a:lvl1pPr>
            <a:lvl2pPr>
              <a:defRPr>
                <a:latin typeface="Arsenica Antiqua DemiBold" pitchFamily="2" charset="0"/>
              </a:defRPr>
            </a:lvl2pPr>
            <a:lvl3pPr>
              <a:defRPr>
                <a:latin typeface="Arsenica Antiqua DemiBold" pitchFamily="2" charset="0"/>
              </a:defRPr>
            </a:lvl3pPr>
            <a:lvl4pPr>
              <a:defRPr>
                <a:latin typeface="Arsenica Antiqua DemiBold" pitchFamily="2" charset="0"/>
              </a:defRPr>
            </a:lvl4pPr>
            <a:lvl5pPr>
              <a:defRPr>
                <a:latin typeface="Arsenica Antiqua DemiBold" pitchFamily="2" charset="0"/>
              </a:defRPr>
            </a:lvl5pPr>
          </a:lstStyle>
          <a:p>
            <a:pPr lvl="0"/>
            <a:r>
              <a:rPr lang="en-GB"/>
              <a:t>CLICK TO EDIT MASTER TITLE</a:t>
            </a:r>
          </a:p>
        </p:txBody>
      </p:sp>
      <p:pic>
        <p:nvPicPr>
          <p:cNvPr id="4" name="Picture 11">
            <a:extLst>
              <a:ext uri="{FF2B5EF4-FFF2-40B4-BE49-F238E27FC236}">
                <a16:creationId xmlns:a16="http://schemas.microsoft.com/office/drawing/2014/main" id="{61252952-31DE-D03B-B7B6-26EC27D7E963}"/>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5332484" y="333486"/>
            <a:ext cx="1527032" cy="1027675"/>
          </a:xfrm>
          <a:prstGeom prst="rect">
            <a:avLst/>
          </a:prstGeom>
        </p:spPr>
      </p:pic>
    </p:spTree>
    <p:extLst>
      <p:ext uri="{BB962C8B-B14F-4D97-AF65-F5344CB8AC3E}">
        <p14:creationId xmlns:p14="http://schemas.microsoft.com/office/powerpoint/2010/main" val="140308811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AU_ M&amp;E 2 col info slide Med">
    <p:spTree>
      <p:nvGrpSpPr>
        <p:cNvPr id="1" name=""/>
        <p:cNvGrpSpPr/>
        <p:nvPr/>
      </p:nvGrpSpPr>
      <p:grpSpPr>
        <a:xfrm>
          <a:off x="0" y="0"/>
          <a:ext cx="0" cy="0"/>
          <a:chOff x="0" y="0"/>
          <a:chExt cx="0" cy="0"/>
        </a:xfrm>
      </p:grpSpPr>
      <p:sp>
        <p:nvSpPr>
          <p:cNvPr id="9" name="object 2">
            <a:extLst>
              <a:ext uri="{FF2B5EF4-FFF2-40B4-BE49-F238E27FC236}">
                <a16:creationId xmlns:a16="http://schemas.microsoft.com/office/drawing/2014/main" id="{B37BBA3B-12EC-2677-A60C-6C53CB6CFD67}"/>
              </a:ext>
            </a:extLst>
          </p:cNvPr>
          <p:cNvSpPr/>
          <p:nvPr userDrawn="1"/>
        </p:nvSpPr>
        <p:spPr>
          <a:xfrm>
            <a:off x="0" y="0"/>
            <a:ext cx="12192000" cy="685800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F1DCA8"/>
          </a:solidFill>
        </p:spPr>
        <p:txBody>
          <a:bodyPr wrap="square" lIns="0" tIns="0" rIns="0" bIns="0" rtlCol="0"/>
          <a:lstStyle/>
          <a:p>
            <a:endParaRPr sz="1092"/>
          </a:p>
        </p:txBody>
      </p:sp>
      <p:sp>
        <p:nvSpPr>
          <p:cNvPr id="4" name="Text Placeholder 17">
            <a:extLst>
              <a:ext uri="{FF2B5EF4-FFF2-40B4-BE49-F238E27FC236}">
                <a16:creationId xmlns:a16="http://schemas.microsoft.com/office/drawing/2014/main" id="{D3205CFC-B900-F11F-8FDD-EF0B5DD64554}"/>
              </a:ext>
            </a:extLst>
          </p:cNvPr>
          <p:cNvSpPr>
            <a:spLocks noGrp="1"/>
          </p:cNvSpPr>
          <p:nvPr>
            <p:ph type="body" sz="quarter" idx="12"/>
          </p:nvPr>
        </p:nvSpPr>
        <p:spPr>
          <a:xfrm>
            <a:off x="5079358" y="2504845"/>
            <a:ext cx="6417450" cy="3738733"/>
          </a:xfrm>
        </p:spPr>
        <p:txBody>
          <a:bodyPr/>
          <a:lstStyle>
            <a:lvl1pPr marL="0" indent="0">
              <a:buNone/>
              <a:defRPr>
                <a:solidFill>
                  <a:srgbClr val="565565"/>
                </a:solidFill>
              </a:defRPr>
            </a:lvl1pPr>
            <a:lvl2pPr marL="277246" indent="0">
              <a:buNone/>
              <a:defRPr>
                <a:solidFill>
                  <a:srgbClr val="565565"/>
                </a:solidFill>
              </a:defRPr>
            </a:lvl2pPr>
            <a:lvl3pPr marL="554492" indent="0">
              <a:buNone/>
              <a:defRPr>
                <a:solidFill>
                  <a:srgbClr val="565565"/>
                </a:solidFill>
              </a:defRPr>
            </a:lvl3pPr>
            <a:lvl4pPr marL="831738" indent="0">
              <a:buNone/>
              <a:defRPr>
                <a:solidFill>
                  <a:srgbClr val="565565"/>
                </a:solidFill>
              </a:defRPr>
            </a:lvl4pPr>
            <a:lvl5pPr marL="1108984" indent="0">
              <a:buNone/>
              <a:defRPr>
                <a:solidFill>
                  <a:srgbClr val="565565"/>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Text Placeholder 17">
            <a:extLst>
              <a:ext uri="{FF2B5EF4-FFF2-40B4-BE49-F238E27FC236}">
                <a16:creationId xmlns:a16="http://schemas.microsoft.com/office/drawing/2014/main" id="{1EEE524C-47CE-130E-0B90-2EB2F6B9AE87}"/>
              </a:ext>
            </a:extLst>
          </p:cNvPr>
          <p:cNvSpPr>
            <a:spLocks noGrp="1"/>
          </p:cNvSpPr>
          <p:nvPr>
            <p:ph type="body" sz="quarter" idx="13" hasCustomPrompt="1"/>
          </p:nvPr>
        </p:nvSpPr>
        <p:spPr>
          <a:xfrm>
            <a:off x="5079358" y="1303444"/>
            <a:ext cx="6417450" cy="919290"/>
          </a:xfrm>
        </p:spPr>
        <p:txBody>
          <a:bodyPr>
            <a:normAutofit/>
          </a:bodyPr>
          <a:lstStyle>
            <a:lvl1pPr marL="0" indent="0">
              <a:lnSpc>
                <a:spcPct val="90000"/>
              </a:lnSpc>
              <a:buNone/>
              <a:defRPr sz="2668">
                <a:solidFill>
                  <a:srgbClr val="565565"/>
                </a:solidFill>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TITLE</a:t>
            </a:r>
          </a:p>
        </p:txBody>
      </p:sp>
      <p:sp>
        <p:nvSpPr>
          <p:cNvPr id="8" name="Picture Placeholder 20">
            <a:extLst>
              <a:ext uri="{FF2B5EF4-FFF2-40B4-BE49-F238E27FC236}">
                <a16:creationId xmlns:a16="http://schemas.microsoft.com/office/drawing/2014/main" id="{ABEA4CDC-C582-048D-2914-94A510A612CB}"/>
              </a:ext>
            </a:extLst>
          </p:cNvPr>
          <p:cNvSpPr>
            <a:spLocks noGrp="1"/>
          </p:cNvSpPr>
          <p:nvPr>
            <p:ph type="pic" sz="quarter" idx="14"/>
          </p:nvPr>
        </p:nvSpPr>
        <p:spPr>
          <a:xfrm>
            <a:off x="843459" y="1626898"/>
            <a:ext cx="3066639" cy="4159241"/>
          </a:xfrm>
        </p:spPr>
        <p:txBody>
          <a:bodyPr anchor="ctr"/>
          <a:lstStyle>
            <a:lvl1pPr marL="0" indent="0" algn="ctr">
              <a:buNone/>
              <a:defRPr/>
            </a:lvl1pPr>
          </a:lstStyle>
          <a:p>
            <a:endParaRPr lang="en-US"/>
          </a:p>
        </p:txBody>
      </p:sp>
      <p:sp>
        <p:nvSpPr>
          <p:cNvPr id="10" name="object 7">
            <a:extLst>
              <a:ext uri="{FF2B5EF4-FFF2-40B4-BE49-F238E27FC236}">
                <a16:creationId xmlns:a16="http://schemas.microsoft.com/office/drawing/2014/main" id="{8C986C97-8EB9-1586-1B12-2BAB51375D1C}"/>
              </a:ext>
            </a:extLst>
          </p:cNvPr>
          <p:cNvSpPr/>
          <p:nvPr userDrawn="1"/>
        </p:nvSpPr>
        <p:spPr>
          <a:xfrm>
            <a:off x="6014464" y="194458"/>
            <a:ext cx="163074" cy="159381"/>
          </a:xfrm>
          <a:custGeom>
            <a:avLst/>
            <a:gdLst/>
            <a:ahLst/>
            <a:cxnLst/>
            <a:rect l="l" t="t" r="r" b="b"/>
            <a:pathLst>
              <a:path w="393700" h="384809">
                <a:moveTo>
                  <a:pt x="6450" y="0"/>
                </a:moveTo>
                <a:lnTo>
                  <a:pt x="3361" y="0"/>
                </a:lnTo>
                <a:lnTo>
                  <a:pt x="670" y="2540"/>
                </a:lnTo>
                <a:lnTo>
                  <a:pt x="0" y="2540"/>
                </a:lnTo>
                <a:lnTo>
                  <a:pt x="0" y="3810"/>
                </a:lnTo>
                <a:lnTo>
                  <a:pt x="3826" y="10160"/>
                </a:lnTo>
                <a:lnTo>
                  <a:pt x="15305" y="21590"/>
                </a:lnTo>
                <a:lnTo>
                  <a:pt x="34438" y="39370"/>
                </a:lnTo>
                <a:lnTo>
                  <a:pt x="106033" y="101600"/>
                </a:lnTo>
                <a:lnTo>
                  <a:pt x="127307" y="121920"/>
                </a:lnTo>
                <a:lnTo>
                  <a:pt x="147827" y="142240"/>
                </a:lnTo>
                <a:lnTo>
                  <a:pt x="156612" y="151130"/>
                </a:lnTo>
                <a:lnTo>
                  <a:pt x="164840" y="158750"/>
                </a:lnTo>
                <a:lnTo>
                  <a:pt x="172515" y="167640"/>
                </a:lnTo>
                <a:lnTo>
                  <a:pt x="179638" y="175260"/>
                </a:lnTo>
                <a:lnTo>
                  <a:pt x="178497" y="176530"/>
                </a:lnTo>
                <a:lnTo>
                  <a:pt x="173931" y="182880"/>
                </a:lnTo>
                <a:lnTo>
                  <a:pt x="172801" y="185420"/>
                </a:lnTo>
                <a:lnTo>
                  <a:pt x="172801" y="190500"/>
                </a:lnTo>
                <a:lnTo>
                  <a:pt x="173732" y="193040"/>
                </a:lnTo>
                <a:lnTo>
                  <a:pt x="175617" y="195580"/>
                </a:lnTo>
                <a:lnTo>
                  <a:pt x="178036" y="198120"/>
                </a:lnTo>
                <a:lnTo>
                  <a:pt x="179376" y="200660"/>
                </a:lnTo>
                <a:lnTo>
                  <a:pt x="179638" y="200660"/>
                </a:lnTo>
                <a:lnTo>
                  <a:pt x="164159" y="219710"/>
                </a:lnTo>
                <a:lnTo>
                  <a:pt x="145508" y="240030"/>
                </a:lnTo>
                <a:lnTo>
                  <a:pt x="123684" y="264160"/>
                </a:lnTo>
                <a:lnTo>
                  <a:pt x="98688" y="289560"/>
                </a:lnTo>
                <a:lnTo>
                  <a:pt x="70161" y="320040"/>
                </a:lnTo>
                <a:lnTo>
                  <a:pt x="46621" y="344170"/>
                </a:lnTo>
                <a:lnTo>
                  <a:pt x="28068" y="364490"/>
                </a:lnTo>
                <a:lnTo>
                  <a:pt x="14502" y="378460"/>
                </a:lnTo>
                <a:lnTo>
                  <a:pt x="15308" y="383540"/>
                </a:lnTo>
                <a:lnTo>
                  <a:pt x="16920" y="384810"/>
                </a:lnTo>
                <a:lnTo>
                  <a:pt x="19339" y="384810"/>
                </a:lnTo>
                <a:lnTo>
                  <a:pt x="23943" y="382270"/>
                </a:lnTo>
                <a:lnTo>
                  <a:pt x="34943" y="370840"/>
                </a:lnTo>
                <a:lnTo>
                  <a:pt x="52340" y="353060"/>
                </a:lnTo>
                <a:lnTo>
                  <a:pt x="76133" y="327660"/>
                </a:lnTo>
                <a:lnTo>
                  <a:pt x="85416" y="318770"/>
                </a:lnTo>
                <a:lnTo>
                  <a:pt x="157094" y="241300"/>
                </a:lnTo>
                <a:lnTo>
                  <a:pt x="169853" y="227330"/>
                </a:lnTo>
                <a:lnTo>
                  <a:pt x="179544" y="217170"/>
                </a:lnTo>
                <a:lnTo>
                  <a:pt x="186164" y="212090"/>
                </a:lnTo>
                <a:lnTo>
                  <a:pt x="189711" y="209550"/>
                </a:lnTo>
                <a:lnTo>
                  <a:pt x="205951" y="209550"/>
                </a:lnTo>
                <a:lnTo>
                  <a:pt x="207438" y="208280"/>
                </a:lnTo>
                <a:lnTo>
                  <a:pt x="223978" y="208280"/>
                </a:lnTo>
                <a:lnTo>
                  <a:pt x="220851" y="204470"/>
                </a:lnTo>
                <a:lnTo>
                  <a:pt x="219113" y="200660"/>
                </a:lnTo>
                <a:lnTo>
                  <a:pt x="220317" y="198120"/>
                </a:lnTo>
                <a:lnTo>
                  <a:pt x="225155" y="194310"/>
                </a:lnTo>
                <a:lnTo>
                  <a:pt x="226370" y="193040"/>
                </a:lnTo>
                <a:lnTo>
                  <a:pt x="226370" y="190500"/>
                </a:lnTo>
                <a:lnTo>
                  <a:pt x="224883" y="187960"/>
                </a:lnTo>
                <a:lnTo>
                  <a:pt x="221940" y="184150"/>
                </a:lnTo>
                <a:lnTo>
                  <a:pt x="218977" y="181610"/>
                </a:lnTo>
                <a:lnTo>
                  <a:pt x="217501" y="179070"/>
                </a:lnTo>
                <a:lnTo>
                  <a:pt x="217501" y="177800"/>
                </a:lnTo>
                <a:lnTo>
                  <a:pt x="226273" y="167640"/>
                </a:lnTo>
                <a:lnTo>
                  <a:pt x="188905" y="167640"/>
                </a:lnTo>
                <a:lnTo>
                  <a:pt x="184676" y="163830"/>
                </a:lnTo>
                <a:lnTo>
                  <a:pt x="175210" y="156210"/>
                </a:lnTo>
                <a:lnTo>
                  <a:pt x="140571" y="123190"/>
                </a:lnTo>
                <a:lnTo>
                  <a:pt x="72804" y="59690"/>
                </a:lnTo>
                <a:lnTo>
                  <a:pt x="39451" y="29210"/>
                </a:lnTo>
                <a:lnTo>
                  <a:pt x="6450" y="0"/>
                </a:lnTo>
                <a:close/>
              </a:path>
              <a:path w="393700" h="384809">
                <a:moveTo>
                  <a:pt x="223978" y="208280"/>
                </a:moveTo>
                <a:lnTo>
                  <a:pt x="208244" y="208280"/>
                </a:lnTo>
                <a:lnTo>
                  <a:pt x="213351" y="212090"/>
                </a:lnTo>
                <a:lnTo>
                  <a:pt x="225860" y="223520"/>
                </a:lnTo>
                <a:lnTo>
                  <a:pt x="245773" y="242570"/>
                </a:lnTo>
                <a:lnTo>
                  <a:pt x="273091" y="270510"/>
                </a:lnTo>
                <a:lnTo>
                  <a:pt x="321374" y="318770"/>
                </a:lnTo>
                <a:lnTo>
                  <a:pt x="356264" y="353060"/>
                </a:lnTo>
                <a:lnTo>
                  <a:pt x="377760" y="373380"/>
                </a:lnTo>
                <a:lnTo>
                  <a:pt x="385862" y="379730"/>
                </a:lnTo>
                <a:lnTo>
                  <a:pt x="390700" y="379730"/>
                </a:lnTo>
                <a:lnTo>
                  <a:pt x="393118" y="378460"/>
                </a:lnTo>
                <a:lnTo>
                  <a:pt x="393118" y="373380"/>
                </a:lnTo>
                <a:lnTo>
                  <a:pt x="391430" y="368300"/>
                </a:lnTo>
                <a:lnTo>
                  <a:pt x="386367" y="361950"/>
                </a:lnTo>
                <a:lnTo>
                  <a:pt x="377931" y="353060"/>
                </a:lnTo>
                <a:lnTo>
                  <a:pt x="366124" y="342900"/>
                </a:lnTo>
                <a:lnTo>
                  <a:pt x="331792" y="312420"/>
                </a:lnTo>
                <a:lnTo>
                  <a:pt x="319081" y="299720"/>
                </a:lnTo>
                <a:lnTo>
                  <a:pt x="309341" y="290830"/>
                </a:lnTo>
                <a:lnTo>
                  <a:pt x="297429" y="278130"/>
                </a:lnTo>
                <a:lnTo>
                  <a:pt x="266217" y="247650"/>
                </a:lnTo>
                <a:lnTo>
                  <a:pt x="234751" y="219710"/>
                </a:lnTo>
                <a:lnTo>
                  <a:pt x="226063" y="210820"/>
                </a:lnTo>
                <a:lnTo>
                  <a:pt x="223978" y="208280"/>
                </a:lnTo>
                <a:close/>
              </a:path>
              <a:path w="393700" h="384809">
                <a:moveTo>
                  <a:pt x="160445" y="311150"/>
                </a:moveTo>
                <a:lnTo>
                  <a:pt x="155607" y="311150"/>
                </a:lnTo>
                <a:lnTo>
                  <a:pt x="152990" y="314960"/>
                </a:lnTo>
                <a:lnTo>
                  <a:pt x="147890" y="326390"/>
                </a:lnTo>
                <a:lnTo>
                  <a:pt x="146613" y="332740"/>
                </a:lnTo>
                <a:lnTo>
                  <a:pt x="146613" y="346710"/>
                </a:lnTo>
                <a:lnTo>
                  <a:pt x="148623" y="350520"/>
                </a:lnTo>
                <a:lnTo>
                  <a:pt x="154801" y="350520"/>
                </a:lnTo>
                <a:lnTo>
                  <a:pt x="157827" y="346710"/>
                </a:lnTo>
                <a:lnTo>
                  <a:pt x="165607" y="332740"/>
                </a:lnTo>
                <a:lnTo>
                  <a:pt x="167565" y="327660"/>
                </a:lnTo>
                <a:lnTo>
                  <a:pt x="167565" y="321310"/>
                </a:lnTo>
                <a:lnTo>
                  <a:pt x="166549" y="318770"/>
                </a:lnTo>
                <a:lnTo>
                  <a:pt x="162529" y="313690"/>
                </a:lnTo>
                <a:lnTo>
                  <a:pt x="160445" y="311150"/>
                </a:lnTo>
                <a:close/>
              </a:path>
              <a:path w="393700" h="384809">
                <a:moveTo>
                  <a:pt x="242882" y="313690"/>
                </a:moveTo>
                <a:lnTo>
                  <a:pt x="238851" y="313690"/>
                </a:lnTo>
                <a:lnTo>
                  <a:pt x="236840" y="317500"/>
                </a:lnTo>
                <a:lnTo>
                  <a:pt x="236840" y="331470"/>
                </a:lnTo>
                <a:lnTo>
                  <a:pt x="238045" y="335280"/>
                </a:lnTo>
                <a:lnTo>
                  <a:pt x="242882" y="344170"/>
                </a:lnTo>
                <a:lnTo>
                  <a:pt x="245563" y="345440"/>
                </a:lnTo>
                <a:lnTo>
                  <a:pt x="252809" y="345440"/>
                </a:lnTo>
                <a:lnTo>
                  <a:pt x="255636" y="342900"/>
                </a:lnTo>
                <a:lnTo>
                  <a:pt x="256976" y="336550"/>
                </a:lnTo>
                <a:lnTo>
                  <a:pt x="253378" y="326390"/>
                </a:lnTo>
                <a:lnTo>
                  <a:pt x="249827" y="320040"/>
                </a:lnTo>
                <a:lnTo>
                  <a:pt x="246327" y="314960"/>
                </a:lnTo>
                <a:lnTo>
                  <a:pt x="242882" y="313690"/>
                </a:lnTo>
                <a:close/>
              </a:path>
              <a:path w="393700" h="384809">
                <a:moveTo>
                  <a:pt x="193264" y="300990"/>
                </a:moveTo>
                <a:lnTo>
                  <a:pt x="155880" y="300990"/>
                </a:lnTo>
                <a:lnTo>
                  <a:pt x="163932" y="302260"/>
                </a:lnTo>
                <a:lnTo>
                  <a:pt x="171450" y="304800"/>
                </a:lnTo>
                <a:lnTo>
                  <a:pt x="185418" y="316230"/>
                </a:lnTo>
                <a:lnTo>
                  <a:pt x="188632" y="320040"/>
                </a:lnTo>
                <a:lnTo>
                  <a:pt x="189177" y="320040"/>
                </a:lnTo>
                <a:lnTo>
                  <a:pt x="190381" y="316230"/>
                </a:lnTo>
                <a:lnTo>
                  <a:pt x="193072" y="303530"/>
                </a:lnTo>
                <a:lnTo>
                  <a:pt x="193168" y="302260"/>
                </a:lnTo>
                <a:lnTo>
                  <a:pt x="193264" y="300990"/>
                </a:lnTo>
                <a:close/>
              </a:path>
              <a:path w="393700" h="384809">
                <a:moveTo>
                  <a:pt x="211459" y="234950"/>
                </a:moveTo>
                <a:lnTo>
                  <a:pt x="205019" y="234950"/>
                </a:lnTo>
                <a:lnTo>
                  <a:pt x="203407" y="236220"/>
                </a:lnTo>
                <a:lnTo>
                  <a:pt x="203407" y="243840"/>
                </a:lnTo>
                <a:lnTo>
                  <a:pt x="204611" y="251460"/>
                </a:lnTo>
                <a:lnTo>
                  <a:pt x="207030" y="264160"/>
                </a:lnTo>
                <a:lnTo>
                  <a:pt x="208618" y="274320"/>
                </a:lnTo>
                <a:lnTo>
                  <a:pt x="209754" y="283210"/>
                </a:lnTo>
                <a:lnTo>
                  <a:pt x="210095" y="288290"/>
                </a:lnTo>
                <a:lnTo>
                  <a:pt x="210180" y="289560"/>
                </a:lnTo>
                <a:lnTo>
                  <a:pt x="210265" y="290830"/>
                </a:lnTo>
                <a:lnTo>
                  <a:pt x="210350" y="292100"/>
                </a:lnTo>
                <a:lnTo>
                  <a:pt x="210468" y="294640"/>
                </a:lnTo>
                <a:lnTo>
                  <a:pt x="210566" y="298450"/>
                </a:lnTo>
                <a:lnTo>
                  <a:pt x="210663" y="302260"/>
                </a:lnTo>
                <a:lnTo>
                  <a:pt x="212810" y="308610"/>
                </a:lnTo>
                <a:lnTo>
                  <a:pt x="214810" y="312420"/>
                </a:lnTo>
                <a:lnTo>
                  <a:pt x="217228" y="312420"/>
                </a:lnTo>
                <a:lnTo>
                  <a:pt x="227574" y="300990"/>
                </a:lnTo>
                <a:lnTo>
                  <a:pt x="232139" y="299720"/>
                </a:lnTo>
                <a:lnTo>
                  <a:pt x="259803" y="299720"/>
                </a:lnTo>
                <a:lnTo>
                  <a:pt x="259803" y="295910"/>
                </a:lnTo>
                <a:lnTo>
                  <a:pt x="249730" y="284480"/>
                </a:lnTo>
                <a:lnTo>
                  <a:pt x="243361" y="276860"/>
                </a:lnTo>
                <a:lnTo>
                  <a:pt x="237949" y="270510"/>
                </a:lnTo>
                <a:lnTo>
                  <a:pt x="233493" y="264160"/>
                </a:lnTo>
                <a:lnTo>
                  <a:pt x="229992" y="260350"/>
                </a:lnTo>
                <a:lnTo>
                  <a:pt x="225961" y="254000"/>
                </a:lnTo>
                <a:lnTo>
                  <a:pt x="222139" y="247650"/>
                </a:lnTo>
                <a:lnTo>
                  <a:pt x="214883" y="237490"/>
                </a:lnTo>
                <a:lnTo>
                  <a:pt x="211459" y="234950"/>
                </a:lnTo>
                <a:close/>
              </a:path>
              <a:path w="393700" h="384809">
                <a:moveTo>
                  <a:pt x="186622" y="238760"/>
                </a:moveTo>
                <a:lnTo>
                  <a:pt x="181795" y="238760"/>
                </a:lnTo>
                <a:lnTo>
                  <a:pt x="177628" y="242570"/>
                </a:lnTo>
                <a:lnTo>
                  <a:pt x="171984" y="251460"/>
                </a:lnTo>
                <a:lnTo>
                  <a:pt x="165969" y="260350"/>
                </a:lnTo>
                <a:lnTo>
                  <a:pt x="161212" y="266700"/>
                </a:lnTo>
                <a:lnTo>
                  <a:pt x="157716" y="271780"/>
                </a:lnTo>
                <a:lnTo>
                  <a:pt x="155482" y="274320"/>
                </a:lnTo>
                <a:lnTo>
                  <a:pt x="151712" y="278130"/>
                </a:lnTo>
                <a:lnTo>
                  <a:pt x="139765" y="288290"/>
                </a:lnTo>
                <a:lnTo>
                  <a:pt x="137754" y="292100"/>
                </a:lnTo>
                <a:lnTo>
                  <a:pt x="137754" y="300990"/>
                </a:lnTo>
                <a:lnTo>
                  <a:pt x="139367" y="302260"/>
                </a:lnTo>
                <a:lnTo>
                  <a:pt x="150508" y="302260"/>
                </a:lnTo>
                <a:lnTo>
                  <a:pt x="155880" y="300990"/>
                </a:lnTo>
                <a:lnTo>
                  <a:pt x="193264" y="300990"/>
                </a:lnTo>
                <a:lnTo>
                  <a:pt x="193647" y="295910"/>
                </a:lnTo>
                <a:lnTo>
                  <a:pt x="193540" y="276860"/>
                </a:lnTo>
                <a:lnTo>
                  <a:pt x="192935" y="267970"/>
                </a:lnTo>
                <a:lnTo>
                  <a:pt x="191927" y="259080"/>
                </a:lnTo>
                <a:lnTo>
                  <a:pt x="190517" y="252730"/>
                </a:lnTo>
                <a:lnTo>
                  <a:pt x="188632" y="243840"/>
                </a:lnTo>
                <a:lnTo>
                  <a:pt x="186622" y="238760"/>
                </a:lnTo>
                <a:close/>
              </a:path>
              <a:path w="393700" h="384809">
                <a:moveTo>
                  <a:pt x="259803" y="299720"/>
                </a:moveTo>
                <a:lnTo>
                  <a:pt x="246505" y="299720"/>
                </a:lnTo>
                <a:lnTo>
                  <a:pt x="252945" y="302260"/>
                </a:lnTo>
                <a:lnTo>
                  <a:pt x="257918" y="302260"/>
                </a:lnTo>
                <a:lnTo>
                  <a:pt x="259803" y="300990"/>
                </a:lnTo>
                <a:lnTo>
                  <a:pt x="259803" y="299720"/>
                </a:lnTo>
                <a:close/>
              </a:path>
              <a:path w="393700" h="384809">
                <a:moveTo>
                  <a:pt x="162330" y="193040"/>
                </a:moveTo>
                <a:lnTo>
                  <a:pt x="138561" y="193040"/>
                </a:lnTo>
                <a:lnTo>
                  <a:pt x="122450" y="194310"/>
                </a:lnTo>
                <a:lnTo>
                  <a:pt x="102311" y="196850"/>
                </a:lnTo>
                <a:lnTo>
                  <a:pt x="89149" y="198120"/>
                </a:lnTo>
                <a:lnTo>
                  <a:pt x="81369" y="198120"/>
                </a:lnTo>
                <a:lnTo>
                  <a:pt x="76259" y="199390"/>
                </a:lnTo>
                <a:lnTo>
                  <a:pt x="73715" y="201930"/>
                </a:lnTo>
                <a:lnTo>
                  <a:pt x="73715" y="208280"/>
                </a:lnTo>
                <a:lnTo>
                  <a:pt x="76594" y="213360"/>
                </a:lnTo>
                <a:lnTo>
                  <a:pt x="88143" y="224790"/>
                </a:lnTo>
                <a:lnTo>
                  <a:pt x="91033" y="229870"/>
                </a:lnTo>
                <a:lnTo>
                  <a:pt x="91033" y="236220"/>
                </a:lnTo>
                <a:lnTo>
                  <a:pt x="90363" y="238760"/>
                </a:lnTo>
                <a:lnTo>
                  <a:pt x="87672" y="246380"/>
                </a:lnTo>
                <a:lnTo>
                  <a:pt x="87002" y="250190"/>
                </a:lnTo>
                <a:lnTo>
                  <a:pt x="87002" y="254000"/>
                </a:lnTo>
                <a:lnTo>
                  <a:pt x="88342" y="255270"/>
                </a:lnTo>
                <a:lnTo>
                  <a:pt x="91033" y="255270"/>
                </a:lnTo>
                <a:lnTo>
                  <a:pt x="95386" y="254000"/>
                </a:lnTo>
                <a:lnTo>
                  <a:pt x="103214" y="248920"/>
                </a:lnTo>
                <a:lnTo>
                  <a:pt x="114516" y="241300"/>
                </a:lnTo>
                <a:lnTo>
                  <a:pt x="129294" y="228600"/>
                </a:lnTo>
                <a:lnTo>
                  <a:pt x="143746" y="217170"/>
                </a:lnTo>
                <a:lnTo>
                  <a:pt x="154069" y="207010"/>
                </a:lnTo>
                <a:lnTo>
                  <a:pt x="160264" y="200660"/>
                </a:lnTo>
                <a:lnTo>
                  <a:pt x="162330" y="195580"/>
                </a:lnTo>
                <a:lnTo>
                  <a:pt x="162330" y="193040"/>
                </a:lnTo>
                <a:close/>
              </a:path>
              <a:path w="393700" h="384809">
                <a:moveTo>
                  <a:pt x="269059" y="194310"/>
                </a:moveTo>
                <a:lnTo>
                  <a:pt x="253217" y="194310"/>
                </a:lnTo>
                <a:lnTo>
                  <a:pt x="247311" y="198120"/>
                </a:lnTo>
                <a:lnTo>
                  <a:pt x="247311" y="205740"/>
                </a:lnTo>
                <a:lnTo>
                  <a:pt x="249730" y="209550"/>
                </a:lnTo>
                <a:lnTo>
                  <a:pt x="254557" y="213360"/>
                </a:lnTo>
                <a:lnTo>
                  <a:pt x="256242" y="214630"/>
                </a:lnTo>
                <a:lnTo>
                  <a:pt x="260495" y="217170"/>
                </a:lnTo>
                <a:lnTo>
                  <a:pt x="267319" y="222250"/>
                </a:lnTo>
                <a:lnTo>
                  <a:pt x="276714" y="229870"/>
                </a:lnTo>
                <a:lnTo>
                  <a:pt x="290459" y="240030"/>
                </a:lnTo>
                <a:lnTo>
                  <a:pt x="301082" y="246380"/>
                </a:lnTo>
                <a:lnTo>
                  <a:pt x="308584" y="250190"/>
                </a:lnTo>
                <a:lnTo>
                  <a:pt x="312964" y="252730"/>
                </a:lnTo>
                <a:lnTo>
                  <a:pt x="316995" y="252730"/>
                </a:lnTo>
                <a:lnTo>
                  <a:pt x="319005" y="250190"/>
                </a:lnTo>
                <a:lnTo>
                  <a:pt x="319005" y="245110"/>
                </a:lnTo>
                <a:lnTo>
                  <a:pt x="317864" y="241300"/>
                </a:lnTo>
                <a:lnTo>
                  <a:pt x="313299" y="232410"/>
                </a:lnTo>
                <a:lnTo>
                  <a:pt x="312158" y="229870"/>
                </a:lnTo>
                <a:lnTo>
                  <a:pt x="312158" y="227330"/>
                </a:lnTo>
                <a:lnTo>
                  <a:pt x="314712" y="222250"/>
                </a:lnTo>
                <a:lnTo>
                  <a:pt x="324911" y="209550"/>
                </a:lnTo>
                <a:lnTo>
                  <a:pt x="327466" y="204470"/>
                </a:lnTo>
                <a:lnTo>
                  <a:pt x="327466" y="198120"/>
                </a:lnTo>
                <a:lnTo>
                  <a:pt x="293561" y="198120"/>
                </a:lnTo>
                <a:lnTo>
                  <a:pt x="275572" y="195580"/>
                </a:lnTo>
                <a:lnTo>
                  <a:pt x="269059" y="194310"/>
                </a:lnTo>
                <a:close/>
              </a:path>
              <a:path w="393700" h="384809">
                <a:moveTo>
                  <a:pt x="76929" y="224790"/>
                </a:moveTo>
                <a:lnTo>
                  <a:pt x="69683" y="224790"/>
                </a:lnTo>
                <a:lnTo>
                  <a:pt x="55233" y="226060"/>
                </a:lnTo>
                <a:lnTo>
                  <a:pt x="44913" y="228600"/>
                </a:lnTo>
                <a:lnTo>
                  <a:pt x="38722" y="232410"/>
                </a:lnTo>
                <a:lnTo>
                  <a:pt x="36658" y="237490"/>
                </a:lnTo>
                <a:lnTo>
                  <a:pt x="36658" y="240030"/>
                </a:lnTo>
                <a:lnTo>
                  <a:pt x="38532" y="242570"/>
                </a:lnTo>
                <a:lnTo>
                  <a:pt x="46050" y="247650"/>
                </a:lnTo>
                <a:lnTo>
                  <a:pt x="49401" y="248920"/>
                </a:lnTo>
                <a:lnTo>
                  <a:pt x="60417" y="248920"/>
                </a:lnTo>
                <a:lnTo>
                  <a:pt x="67128" y="246380"/>
                </a:lnTo>
                <a:lnTo>
                  <a:pt x="77871" y="240030"/>
                </a:lnTo>
                <a:lnTo>
                  <a:pt x="80562" y="234950"/>
                </a:lnTo>
                <a:lnTo>
                  <a:pt x="80562" y="226060"/>
                </a:lnTo>
                <a:lnTo>
                  <a:pt x="76929" y="224790"/>
                </a:lnTo>
                <a:close/>
              </a:path>
              <a:path w="393700" h="384809">
                <a:moveTo>
                  <a:pt x="355517" y="219710"/>
                </a:moveTo>
                <a:lnTo>
                  <a:pt x="342900" y="219710"/>
                </a:lnTo>
                <a:lnTo>
                  <a:pt x="335382" y="222250"/>
                </a:lnTo>
                <a:lnTo>
                  <a:pt x="324639" y="226060"/>
                </a:lnTo>
                <a:lnTo>
                  <a:pt x="324639" y="229870"/>
                </a:lnTo>
                <a:lnTo>
                  <a:pt x="333226" y="233680"/>
                </a:lnTo>
                <a:lnTo>
                  <a:pt x="340454" y="236220"/>
                </a:lnTo>
                <a:lnTo>
                  <a:pt x="346321" y="238760"/>
                </a:lnTo>
                <a:lnTo>
                  <a:pt x="357800" y="238760"/>
                </a:lnTo>
                <a:lnTo>
                  <a:pt x="361297" y="236220"/>
                </a:lnTo>
                <a:lnTo>
                  <a:pt x="361297" y="227330"/>
                </a:lnTo>
                <a:lnTo>
                  <a:pt x="360219" y="222250"/>
                </a:lnTo>
                <a:lnTo>
                  <a:pt x="355517" y="219710"/>
                </a:lnTo>
                <a:close/>
              </a:path>
              <a:path w="393700" h="384809">
                <a:moveTo>
                  <a:pt x="205951" y="209550"/>
                </a:moveTo>
                <a:lnTo>
                  <a:pt x="190517" y="209550"/>
                </a:lnTo>
                <a:lnTo>
                  <a:pt x="191784" y="210820"/>
                </a:lnTo>
                <a:lnTo>
                  <a:pt x="195282" y="213360"/>
                </a:lnTo>
                <a:lnTo>
                  <a:pt x="196695" y="214630"/>
                </a:lnTo>
                <a:lnTo>
                  <a:pt x="199648" y="214630"/>
                </a:lnTo>
                <a:lnTo>
                  <a:pt x="201658" y="213360"/>
                </a:lnTo>
                <a:lnTo>
                  <a:pt x="205951" y="209550"/>
                </a:lnTo>
                <a:close/>
              </a:path>
              <a:path w="393700" h="384809">
                <a:moveTo>
                  <a:pt x="323571" y="196850"/>
                </a:moveTo>
                <a:lnTo>
                  <a:pt x="312356" y="196850"/>
                </a:lnTo>
                <a:lnTo>
                  <a:pt x="308336" y="198120"/>
                </a:lnTo>
                <a:lnTo>
                  <a:pt x="327466" y="198120"/>
                </a:lnTo>
                <a:lnTo>
                  <a:pt x="323571" y="196850"/>
                </a:lnTo>
                <a:close/>
              </a:path>
              <a:path w="393700" h="384809">
                <a:moveTo>
                  <a:pt x="92635" y="125730"/>
                </a:moveTo>
                <a:lnTo>
                  <a:pt x="88342" y="125730"/>
                </a:lnTo>
                <a:lnTo>
                  <a:pt x="86196" y="128270"/>
                </a:lnTo>
                <a:lnTo>
                  <a:pt x="86196" y="135890"/>
                </a:lnTo>
                <a:lnTo>
                  <a:pt x="86740" y="138430"/>
                </a:lnTo>
                <a:lnTo>
                  <a:pt x="88876" y="143510"/>
                </a:lnTo>
                <a:lnTo>
                  <a:pt x="89421" y="146050"/>
                </a:lnTo>
                <a:lnTo>
                  <a:pt x="89421" y="153670"/>
                </a:lnTo>
                <a:lnTo>
                  <a:pt x="86332" y="160020"/>
                </a:lnTo>
                <a:lnTo>
                  <a:pt x="73976" y="173990"/>
                </a:lnTo>
                <a:lnTo>
                  <a:pt x="70898" y="177800"/>
                </a:lnTo>
                <a:lnTo>
                  <a:pt x="72961" y="180340"/>
                </a:lnTo>
                <a:lnTo>
                  <a:pt x="79153" y="182880"/>
                </a:lnTo>
                <a:lnTo>
                  <a:pt x="89473" y="184150"/>
                </a:lnTo>
                <a:lnTo>
                  <a:pt x="127761" y="184150"/>
                </a:lnTo>
                <a:lnTo>
                  <a:pt x="145307" y="182880"/>
                </a:lnTo>
                <a:lnTo>
                  <a:pt x="156558" y="181610"/>
                </a:lnTo>
                <a:lnTo>
                  <a:pt x="161513" y="179070"/>
                </a:lnTo>
                <a:lnTo>
                  <a:pt x="134250" y="156210"/>
                </a:lnTo>
                <a:lnTo>
                  <a:pt x="113685" y="139700"/>
                </a:lnTo>
                <a:lnTo>
                  <a:pt x="99814" y="129540"/>
                </a:lnTo>
                <a:lnTo>
                  <a:pt x="92635" y="125730"/>
                </a:lnTo>
                <a:close/>
              </a:path>
              <a:path w="393700" h="384809">
                <a:moveTo>
                  <a:pt x="305310" y="123190"/>
                </a:moveTo>
                <a:lnTo>
                  <a:pt x="277294" y="144780"/>
                </a:lnTo>
                <a:lnTo>
                  <a:pt x="257281" y="161290"/>
                </a:lnTo>
                <a:lnTo>
                  <a:pt x="245273" y="171450"/>
                </a:lnTo>
                <a:lnTo>
                  <a:pt x="241270" y="176530"/>
                </a:lnTo>
                <a:lnTo>
                  <a:pt x="241270" y="180340"/>
                </a:lnTo>
                <a:lnTo>
                  <a:pt x="244222" y="182880"/>
                </a:lnTo>
                <a:lnTo>
                  <a:pt x="270622" y="182880"/>
                </a:lnTo>
                <a:lnTo>
                  <a:pt x="289059" y="181610"/>
                </a:lnTo>
                <a:lnTo>
                  <a:pt x="314440" y="181610"/>
                </a:lnTo>
                <a:lnTo>
                  <a:pt x="325183" y="177800"/>
                </a:lnTo>
                <a:lnTo>
                  <a:pt x="327864" y="176530"/>
                </a:lnTo>
                <a:lnTo>
                  <a:pt x="327864" y="172720"/>
                </a:lnTo>
                <a:lnTo>
                  <a:pt x="325717" y="170180"/>
                </a:lnTo>
                <a:lnTo>
                  <a:pt x="321424" y="167640"/>
                </a:lnTo>
                <a:lnTo>
                  <a:pt x="316314" y="162560"/>
                </a:lnTo>
                <a:lnTo>
                  <a:pt x="313100" y="160020"/>
                </a:lnTo>
                <a:lnTo>
                  <a:pt x="311760" y="156210"/>
                </a:lnTo>
                <a:lnTo>
                  <a:pt x="309875" y="152400"/>
                </a:lnTo>
                <a:lnTo>
                  <a:pt x="308933" y="146050"/>
                </a:lnTo>
                <a:lnTo>
                  <a:pt x="308933" y="129540"/>
                </a:lnTo>
                <a:lnTo>
                  <a:pt x="307728" y="124460"/>
                </a:lnTo>
                <a:lnTo>
                  <a:pt x="305310" y="123190"/>
                </a:lnTo>
                <a:close/>
              </a:path>
              <a:path w="393700" h="384809">
                <a:moveTo>
                  <a:pt x="205553" y="160020"/>
                </a:moveTo>
                <a:lnTo>
                  <a:pt x="203407" y="160020"/>
                </a:lnTo>
                <a:lnTo>
                  <a:pt x="201187" y="161290"/>
                </a:lnTo>
                <a:lnTo>
                  <a:pt x="193941" y="166370"/>
                </a:lnTo>
                <a:lnTo>
                  <a:pt x="191051" y="167640"/>
                </a:lnTo>
                <a:lnTo>
                  <a:pt x="211867" y="167640"/>
                </a:lnTo>
                <a:lnTo>
                  <a:pt x="208098" y="162560"/>
                </a:lnTo>
                <a:lnTo>
                  <a:pt x="205553" y="160020"/>
                </a:lnTo>
                <a:close/>
              </a:path>
              <a:path w="393700" h="384809">
                <a:moveTo>
                  <a:pt x="371632" y="8890"/>
                </a:moveTo>
                <a:lnTo>
                  <a:pt x="368952" y="8890"/>
                </a:lnTo>
                <a:lnTo>
                  <a:pt x="365323" y="11430"/>
                </a:lnTo>
                <a:lnTo>
                  <a:pt x="357266" y="19050"/>
                </a:lnTo>
                <a:lnTo>
                  <a:pt x="344780" y="31750"/>
                </a:lnTo>
                <a:lnTo>
                  <a:pt x="299320" y="81280"/>
                </a:lnTo>
                <a:lnTo>
                  <a:pt x="270470" y="110490"/>
                </a:lnTo>
                <a:lnTo>
                  <a:pt x="241318" y="139700"/>
                </a:lnTo>
                <a:lnTo>
                  <a:pt x="211867" y="167640"/>
                </a:lnTo>
                <a:lnTo>
                  <a:pt x="226273" y="167640"/>
                </a:lnTo>
                <a:lnTo>
                  <a:pt x="227370" y="166370"/>
                </a:lnTo>
                <a:lnTo>
                  <a:pt x="256976" y="134620"/>
                </a:lnTo>
                <a:lnTo>
                  <a:pt x="375391" y="15240"/>
                </a:lnTo>
                <a:lnTo>
                  <a:pt x="373779" y="11430"/>
                </a:lnTo>
                <a:lnTo>
                  <a:pt x="371632" y="8890"/>
                </a:lnTo>
                <a:close/>
              </a:path>
              <a:path w="393700" h="384809">
                <a:moveTo>
                  <a:pt x="53705" y="137160"/>
                </a:moveTo>
                <a:lnTo>
                  <a:pt x="44574" y="137160"/>
                </a:lnTo>
                <a:lnTo>
                  <a:pt x="39611" y="139700"/>
                </a:lnTo>
                <a:lnTo>
                  <a:pt x="35046" y="143510"/>
                </a:lnTo>
                <a:lnTo>
                  <a:pt x="35046" y="147320"/>
                </a:lnTo>
                <a:lnTo>
                  <a:pt x="37925" y="149860"/>
                </a:lnTo>
                <a:lnTo>
                  <a:pt x="49474" y="156210"/>
                </a:lnTo>
                <a:lnTo>
                  <a:pt x="55181" y="158750"/>
                </a:lnTo>
                <a:lnTo>
                  <a:pt x="72762" y="158750"/>
                </a:lnTo>
                <a:lnTo>
                  <a:pt x="77337" y="156210"/>
                </a:lnTo>
                <a:lnTo>
                  <a:pt x="77337" y="149860"/>
                </a:lnTo>
                <a:lnTo>
                  <a:pt x="73715" y="146050"/>
                </a:lnTo>
                <a:lnTo>
                  <a:pt x="59212" y="139700"/>
                </a:lnTo>
                <a:lnTo>
                  <a:pt x="53705" y="137160"/>
                </a:lnTo>
                <a:close/>
              </a:path>
              <a:path w="393700" h="384809">
                <a:moveTo>
                  <a:pt x="354177" y="129540"/>
                </a:moveTo>
                <a:lnTo>
                  <a:pt x="344240" y="129540"/>
                </a:lnTo>
                <a:lnTo>
                  <a:pt x="339277" y="130810"/>
                </a:lnTo>
                <a:lnTo>
                  <a:pt x="328534" y="137160"/>
                </a:lnTo>
                <a:lnTo>
                  <a:pt x="325445" y="140970"/>
                </a:lnTo>
                <a:lnTo>
                  <a:pt x="324639" y="144780"/>
                </a:lnTo>
                <a:lnTo>
                  <a:pt x="325717" y="148590"/>
                </a:lnTo>
                <a:lnTo>
                  <a:pt x="327058" y="149860"/>
                </a:lnTo>
                <a:lnTo>
                  <a:pt x="335120" y="149860"/>
                </a:lnTo>
                <a:lnTo>
                  <a:pt x="353779" y="142240"/>
                </a:lnTo>
                <a:lnTo>
                  <a:pt x="356868" y="138430"/>
                </a:lnTo>
                <a:lnTo>
                  <a:pt x="356868" y="130810"/>
                </a:lnTo>
                <a:lnTo>
                  <a:pt x="354177" y="129540"/>
                </a:lnTo>
                <a:close/>
              </a:path>
              <a:path w="393700" h="384809">
                <a:moveTo>
                  <a:pt x="211867" y="52070"/>
                </a:moveTo>
                <a:lnTo>
                  <a:pt x="208739" y="67310"/>
                </a:lnTo>
                <a:lnTo>
                  <a:pt x="208618" y="68580"/>
                </a:lnTo>
                <a:lnTo>
                  <a:pt x="207789" y="91440"/>
                </a:lnTo>
                <a:lnTo>
                  <a:pt x="206831" y="104140"/>
                </a:lnTo>
                <a:lnTo>
                  <a:pt x="205370" y="116840"/>
                </a:lnTo>
                <a:lnTo>
                  <a:pt x="203407" y="128270"/>
                </a:lnTo>
                <a:lnTo>
                  <a:pt x="205553" y="138430"/>
                </a:lnTo>
                <a:lnTo>
                  <a:pt x="207574" y="143510"/>
                </a:lnTo>
                <a:lnTo>
                  <a:pt x="209449" y="143510"/>
                </a:lnTo>
                <a:lnTo>
                  <a:pt x="241678" y="107950"/>
                </a:lnTo>
                <a:lnTo>
                  <a:pt x="266592" y="72390"/>
                </a:lnTo>
                <a:lnTo>
                  <a:pt x="267423" y="69850"/>
                </a:lnTo>
                <a:lnTo>
                  <a:pt x="243678" y="69850"/>
                </a:lnTo>
                <a:lnTo>
                  <a:pt x="236406" y="68580"/>
                </a:lnTo>
                <a:lnTo>
                  <a:pt x="228680" y="64770"/>
                </a:lnTo>
                <a:lnTo>
                  <a:pt x="220500" y="59690"/>
                </a:lnTo>
                <a:lnTo>
                  <a:pt x="211867" y="52070"/>
                </a:lnTo>
                <a:close/>
              </a:path>
              <a:path w="393700" h="384809">
                <a:moveTo>
                  <a:pt x="150644" y="72390"/>
                </a:moveTo>
                <a:lnTo>
                  <a:pt x="136404" y="72390"/>
                </a:lnTo>
                <a:lnTo>
                  <a:pt x="134938" y="74930"/>
                </a:lnTo>
                <a:lnTo>
                  <a:pt x="134938" y="80010"/>
                </a:lnTo>
                <a:lnTo>
                  <a:pt x="136006" y="81280"/>
                </a:lnTo>
                <a:lnTo>
                  <a:pt x="138152" y="82550"/>
                </a:lnTo>
                <a:lnTo>
                  <a:pt x="141377" y="85090"/>
                </a:lnTo>
                <a:lnTo>
                  <a:pt x="143252" y="87630"/>
                </a:lnTo>
                <a:lnTo>
                  <a:pt x="143796" y="87630"/>
                </a:lnTo>
                <a:lnTo>
                  <a:pt x="159375" y="109220"/>
                </a:lnTo>
                <a:lnTo>
                  <a:pt x="171481" y="124460"/>
                </a:lnTo>
                <a:lnTo>
                  <a:pt x="180116" y="133350"/>
                </a:lnTo>
                <a:lnTo>
                  <a:pt x="185282" y="135890"/>
                </a:lnTo>
                <a:lnTo>
                  <a:pt x="187962" y="134620"/>
                </a:lnTo>
                <a:lnTo>
                  <a:pt x="189313" y="132080"/>
                </a:lnTo>
                <a:lnTo>
                  <a:pt x="189195" y="121920"/>
                </a:lnTo>
                <a:lnTo>
                  <a:pt x="189116" y="116840"/>
                </a:lnTo>
                <a:lnTo>
                  <a:pt x="188998" y="109220"/>
                </a:lnTo>
                <a:lnTo>
                  <a:pt x="188879" y="101600"/>
                </a:lnTo>
                <a:lnTo>
                  <a:pt x="188860" y="100330"/>
                </a:lnTo>
                <a:lnTo>
                  <a:pt x="187669" y="82550"/>
                </a:lnTo>
                <a:lnTo>
                  <a:pt x="187584" y="81280"/>
                </a:lnTo>
                <a:lnTo>
                  <a:pt x="187499" y="80010"/>
                </a:lnTo>
                <a:lnTo>
                  <a:pt x="186468" y="73660"/>
                </a:lnTo>
                <a:lnTo>
                  <a:pt x="155335" y="73660"/>
                </a:lnTo>
                <a:lnTo>
                  <a:pt x="150644" y="72390"/>
                </a:lnTo>
                <a:close/>
              </a:path>
              <a:path w="393700" h="384809">
                <a:moveTo>
                  <a:pt x="182057" y="59690"/>
                </a:moveTo>
                <a:lnTo>
                  <a:pt x="172488" y="66040"/>
                </a:lnTo>
                <a:lnTo>
                  <a:pt x="164734" y="69850"/>
                </a:lnTo>
                <a:lnTo>
                  <a:pt x="158796" y="72390"/>
                </a:lnTo>
                <a:lnTo>
                  <a:pt x="154675" y="73660"/>
                </a:lnTo>
                <a:lnTo>
                  <a:pt x="186468" y="73660"/>
                </a:lnTo>
                <a:lnTo>
                  <a:pt x="185231" y="66040"/>
                </a:lnTo>
                <a:lnTo>
                  <a:pt x="182057" y="59690"/>
                </a:lnTo>
                <a:close/>
              </a:path>
              <a:path w="393700" h="384809">
                <a:moveTo>
                  <a:pt x="267583" y="64770"/>
                </a:moveTo>
                <a:lnTo>
                  <a:pt x="266243" y="64770"/>
                </a:lnTo>
                <a:lnTo>
                  <a:pt x="254966" y="67310"/>
                </a:lnTo>
                <a:lnTo>
                  <a:pt x="247437" y="69850"/>
                </a:lnTo>
                <a:lnTo>
                  <a:pt x="267423" y="69850"/>
                </a:lnTo>
                <a:lnTo>
                  <a:pt x="268253" y="67310"/>
                </a:lnTo>
                <a:lnTo>
                  <a:pt x="268253" y="66040"/>
                </a:lnTo>
                <a:lnTo>
                  <a:pt x="267583" y="64770"/>
                </a:lnTo>
                <a:close/>
              </a:path>
              <a:path w="393700" h="384809">
                <a:moveTo>
                  <a:pt x="152257" y="25400"/>
                </a:moveTo>
                <a:lnTo>
                  <a:pt x="147147" y="25400"/>
                </a:lnTo>
                <a:lnTo>
                  <a:pt x="145199" y="26670"/>
                </a:lnTo>
                <a:lnTo>
                  <a:pt x="141178" y="30480"/>
                </a:lnTo>
                <a:lnTo>
                  <a:pt x="140173" y="33020"/>
                </a:lnTo>
                <a:lnTo>
                  <a:pt x="140173" y="38100"/>
                </a:lnTo>
                <a:lnTo>
                  <a:pt x="142718" y="43180"/>
                </a:lnTo>
                <a:lnTo>
                  <a:pt x="152927" y="58420"/>
                </a:lnTo>
                <a:lnTo>
                  <a:pt x="156550" y="62230"/>
                </a:lnTo>
                <a:lnTo>
                  <a:pt x="161649" y="62230"/>
                </a:lnTo>
                <a:lnTo>
                  <a:pt x="163125" y="59690"/>
                </a:lnTo>
                <a:lnTo>
                  <a:pt x="163125" y="48260"/>
                </a:lnTo>
                <a:lnTo>
                  <a:pt x="161586" y="41910"/>
                </a:lnTo>
                <a:lnTo>
                  <a:pt x="155408" y="27940"/>
                </a:lnTo>
                <a:lnTo>
                  <a:pt x="152257" y="25400"/>
                </a:lnTo>
                <a:close/>
              </a:path>
              <a:path w="393700" h="384809">
                <a:moveTo>
                  <a:pt x="247175" y="20320"/>
                </a:moveTo>
                <a:lnTo>
                  <a:pt x="242338" y="20320"/>
                </a:lnTo>
                <a:lnTo>
                  <a:pt x="239113" y="21590"/>
                </a:lnTo>
                <a:lnTo>
                  <a:pt x="233752" y="27940"/>
                </a:lnTo>
                <a:lnTo>
                  <a:pt x="232411" y="30480"/>
                </a:lnTo>
                <a:lnTo>
                  <a:pt x="232411" y="48260"/>
                </a:lnTo>
                <a:lnTo>
                  <a:pt x="234547" y="55880"/>
                </a:lnTo>
                <a:lnTo>
                  <a:pt x="241531" y="55880"/>
                </a:lnTo>
                <a:lnTo>
                  <a:pt x="244013" y="53340"/>
                </a:lnTo>
                <a:lnTo>
                  <a:pt x="248589" y="46990"/>
                </a:lnTo>
                <a:lnTo>
                  <a:pt x="249730" y="43180"/>
                </a:lnTo>
                <a:lnTo>
                  <a:pt x="249856" y="26670"/>
                </a:lnTo>
                <a:lnTo>
                  <a:pt x="250128" y="22860"/>
                </a:lnTo>
                <a:lnTo>
                  <a:pt x="248515" y="21590"/>
                </a:lnTo>
                <a:lnTo>
                  <a:pt x="247175" y="20320"/>
                </a:lnTo>
                <a:close/>
              </a:path>
            </a:pathLst>
          </a:custGeom>
          <a:solidFill>
            <a:srgbClr val="565565"/>
          </a:solidFill>
        </p:spPr>
        <p:txBody>
          <a:bodyPr wrap="square" lIns="0" tIns="0" rIns="0" bIns="0" rtlCol="0"/>
          <a:lstStyle/>
          <a:p>
            <a:endParaRPr sz="1092">
              <a:solidFill>
                <a:schemeClr val="bg1"/>
              </a:solidFill>
            </a:endParaRPr>
          </a:p>
        </p:txBody>
      </p:sp>
      <p:sp>
        <p:nvSpPr>
          <p:cNvPr id="12" name="Text Placeholder 14">
            <a:extLst>
              <a:ext uri="{FF2B5EF4-FFF2-40B4-BE49-F238E27FC236}">
                <a16:creationId xmlns:a16="http://schemas.microsoft.com/office/drawing/2014/main" id="{0E05E6AC-5DF3-FDD3-9371-F39CA791303D}"/>
              </a:ext>
            </a:extLst>
          </p:cNvPr>
          <p:cNvSpPr>
            <a:spLocks noGrp="1"/>
          </p:cNvSpPr>
          <p:nvPr>
            <p:ph type="body" sz="quarter" idx="11" hasCustomPrompt="1"/>
          </p:nvPr>
        </p:nvSpPr>
        <p:spPr>
          <a:xfrm>
            <a:off x="4272592" y="401203"/>
            <a:ext cx="3646817" cy="162917"/>
          </a:xfrm>
        </p:spPr>
        <p:txBody>
          <a:bodyPr>
            <a:noAutofit/>
          </a:bodyPr>
          <a:lstStyle>
            <a:lvl1pPr marL="0" indent="0" algn="ctr">
              <a:buNone/>
              <a:defRPr sz="637" b="0" i="0" spc="91" baseline="0">
                <a:solidFill>
                  <a:srgbClr val="565565"/>
                </a:solidFill>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SECTION TITLE</a:t>
            </a:r>
            <a:endParaRPr lang="en-US"/>
          </a:p>
        </p:txBody>
      </p:sp>
      <p:pic>
        <p:nvPicPr>
          <p:cNvPr id="13" name="Graphic 12">
            <a:extLst>
              <a:ext uri="{FF2B5EF4-FFF2-40B4-BE49-F238E27FC236}">
                <a16:creationId xmlns:a16="http://schemas.microsoft.com/office/drawing/2014/main" id="{846A089C-19F8-0459-7D9C-A5E1251CED2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11236034" y="27946"/>
            <a:ext cx="913606" cy="740480"/>
          </a:xfrm>
          <a:prstGeom prst="rect">
            <a:avLst/>
          </a:prstGeom>
        </p:spPr>
      </p:pic>
      <p:pic>
        <p:nvPicPr>
          <p:cNvPr id="2" name="Picture 1">
            <a:extLst>
              <a:ext uri="{FF2B5EF4-FFF2-40B4-BE49-F238E27FC236}">
                <a16:creationId xmlns:a16="http://schemas.microsoft.com/office/drawing/2014/main" id="{771C19E8-79D4-02CA-9A83-D11A7229BCBB}"/>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rot="16200000">
            <a:off x="-1981171" y="3704665"/>
            <a:ext cx="5184509" cy="115219"/>
          </a:xfrm>
          <a:prstGeom prst="rect">
            <a:avLst/>
          </a:prstGeom>
        </p:spPr>
      </p:pic>
      <p:pic>
        <p:nvPicPr>
          <p:cNvPr id="3" name="Picture 2">
            <a:extLst>
              <a:ext uri="{FF2B5EF4-FFF2-40B4-BE49-F238E27FC236}">
                <a16:creationId xmlns:a16="http://schemas.microsoft.com/office/drawing/2014/main" id="{A36B08F3-060E-3B4E-066C-D91D8A896F26}"/>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873714" y="1239797"/>
            <a:ext cx="3078419" cy="127294"/>
          </a:xfrm>
          <a:prstGeom prst="rect">
            <a:avLst/>
          </a:prstGeom>
        </p:spPr>
      </p:pic>
      <p:pic>
        <p:nvPicPr>
          <p:cNvPr id="5" name="Picture 4">
            <a:extLst>
              <a:ext uri="{FF2B5EF4-FFF2-40B4-BE49-F238E27FC236}">
                <a16:creationId xmlns:a16="http://schemas.microsoft.com/office/drawing/2014/main" id="{6D82F2D7-C422-0AC6-896D-6C839E0F0A95}"/>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rot="16200000">
            <a:off x="1607830" y="3717518"/>
            <a:ext cx="5184509" cy="115219"/>
          </a:xfrm>
          <a:prstGeom prst="rect">
            <a:avLst/>
          </a:prstGeom>
        </p:spPr>
      </p:pic>
      <p:pic>
        <p:nvPicPr>
          <p:cNvPr id="6" name="Picture 5">
            <a:extLst>
              <a:ext uri="{FF2B5EF4-FFF2-40B4-BE49-F238E27FC236}">
                <a16:creationId xmlns:a16="http://schemas.microsoft.com/office/drawing/2014/main" id="{8975F645-2B37-9264-5436-83633060E189}"/>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873714" y="6050399"/>
            <a:ext cx="3078419" cy="127294"/>
          </a:xfrm>
          <a:prstGeom prst="rect">
            <a:avLst/>
          </a:prstGeom>
        </p:spPr>
      </p:pic>
    </p:spTree>
    <p:extLst>
      <p:ext uri="{BB962C8B-B14F-4D97-AF65-F5344CB8AC3E}">
        <p14:creationId xmlns:p14="http://schemas.microsoft.com/office/powerpoint/2010/main" val="222595874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Settlers Elements Papers and Postcards">
    <p:spTree>
      <p:nvGrpSpPr>
        <p:cNvPr id="1" name=""/>
        <p:cNvGrpSpPr/>
        <p:nvPr/>
      </p:nvGrpSpPr>
      <p:grpSpPr>
        <a:xfrm>
          <a:off x="0" y="0"/>
          <a:ext cx="0" cy="0"/>
          <a:chOff x="0" y="0"/>
          <a:chExt cx="0" cy="0"/>
        </a:xfrm>
      </p:grpSpPr>
      <p:sp>
        <p:nvSpPr>
          <p:cNvPr id="3" name="object 2">
            <a:extLst>
              <a:ext uri="{FF2B5EF4-FFF2-40B4-BE49-F238E27FC236}">
                <a16:creationId xmlns:a16="http://schemas.microsoft.com/office/drawing/2014/main" id="{C98B7F66-1945-0025-F9A4-55B86BC94E92}"/>
              </a:ext>
            </a:extLst>
          </p:cNvPr>
          <p:cNvSpPr/>
          <p:nvPr userDrawn="1"/>
        </p:nvSpPr>
        <p:spPr>
          <a:xfrm>
            <a:off x="0" y="0"/>
            <a:ext cx="12192000" cy="685800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40424B"/>
          </a:solidFill>
        </p:spPr>
        <p:txBody>
          <a:bodyPr wrap="square" lIns="0" tIns="0" rIns="0" bIns="0" rtlCol="0"/>
          <a:lstStyle/>
          <a:p>
            <a:endParaRPr sz="1092"/>
          </a:p>
        </p:txBody>
      </p:sp>
      <p:sp>
        <p:nvSpPr>
          <p:cNvPr id="31" name="Title Placeholder 1">
            <a:extLst>
              <a:ext uri="{FF2B5EF4-FFF2-40B4-BE49-F238E27FC236}">
                <a16:creationId xmlns:a16="http://schemas.microsoft.com/office/drawing/2014/main" id="{7636B87F-3EA8-FC24-11B7-18809CCEBB4C}"/>
              </a:ext>
            </a:extLst>
          </p:cNvPr>
          <p:cNvSpPr>
            <a:spLocks noGrp="1"/>
          </p:cNvSpPr>
          <p:nvPr>
            <p:ph type="title" hasCustomPrompt="1"/>
          </p:nvPr>
        </p:nvSpPr>
        <p:spPr>
          <a:xfrm>
            <a:off x="299405" y="457161"/>
            <a:ext cx="4133000" cy="712370"/>
          </a:xfrm>
          <a:prstGeom prst="rect">
            <a:avLst/>
          </a:prstGeom>
        </p:spPr>
        <p:txBody>
          <a:bodyPr vert="horz" lIns="91440" tIns="45720" rIns="91440" bIns="45720" rtlCol="0" anchor="t">
            <a:normAutofit/>
          </a:bodyPr>
          <a:lstStyle>
            <a:lvl1pPr>
              <a:defRPr sz="1940">
                <a:solidFill>
                  <a:schemeClr val="bg1"/>
                </a:solidFill>
              </a:defRPr>
            </a:lvl1pPr>
          </a:lstStyle>
          <a:p>
            <a:r>
              <a:rPr lang="en-GB"/>
              <a:t>SETTLER ELEMENTS</a:t>
            </a:r>
            <a:endParaRPr lang="en-US"/>
          </a:p>
        </p:txBody>
      </p:sp>
      <p:pic>
        <p:nvPicPr>
          <p:cNvPr id="6" name="Picture 5">
            <a:extLst>
              <a:ext uri="{FF2B5EF4-FFF2-40B4-BE49-F238E27FC236}">
                <a16:creationId xmlns:a16="http://schemas.microsoft.com/office/drawing/2014/main" id="{C3AB3AEC-783C-216C-5738-35D3C4F220B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026205" y="2917234"/>
            <a:ext cx="4384295" cy="3838724"/>
          </a:xfrm>
          <a:prstGeom prst="rect">
            <a:avLst/>
          </a:prstGeom>
        </p:spPr>
      </p:pic>
      <p:pic>
        <p:nvPicPr>
          <p:cNvPr id="8" name="Picture 7">
            <a:extLst>
              <a:ext uri="{FF2B5EF4-FFF2-40B4-BE49-F238E27FC236}">
                <a16:creationId xmlns:a16="http://schemas.microsoft.com/office/drawing/2014/main" id="{1E672882-3A39-A103-E868-94D0FD959430}"/>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40718" y="2804348"/>
            <a:ext cx="2744770" cy="3838724"/>
          </a:xfrm>
          <a:prstGeom prst="rect">
            <a:avLst/>
          </a:prstGeom>
        </p:spPr>
      </p:pic>
      <p:sp>
        <p:nvSpPr>
          <p:cNvPr id="10" name="Text Placeholder 17">
            <a:extLst>
              <a:ext uri="{FF2B5EF4-FFF2-40B4-BE49-F238E27FC236}">
                <a16:creationId xmlns:a16="http://schemas.microsoft.com/office/drawing/2014/main" id="{8A9FE5F5-2AC5-38BC-F8D1-26E09581E846}"/>
              </a:ext>
            </a:extLst>
          </p:cNvPr>
          <p:cNvSpPr>
            <a:spLocks noGrp="1"/>
          </p:cNvSpPr>
          <p:nvPr>
            <p:ph type="body" sz="quarter" idx="14" hasCustomPrompt="1"/>
          </p:nvPr>
        </p:nvSpPr>
        <p:spPr>
          <a:xfrm>
            <a:off x="3749667" y="3442231"/>
            <a:ext cx="5181660" cy="2443793"/>
          </a:xfrm>
          <a:prstGeom prst="rect">
            <a:avLst/>
          </a:prstGeom>
        </p:spPr>
        <p:txBody>
          <a:bodyPr anchor="ctr">
            <a:normAutofit/>
          </a:bodyPr>
          <a:lstStyle>
            <a:lvl1pPr marL="0" indent="0" algn="ctr">
              <a:lnSpc>
                <a:spcPct val="125000"/>
              </a:lnSpc>
              <a:buNone/>
              <a:defRPr sz="1213" b="0" i="0" spc="364" baseline="0">
                <a:latin typeface="Gabarito Medium" pitchFamily="2" charset="77"/>
              </a:defRPr>
            </a:lvl1pPr>
            <a:lvl2pPr marL="277246" indent="0" algn="ctr">
              <a:buNone/>
              <a:defRPr>
                <a:latin typeface="Meie Script" pitchFamily="2" charset="77"/>
              </a:defRPr>
            </a:lvl2pPr>
            <a:lvl3pPr marL="554492" indent="0" algn="ctr">
              <a:buNone/>
              <a:defRPr>
                <a:latin typeface="Meie Script" pitchFamily="2" charset="77"/>
              </a:defRPr>
            </a:lvl3pPr>
            <a:lvl4pPr marL="831738" indent="0" algn="ctr">
              <a:buNone/>
              <a:defRPr>
                <a:latin typeface="Meie Script" pitchFamily="2" charset="77"/>
              </a:defRPr>
            </a:lvl4pPr>
            <a:lvl5pPr marL="1108984" indent="0" algn="ctr">
              <a:buNone/>
              <a:defRPr>
                <a:latin typeface="Meie Script" pitchFamily="2" charset="77"/>
              </a:defRPr>
            </a:lvl5pPr>
          </a:lstStyle>
          <a:p>
            <a:pPr lvl="0"/>
            <a:r>
              <a:rPr lang="en-GB"/>
              <a:t>CLICK TO EDIT MASTER TITLE</a:t>
            </a:r>
            <a:endParaRPr lang="en-US"/>
          </a:p>
        </p:txBody>
      </p:sp>
      <p:sp>
        <p:nvSpPr>
          <p:cNvPr id="12" name="Text Placeholder 17">
            <a:extLst>
              <a:ext uri="{FF2B5EF4-FFF2-40B4-BE49-F238E27FC236}">
                <a16:creationId xmlns:a16="http://schemas.microsoft.com/office/drawing/2014/main" id="{7551B0F2-A58D-6122-1CF1-C08908852178}"/>
              </a:ext>
            </a:extLst>
          </p:cNvPr>
          <p:cNvSpPr>
            <a:spLocks noGrp="1"/>
          </p:cNvSpPr>
          <p:nvPr>
            <p:ph type="body" sz="quarter" idx="15" hasCustomPrompt="1"/>
          </p:nvPr>
        </p:nvSpPr>
        <p:spPr>
          <a:xfrm>
            <a:off x="3754288" y="5886024"/>
            <a:ext cx="5181660" cy="666797"/>
          </a:xfrm>
          <a:prstGeom prst="rect">
            <a:avLst/>
          </a:prstGeom>
        </p:spPr>
        <p:txBody>
          <a:bodyPr anchor="ctr">
            <a:normAutofit/>
          </a:bodyPr>
          <a:lstStyle>
            <a:lvl1pPr marL="0" indent="0" algn="ctr">
              <a:lnSpc>
                <a:spcPct val="125000"/>
              </a:lnSpc>
              <a:buNone/>
              <a:defRPr sz="1940" b="0" i="0" spc="0" baseline="0">
                <a:latin typeface="Meie Script" pitchFamily="2" charset="77"/>
              </a:defRPr>
            </a:lvl1pPr>
            <a:lvl2pPr marL="277246" indent="0" algn="ctr">
              <a:buNone/>
              <a:defRPr>
                <a:latin typeface="Meie Script" pitchFamily="2" charset="77"/>
              </a:defRPr>
            </a:lvl2pPr>
            <a:lvl3pPr marL="554492" indent="0" algn="ctr">
              <a:buNone/>
              <a:defRPr>
                <a:latin typeface="Meie Script" pitchFamily="2" charset="77"/>
              </a:defRPr>
            </a:lvl3pPr>
            <a:lvl4pPr marL="831738" indent="0" algn="ctr">
              <a:buNone/>
              <a:defRPr>
                <a:latin typeface="Meie Script" pitchFamily="2" charset="77"/>
              </a:defRPr>
            </a:lvl4pPr>
            <a:lvl5pPr marL="1108984" indent="0" algn="ctr">
              <a:buNone/>
              <a:defRPr>
                <a:latin typeface="Meie Script" pitchFamily="2" charset="77"/>
              </a:defRPr>
            </a:lvl5pPr>
          </a:lstStyle>
          <a:p>
            <a:pPr lvl="0"/>
            <a:r>
              <a:rPr lang="en-GB"/>
              <a:t>Click to edit master title</a:t>
            </a:r>
            <a:endParaRPr lang="en-US"/>
          </a:p>
        </p:txBody>
      </p:sp>
      <p:sp>
        <p:nvSpPr>
          <p:cNvPr id="14" name="Text Placeholder 17">
            <a:extLst>
              <a:ext uri="{FF2B5EF4-FFF2-40B4-BE49-F238E27FC236}">
                <a16:creationId xmlns:a16="http://schemas.microsoft.com/office/drawing/2014/main" id="{8D7A57F7-3927-2ACE-47B3-47D68BEF7AF5}"/>
              </a:ext>
            </a:extLst>
          </p:cNvPr>
          <p:cNvSpPr>
            <a:spLocks noGrp="1"/>
          </p:cNvSpPr>
          <p:nvPr>
            <p:ph type="body" sz="quarter" idx="16"/>
          </p:nvPr>
        </p:nvSpPr>
        <p:spPr>
          <a:xfrm>
            <a:off x="459596" y="1964825"/>
            <a:ext cx="2744770" cy="4436014"/>
          </a:xfrm>
          <a:prstGeom prst="rect">
            <a:avLst/>
          </a:prstGeom>
        </p:spPr>
        <p:txBody>
          <a:bodyPr anchor="ctr">
            <a:normAutofit/>
          </a:bodyPr>
          <a:lstStyle>
            <a:lvl1pPr marL="0" indent="0" algn="ctr">
              <a:lnSpc>
                <a:spcPct val="125000"/>
              </a:lnSpc>
              <a:buNone/>
              <a:defRPr sz="2426" b="0" i="0" spc="0" baseline="0">
                <a:latin typeface="Meie Script" pitchFamily="2" charset="77"/>
              </a:defRPr>
            </a:lvl1pPr>
            <a:lvl2pPr marL="277246" indent="0" algn="ctr">
              <a:buNone/>
              <a:defRPr>
                <a:latin typeface="Meie Script" pitchFamily="2" charset="77"/>
              </a:defRPr>
            </a:lvl2pPr>
            <a:lvl3pPr marL="554492" indent="0" algn="ctr">
              <a:buNone/>
              <a:defRPr>
                <a:latin typeface="Meie Script" pitchFamily="2" charset="77"/>
              </a:defRPr>
            </a:lvl3pPr>
            <a:lvl4pPr marL="831738" indent="0" algn="ctr">
              <a:buNone/>
              <a:defRPr>
                <a:latin typeface="Meie Script" pitchFamily="2" charset="77"/>
              </a:defRPr>
            </a:lvl4pPr>
            <a:lvl5pPr marL="1108984" indent="0" algn="ctr">
              <a:buNone/>
              <a:defRPr>
                <a:latin typeface="Meie Script" pitchFamily="2" charset="77"/>
              </a:defRPr>
            </a:lvl5pPr>
          </a:lstStyle>
          <a:p>
            <a:pPr lvl="0"/>
            <a:r>
              <a:rPr lang="en-GB"/>
              <a:t>Click to edit </a:t>
            </a:r>
          </a:p>
          <a:p>
            <a:pPr lvl="0"/>
            <a:r>
              <a:rPr lang="en-GB"/>
              <a:t>master title</a:t>
            </a:r>
            <a:endParaRPr lang="en-US"/>
          </a:p>
        </p:txBody>
      </p:sp>
      <p:pic>
        <p:nvPicPr>
          <p:cNvPr id="4" name="Picture 3">
            <a:extLst>
              <a:ext uri="{FF2B5EF4-FFF2-40B4-BE49-F238E27FC236}">
                <a16:creationId xmlns:a16="http://schemas.microsoft.com/office/drawing/2014/main" id="{26B46700-535C-9223-B7DB-A5811CFBA308}"/>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6920159" y="1086521"/>
            <a:ext cx="5508424" cy="4101061"/>
          </a:xfrm>
          <a:prstGeom prst="rect">
            <a:avLst/>
          </a:prstGeom>
        </p:spPr>
      </p:pic>
      <p:sp>
        <p:nvSpPr>
          <p:cNvPr id="16" name="Text Placeholder 17">
            <a:extLst>
              <a:ext uri="{FF2B5EF4-FFF2-40B4-BE49-F238E27FC236}">
                <a16:creationId xmlns:a16="http://schemas.microsoft.com/office/drawing/2014/main" id="{C5527ACE-5C42-617D-70B8-CFB4209D7AD7}"/>
              </a:ext>
            </a:extLst>
          </p:cNvPr>
          <p:cNvSpPr>
            <a:spLocks noGrp="1"/>
          </p:cNvSpPr>
          <p:nvPr>
            <p:ph type="body" sz="quarter" idx="17" hasCustomPrompt="1"/>
          </p:nvPr>
        </p:nvSpPr>
        <p:spPr>
          <a:xfrm>
            <a:off x="7008030" y="-814733"/>
            <a:ext cx="5181660" cy="2443793"/>
          </a:xfrm>
          <a:prstGeom prst="rect">
            <a:avLst/>
          </a:prstGeom>
        </p:spPr>
        <p:txBody>
          <a:bodyPr anchor="ctr">
            <a:normAutofit/>
          </a:bodyPr>
          <a:lstStyle>
            <a:lvl1pPr marL="0" indent="0" algn="ctr">
              <a:lnSpc>
                <a:spcPct val="125000"/>
              </a:lnSpc>
              <a:buNone/>
              <a:defRPr sz="1213" b="0" i="0" spc="364" baseline="0">
                <a:latin typeface="Gabarito Medium" pitchFamily="2" charset="77"/>
              </a:defRPr>
            </a:lvl1pPr>
            <a:lvl2pPr marL="277246" indent="0" algn="ctr">
              <a:buNone/>
              <a:defRPr>
                <a:latin typeface="Meie Script" pitchFamily="2" charset="77"/>
              </a:defRPr>
            </a:lvl2pPr>
            <a:lvl3pPr marL="554492" indent="0" algn="ctr">
              <a:buNone/>
              <a:defRPr>
                <a:latin typeface="Meie Script" pitchFamily="2" charset="77"/>
              </a:defRPr>
            </a:lvl3pPr>
            <a:lvl4pPr marL="831738" indent="0" algn="ctr">
              <a:buNone/>
              <a:defRPr>
                <a:latin typeface="Meie Script" pitchFamily="2" charset="77"/>
              </a:defRPr>
            </a:lvl4pPr>
            <a:lvl5pPr marL="1108984" indent="0" algn="ctr">
              <a:buNone/>
              <a:defRPr>
                <a:latin typeface="Meie Script" pitchFamily="2" charset="77"/>
              </a:defRPr>
            </a:lvl5pPr>
          </a:lstStyle>
          <a:p>
            <a:pPr lvl="0"/>
            <a:r>
              <a:rPr lang="en-GB"/>
              <a:t>CLICK TO EDIT MASTER TITLE</a:t>
            </a:r>
            <a:endParaRPr lang="en-US"/>
          </a:p>
        </p:txBody>
      </p:sp>
      <p:sp>
        <p:nvSpPr>
          <p:cNvPr id="18" name="Text Placeholder 17">
            <a:extLst>
              <a:ext uri="{FF2B5EF4-FFF2-40B4-BE49-F238E27FC236}">
                <a16:creationId xmlns:a16="http://schemas.microsoft.com/office/drawing/2014/main" id="{7721793A-2DFD-EF5E-F155-A8D12B27E1AE}"/>
              </a:ext>
            </a:extLst>
          </p:cNvPr>
          <p:cNvSpPr>
            <a:spLocks noGrp="1"/>
          </p:cNvSpPr>
          <p:nvPr>
            <p:ph type="body" sz="quarter" idx="18" hasCustomPrompt="1"/>
          </p:nvPr>
        </p:nvSpPr>
        <p:spPr>
          <a:xfrm>
            <a:off x="7012651" y="1629060"/>
            <a:ext cx="5181660" cy="666797"/>
          </a:xfrm>
          <a:prstGeom prst="rect">
            <a:avLst/>
          </a:prstGeom>
        </p:spPr>
        <p:txBody>
          <a:bodyPr anchor="ctr">
            <a:normAutofit/>
          </a:bodyPr>
          <a:lstStyle>
            <a:lvl1pPr marL="0" indent="0" algn="ctr">
              <a:lnSpc>
                <a:spcPct val="125000"/>
              </a:lnSpc>
              <a:buNone/>
              <a:defRPr sz="1940" b="0" i="0" spc="0" baseline="0">
                <a:latin typeface="Meie Script" pitchFamily="2" charset="77"/>
              </a:defRPr>
            </a:lvl1pPr>
            <a:lvl2pPr marL="277246" indent="0" algn="ctr">
              <a:buNone/>
              <a:defRPr>
                <a:latin typeface="Meie Script" pitchFamily="2" charset="77"/>
              </a:defRPr>
            </a:lvl2pPr>
            <a:lvl3pPr marL="554492" indent="0" algn="ctr">
              <a:buNone/>
              <a:defRPr>
                <a:latin typeface="Meie Script" pitchFamily="2" charset="77"/>
              </a:defRPr>
            </a:lvl3pPr>
            <a:lvl4pPr marL="831738" indent="0" algn="ctr">
              <a:buNone/>
              <a:defRPr>
                <a:latin typeface="Meie Script" pitchFamily="2" charset="77"/>
              </a:defRPr>
            </a:lvl4pPr>
            <a:lvl5pPr marL="1108984" indent="0" algn="ctr">
              <a:buNone/>
              <a:defRPr>
                <a:latin typeface="Meie Script" pitchFamily="2" charset="77"/>
              </a:defRPr>
            </a:lvl5pPr>
          </a:lstStyle>
          <a:p>
            <a:pPr lvl="0"/>
            <a:r>
              <a:rPr lang="en-GB"/>
              <a:t>Click to edit master title</a:t>
            </a:r>
            <a:endParaRPr lang="en-US"/>
          </a:p>
        </p:txBody>
      </p:sp>
      <p:sp>
        <p:nvSpPr>
          <p:cNvPr id="20" name="Title Placeholder 1">
            <a:extLst>
              <a:ext uri="{FF2B5EF4-FFF2-40B4-BE49-F238E27FC236}">
                <a16:creationId xmlns:a16="http://schemas.microsoft.com/office/drawing/2014/main" id="{ADC3C471-7E8E-068F-3DE2-65AFFAE3D1F6}"/>
              </a:ext>
            </a:extLst>
          </p:cNvPr>
          <p:cNvSpPr txBox="1">
            <a:spLocks/>
          </p:cNvSpPr>
          <p:nvPr userDrawn="1"/>
        </p:nvSpPr>
        <p:spPr>
          <a:xfrm>
            <a:off x="0" y="-497034"/>
            <a:ext cx="6872559" cy="491219"/>
          </a:xfrm>
          <a:prstGeom prst="rect">
            <a:avLst/>
          </a:prstGeom>
        </p:spPr>
        <p:txBody>
          <a:bodyPr vert="horz" lIns="55449" tIns="27725" rIns="55449" bIns="27725" rtlCol="0" anchor="t">
            <a:normAutofit/>
          </a:bodyPr>
          <a:lstStyle>
            <a:lvl1pPr algn="l" defTabSz="914400" rtl="0" eaLnBrk="1" latinLnBrk="0" hangingPunct="1">
              <a:lnSpc>
                <a:spcPct val="90000"/>
              </a:lnSpc>
              <a:spcBef>
                <a:spcPct val="0"/>
              </a:spcBef>
              <a:buNone/>
              <a:defRPr sz="3200" kern="1200">
                <a:solidFill>
                  <a:schemeClr val="bg1"/>
                </a:solidFill>
                <a:latin typeface="Arsenica Antiqua DemiBold" pitchFamily="2" charset="0"/>
                <a:ea typeface="+mj-ea"/>
                <a:cs typeface="+mj-cs"/>
              </a:defRPr>
            </a:lvl1pPr>
          </a:lstStyle>
          <a:p>
            <a:r>
              <a:rPr lang="en-GB" sz="1698" spc="0" baseline="0">
                <a:solidFill>
                  <a:srgbClr val="565565"/>
                </a:solidFill>
                <a:latin typeface="Gabarito" pitchFamily="2" charset="77"/>
              </a:rPr>
              <a:t>These elements can be scaled up and down</a:t>
            </a:r>
            <a:endParaRPr lang="en-US" sz="1698" spc="0" baseline="0">
              <a:solidFill>
                <a:srgbClr val="565565"/>
              </a:solidFill>
              <a:latin typeface="Gabarito" pitchFamily="2" charset="77"/>
            </a:endParaRPr>
          </a:p>
        </p:txBody>
      </p:sp>
    </p:spTree>
    <p:extLst>
      <p:ext uri="{BB962C8B-B14F-4D97-AF65-F5344CB8AC3E}">
        <p14:creationId xmlns:p14="http://schemas.microsoft.com/office/powerpoint/2010/main" val="32097554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AU_ M&amp;E dark thistle plus corner logo Green">
    <p:spTree>
      <p:nvGrpSpPr>
        <p:cNvPr id="1" name=""/>
        <p:cNvGrpSpPr/>
        <p:nvPr/>
      </p:nvGrpSpPr>
      <p:grpSpPr>
        <a:xfrm>
          <a:off x="0" y="0"/>
          <a:ext cx="0" cy="0"/>
          <a:chOff x="0" y="0"/>
          <a:chExt cx="0" cy="0"/>
        </a:xfrm>
      </p:grpSpPr>
      <p:sp>
        <p:nvSpPr>
          <p:cNvPr id="2" name="object 2">
            <a:extLst>
              <a:ext uri="{FF2B5EF4-FFF2-40B4-BE49-F238E27FC236}">
                <a16:creationId xmlns:a16="http://schemas.microsoft.com/office/drawing/2014/main" id="{A81C0B04-0DD5-77D1-FD4E-9001E8A5AA40}"/>
              </a:ext>
            </a:extLst>
          </p:cNvPr>
          <p:cNvSpPr/>
          <p:nvPr userDrawn="1"/>
        </p:nvSpPr>
        <p:spPr>
          <a:xfrm>
            <a:off x="0" y="0"/>
            <a:ext cx="12192000" cy="685800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8A989A"/>
          </a:solidFill>
        </p:spPr>
        <p:txBody>
          <a:bodyPr wrap="square" lIns="0" tIns="0" rIns="0" bIns="0" rtlCol="0"/>
          <a:lstStyle/>
          <a:p>
            <a:endParaRPr sz="1092"/>
          </a:p>
        </p:txBody>
      </p:sp>
      <p:pic>
        <p:nvPicPr>
          <p:cNvPr id="17" name="Picture 16">
            <a:extLst>
              <a:ext uri="{FF2B5EF4-FFF2-40B4-BE49-F238E27FC236}">
                <a16:creationId xmlns:a16="http://schemas.microsoft.com/office/drawing/2014/main" id="{33DF6A33-9D79-F676-551F-98BE46D8B09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2553604" y="1544103"/>
            <a:ext cx="7247868" cy="4387857"/>
          </a:xfrm>
          <a:prstGeom prst="rect">
            <a:avLst/>
          </a:prstGeom>
        </p:spPr>
      </p:pic>
      <p:pic>
        <p:nvPicPr>
          <p:cNvPr id="8" name="Picture 7">
            <a:extLst>
              <a:ext uri="{FF2B5EF4-FFF2-40B4-BE49-F238E27FC236}">
                <a16:creationId xmlns:a16="http://schemas.microsoft.com/office/drawing/2014/main" id="{73C5121A-525D-E5B3-56E7-BA77115BC130}"/>
              </a:ext>
            </a:extLst>
          </p:cNvPr>
          <p:cNvPicPr>
            <a:picLocks noChangeAspect="1"/>
          </p:cNvPicPr>
          <p:nvPr userDrawn="1"/>
        </p:nvPicPr>
        <p:blipFill rotWithShape="1">
          <a:blip r:embed="rId3" cstate="email">
            <a:extLst>
              <a:ext uri="{28A0092B-C50C-407E-A947-70E740481C1C}">
                <a14:useLocalDpi xmlns:a14="http://schemas.microsoft.com/office/drawing/2010/main"/>
              </a:ext>
            </a:extLst>
          </a:blip>
          <a:srcRect r="-14352"/>
          <a:stretch/>
        </p:blipFill>
        <p:spPr>
          <a:xfrm>
            <a:off x="0" y="2277179"/>
            <a:ext cx="2786526" cy="2906635"/>
          </a:xfrm>
          <a:prstGeom prst="rect">
            <a:avLst/>
          </a:prstGeom>
        </p:spPr>
      </p:pic>
      <p:pic>
        <p:nvPicPr>
          <p:cNvPr id="11" name="Picture 10">
            <a:extLst>
              <a:ext uri="{FF2B5EF4-FFF2-40B4-BE49-F238E27FC236}">
                <a16:creationId xmlns:a16="http://schemas.microsoft.com/office/drawing/2014/main" id="{1E6107D5-2B1B-779A-D942-8A4E663F64BF}"/>
              </a:ext>
            </a:extLst>
          </p:cNvPr>
          <p:cNvPicPr>
            <a:picLocks noChangeAspect="1"/>
          </p:cNvPicPr>
          <p:nvPr userDrawn="1"/>
        </p:nvPicPr>
        <p:blipFill rotWithShape="1">
          <a:blip r:embed="rId4" cstate="email">
            <a:extLst>
              <a:ext uri="{28A0092B-C50C-407E-A947-70E740481C1C}">
                <a14:useLocalDpi xmlns:a14="http://schemas.microsoft.com/office/drawing/2010/main"/>
              </a:ext>
            </a:extLst>
          </a:blip>
          <a:srcRect l="-2160"/>
          <a:stretch/>
        </p:blipFill>
        <p:spPr>
          <a:xfrm>
            <a:off x="9700457" y="2277179"/>
            <a:ext cx="2491543" cy="2906635"/>
          </a:xfrm>
          <a:prstGeom prst="rect">
            <a:avLst/>
          </a:prstGeom>
        </p:spPr>
      </p:pic>
      <p:sp>
        <p:nvSpPr>
          <p:cNvPr id="12" name="Text Placeholder 14">
            <a:extLst>
              <a:ext uri="{FF2B5EF4-FFF2-40B4-BE49-F238E27FC236}">
                <a16:creationId xmlns:a16="http://schemas.microsoft.com/office/drawing/2014/main" id="{899E1E03-5AE2-31DA-08D2-98AB84556832}"/>
              </a:ext>
            </a:extLst>
          </p:cNvPr>
          <p:cNvSpPr>
            <a:spLocks noGrp="1"/>
          </p:cNvSpPr>
          <p:nvPr>
            <p:ph type="body" sz="quarter" idx="13" hasCustomPrompt="1"/>
          </p:nvPr>
        </p:nvSpPr>
        <p:spPr>
          <a:xfrm>
            <a:off x="2794228" y="1767400"/>
            <a:ext cx="6685191" cy="3648533"/>
          </a:xfrm>
        </p:spPr>
        <p:txBody>
          <a:bodyPr anchor="ctr">
            <a:normAutofit/>
          </a:bodyPr>
          <a:lstStyle>
            <a:lvl1pPr marL="0" indent="0" algn="ctr">
              <a:buNone/>
              <a:defRPr sz="1940" spc="788" baseline="0">
                <a:solidFill>
                  <a:srgbClr val="565565"/>
                </a:solidFill>
                <a:latin typeface="Boldoa Mat" pitchFamily="2" charset="77"/>
              </a:defRPr>
            </a:lvl1pPr>
            <a:lvl2pPr marL="277246" indent="0">
              <a:buNone/>
              <a:defRPr>
                <a:solidFill>
                  <a:schemeClr val="bg1"/>
                </a:solidFill>
                <a:latin typeface="Boldoa Mat" pitchFamily="2" charset="77"/>
              </a:defRPr>
            </a:lvl2pPr>
            <a:lvl3pPr marL="554492" indent="0">
              <a:buNone/>
              <a:defRPr>
                <a:solidFill>
                  <a:schemeClr val="bg1"/>
                </a:solidFill>
                <a:latin typeface="Boldoa Mat" pitchFamily="2" charset="77"/>
              </a:defRPr>
            </a:lvl3pPr>
            <a:lvl4pPr marL="831738" indent="0">
              <a:buNone/>
              <a:defRPr>
                <a:solidFill>
                  <a:schemeClr val="bg1"/>
                </a:solidFill>
                <a:latin typeface="Boldoa Mat" pitchFamily="2" charset="77"/>
              </a:defRPr>
            </a:lvl4pPr>
            <a:lvl5pPr marL="1108984" indent="0">
              <a:buNone/>
              <a:defRPr>
                <a:solidFill>
                  <a:schemeClr val="bg1"/>
                </a:solidFill>
                <a:latin typeface="Boldoa Mat" pitchFamily="2" charset="77"/>
              </a:defRPr>
            </a:lvl5pPr>
          </a:lstStyle>
          <a:p>
            <a:pPr lvl="0"/>
            <a:r>
              <a:rPr lang="en-GB"/>
              <a:t>CLICK TO ADD TEXT</a:t>
            </a:r>
          </a:p>
        </p:txBody>
      </p:sp>
      <p:sp>
        <p:nvSpPr>
          <p:cNvPr id="13" name="object 7">
            <a:extLst>
              <a:ext uri="{FF2B5EF4-FFF2-40B4-BE49-F238E27FC236}">
                <a16:creationId xmlns:a16="http://schemas.microsoft.com/office/drawing/2014/main" id="{A6A07FA1-9D74-CC8F-75CC-5D5AA0D732E5}"/>
              </a:ext>
            </a:extLst>
          </p:cNvPr>
          <p:cNvSpPr/>
          <p:nvPr userDrawn="1"/>
        </p:nvSpPr>
        <p:spPr>
          <a:xfrm>
            <a:off x="6014464" y="194458"/>
            <a:ext cx="163074" cy="159381"/>
          </a:xfrm>
          <a:custGeom>
            <a:avLst/>
            <a:gdLst/>
            <a:ahLst/>
            <a:cxnLst/>
            <a:rect l="l" t="t" r="r" b="b"/>
            <a:pathLst>
              <a:path w="393700" h="384809">
                <a:moveTo>
                  <a:pt x="6450" y="0"/>
                </a:moveTo>
                <a:lnTo>
                  <a:pt x="3361" y="0"/>
                </a:lnTo>
                <a:lnTo>
                  <a:pt x="670" y="2540"/>
                </a:lnTo>
                <a:lnTo>
                  <a:pt x="0" y="2540"/>
                </a:lnTo>
                <a:lnTo>
                  <a:pt x="0" y="3810"/>
                </a:lnTo>
                <a:lnTo>
                  <a:pt x="3826" y="10160"/>
                </a:lnTo>
                <a:lnTo>
                  <a:pt x="15305" y="21590"/>
                </a:lnTo>
                <a:lnTo>
                  <a:pt x="34438" y="39370"/>
                </a:lnTo>
                <a:lnTo>
                  <a:pt x="106033" y="101600"/>
                </a:lnTo>
                <a:lnTo>
                  <a:pt x="127307" y="121920"/>
                </a:lnTo>
                <a:lnTo>
                  <a:pt x="147827" y="142240"/>
                </a:lnTo>
                <a:lnTo>
                  <a:pt x="156612" y="151130"/>
                </a:lnTo>
                <a:lnTo>
                  <a:pt x="164840" y="158750"/>
                </a:lnTo>
                <a:lnTo>
                  <a:pt x="172515" y="167640"/>
                </a:lnTo>
                <a:lnTo>
                  <a:pt x="179638" y="175260"/>
                </a:lnTo>
                <a:lnTo>
                  <a:pt x="178497" y="176530"/>
                </a:lnTo>
                <a:lnTo>
                  <a:pt x="173931" y="182880"/>
                </a:lnTo>
                <a:lnTo>
                  <a:pt x="172801" y="185420"/>
                </a:lnTo>
                <a:lnTo>
                  <a:pt x="172801" y="190500"/>
                </a:lnTo>
                <a:lnTo>
                  <a:pt x="173732" y="193040"/>
                </a:lnTo>
                <a:lnTo>
                  <a:pt x="175617" y="195580"/>
                </a:lnTo>
                <a:lnTo>
                  <a:pt x="178036" y="198120"/>
                </a:lnTo>
                <a:lnTo>
                  <a:pt x="179376" y="200660"/>
                </a:lnTo>
                <a:lnTo>
                  <a:pt x="179638" y="200660"/>
                </a:lnTo>
                <a:lnTo>
                  <a:pt x="164159" y="219710"/>
                </a:lnTo>
                <a:lnTo>
                  <a:pt x="145508" y="240030"/>
                </a:lnTo>
                <a:lnTo>
                  <a:pt x="123684" y="264160"/>
                </a:lnTo>
                <a:lnTo>
                  <a:pt x="98688" y="289560"/>
                </a:lnTo>
                <a:lnTo>
                  <a:pt x="70161" y="320040"/>
                </a:lnTo>
                <a:lnTo>
                  <a:pt x="46621" y="344170"/>
                </a:lnTo>
                <a:lnTo>
                  <a:pt x="28068" y="364490"/>
                </a:lnTo>
                <a:lnTo>
                  <a:pt x="14502" y="378460"/>
                </a:lnTo>
                <a:lnTo>
                  <a:pt x="15308" y="383540"/>
                </a:lnTo>
                <a:lnTo>
                  <a:pt x="16920" y="384810"/>
                </a:lnTo>
                <a:lnTo>
                  <a:pt x="19339" y="384810"/>
                </a:lnTo>
                <a:lnTo>
                  <a:pt x="23943" y="382270"/>
                </a:lnTo>
                <a:lnTo>
                  <a:pt x="34943" y="370840"/>
                </a:lnTo>
                <a:lnTo>
                  <a:pt x="52340" y="353060"/>
                </a:lnTo>
                <a:lnTo>
                  <a:pt x="76133" y="327660"/>
                </a:lnTo>
                <a:lnTo>
                  <a:pt x="85416" y="318770"/>
                </a:lnTo>
                <a:lnTo>
                  <a:pt x="157094" y="241300"/>
                </a:lnTo>
                <a:lnTo>
                  <a:pt x="169853" y="227330"/>
                </a:lnTo>
                <a:lnTo>
                  <a:pt x="179544" y="217170"/>
                </a:lnTo>
                <a:lnTo>
                  <a:pt x="186164" y="212090"/>
                </a:lnTo>
                <a:lnTo>
                  <a:pt x="189711" y="209550"/>
                </a:lnTo>
                <a:lnTo>
                  <a:pt x="205951" y="209550"/>
                </a:lnTo>
                <a:lnTo>
                  <a:pt x="207438" y="208280"/>
                </a:lnTo>
                <a:lnTo>
                  <a:pt x="223978" y="208280"/>
                </a:lnTo>
                <a:lnTo>
                  <a:pt x="220851" y="204470"/>
                </a:lnTo>
                <a:lnTo>
                  <a:pt x="219113" y="200660"/>
                </a:lnTo>
                <a:lnTo>
                  <a:pt x="220317" y="198120"/>
                </a:lnTo>
                <a:lnTo>
                  <a:pt x="225155" y="194310"/>
                </a:lnTo>
                <a:lnTo>
                  <a:pt x="226370" y="193040"/>
                </a:lnTo>
                <a:lnTo>
                  <a:pt x="226370" y="190500"/>
                </a:lnTo>
                <a:lnTo>
                  <a:pt x="224883" y="187960"/>
                </a:lnTo>
                <a:lnTo>
                  <a:pt x="221940" y="184150"/>
                </a:lnTo>
                <a:lnTo>
                  <a:pt x="218977" y="181610"/>
                </a:lnTo>
                <a:lnTo>
                  <a:pt x="217501" y="179070"/>
                </a:lnTo>
                <a:lnTo>
                  <a:pt x="217501" y="177800"/>
                </a:lnTo>
                <a:lnTo>
                  <a:pt x="226273" y="167640"/>
                </a:lnTo>
                <a:lnTo>
                  <a:pt x="188905" y="167640"/>
                </a:lnTo>
                <a:lnTo>
                  <a:pt x="184676" y="163830"/>
                </a:lnTo>
                <a:lnTo>
                  <a:pt x="175210" y="156210"/>
                </a:lnTo>
                <a:lnTo>
                  <a:pt x="140571" y="123190"/>
                </a:lnTo>
                <a:lnTo>
                  <a:pt x="72804" y="59690"/>
                </a:lnTo>
                <a:lnTo>
                  <a:pt x="39451" y="29210"/>
                </a:lnTo>
                <a:lnTo>
                  <a:pt x="6450" y="0"/>
                </a:lnTo>
                <a:close/>
              </a:path>
              <a:path w="393700" h="384809">
                <a:moveTo>
                  <a:pt x="223978" y="208280"/>
                </a:moveTo>
                <a:lnTo>
                  <a:pt x="208244" y="208280"/>
                </a:lnTo>
                <a:lnTo>
                  <a:pt x="213351" y="212090"/>
                </a:lnTo>
                <a:lnTo>
                  <a:pt x="225860" y="223520"/>
                </a:lnTo>
                <a:lnTo>
                  <a:pt x="245773" y="242570"/>
                </a:lnTo>
                <a:lnTo>
                  <a:pt x="273091" y="270510"/>
                </a:lnTo>
                <a:lnTo>
                  <a:pt x="321374" y="318770"/>
                </a:lnTo>
                <a:lnTo>
                  <a:pt x="356264" y="353060"/>
                </a:lnTo>
                <a:lnTo>
                  <a:pt x="377760" y="373380"/>
                </a:lnTo>
                <a:lnTo>
                  <a:pt x="385862" y="379730"/>
                </a:lnTo>
                <a:lnTo>
                  <a:pt x="390700" y="379730"/>
                </a:lnTo>
                <a:lnTo>
                  <a:pt x="393118" y="378460"/>
                </a:lnTo>
                <a:lnTo>
                  <a:pt x="393118" y="373380"/>
                </a:lnTo>
                <a:lnTo>
                  <a:pt x="391430" y="368300"/>
                </a:lnTo>
                <a:lnTo>
                  <a:pt x="386367" y="361950"/>
                </a:lnTo>
                <a:lnTo>
                  <a:pt x="377931" y="353060"/>
                </a:lnTo>
                <a:lnTo>
                  <a:pt x="366124" y="342900"/>
                </a:lnTo>
                <a:lnTo>
                  <a:pt x="331792" y="312420"/>
                </a:lnTo>
                <a:lnTo>
                  <a:pt x="319081" y="299720"/>
                </a:lnTo>
                <a:lnTo>
                  <a:pt x="309341" y="290830"/>
                </a:lnTo>
                <a:lnTo>
                  <a:pt x="297429" y="278130"/>
                </a:lnTo>
                <a:lnTo>
                  <a:pt x="266217" y="247650"/>
                </a:lnTo>
                <a:lnTo>
                  <a:pt x="234751" y="219710"/>
                </a:lnTo>
                <a:lnTo>
                  <a:pt x="226063" y="210820"/>
                </a:lnTo>
                <a:lnTo>
                  <a:pt x="223978" y="208280"/>
                </a:lnTo>
                <a:close/>
              </a:path>
              <a:path w="393700" h="384809">
                <a:moveTo>
                  <a:pt x="160445" y="311150"/>
                </a:moveTo>
                <a:lnTo>
                  <a:pt x="155607" y="311150"/>
                </a:lnTo>
                <a:lnTo>
                  <a:pt x="152990" y="314960"/>
                </a:lnTo>
                <a:lnTo>
                  <a:pt x="147890" y="326390"/>
                </a:lnTo>
                <a:lnTo>
                  <a:pt x="146613" y="332740"/>
                </a:lnTo>
                <a:lnTo>
                  <a:pt x="146613" y="346710"/>
                </a:lnTo>
                <a:lnTo>
                  <a:pt x="148623" y="350520"/>
                </a:lnTo>
                <a:lnTo>
                  <a:pt x="154801" y="350520"/>
                </a:lnTo>
                <a:lnTo>
                  <a:pt x="157827" y="346710"/>
                </a:lnTo>
                <a:lnTo>
                  <a:pt x="165607" y="332740"/>
                </a:lnTo>
                <a:lnTo>
                  <a:pt x="167565" y="327660"/>
                </a:lnTo>
                <a:lnTo>
                  <a:pt x="167565" y="321310"/>
                </a:lnTo>
                <a:lnTo>
                  <a:pt x="166549" y="318770"/>
                </a:lnTo>
                <a:lnTo>
                  <a:pt x="162529" y="313690"/>
                </a:lnTo>
                <a:lnTo>
                  <a:pt x="160445" y="311150"/>
                </a:lnTo>
                <a:close/>
              </a:path>
              <a:path w="393700" h="384809">
                <a:moveTo>
                  <a:pt x="242882" y="313690"/>
                </a:moveTo>
                <a:lnTo>
                  <a:pt x="238851" y="313690"/>
                </a:lnTo>
                <a:lnTo>
                  <a:pt x="236840" y="317500"/>
                </a:lnTo>
                <a:lnTo>
                  <a:pt x="236840" y="331470"/>
                </a:lnTo>
                <a:lnTo>
                  <a:pt x="238045" y="335280"/>
                </a:lnTo>
                <a:lnTo>
                  <a:pt x="242882" y="344170"/>
                </a:lnTo>
                <a:lnTo>
                  <a:pt x="245563" y="345440"/>
                </a:lnTo>
                <a:lnTo>
                  <a:pt x="252809" y="345440"/>
                </a:lnTo>
                <a:lnTo>
                  <a:pt x="255636" y="342900"/>
                </a:lnTo>
                <a:lnTo>
                  <a:pt x="256976" y="336550"/>
                </a:lnTo>
                <a:lnTo>
                  <a:pt x="253378" y="326390"/>
                </a:lnTo>
                <a:lnTo>
                  <a:pt x="249827" y="320040"/>
                </a:lnTo>
                <a:lnTo>
                  <a:pt x="246327" y="314960"/>
                </a:lnTo>
                <a:lnTo>
                  <a:pt x="242882" y="313690"/>
                </a:lnTo>
                <a:close/>
              </a:path>
              <a:path w="393700" h="384809">
                <a:moveTo>
                  <a:pt x="193264" y="300990"/>
                </a:moveTo>
                <a:lnTo>
                  <a:pt x="155880" y="300990"/>
                </a:lnTo>
                <a:lnTo>
                  <a:pt x="163932" y="302260"/>
                </a:lnTo>
                <a:lnTo>
                  <a:pt x="171450" y="304800"/>
                </a:lnTo>
                <a:lnTo>
                  <a:pt x="185418" y="316230"/>
                </a:lnTo>
                <a:lnTo>
                  <a:pt x="188632" y="320040"/>
                </a:lnTo>
                <a:lnTo>
                  <a:pt x="189177" y="320040"/>
                </a:lnTo>
                <a:lnTo>
                  <a:pt x="190381" y="316230"/>
                </a:lnTo>
                <a:lnTo>
                  <a:pt x="193072" y="303530"/>
                </a:lnTo>
                <a:lnTo>
                  <a:pt x="193168" y="302260"/>
                </a:lnTo>
                <a:lnTo>
                  <a:pt x="193264" y="300990"/>
                </a:lnTo>
                <a:close/>
              </a:path>
              <a:path w="393700" h="384809">
                <a:moveTo>
                  <a:pt x="211459" y="234950"/>
                </a:moveTo>
                <a:lnTo>
                  <a:pt x="205019" y="234950"/>
                </a:lnTo>
                <a:lnTo>
                  <a:pt x="203407" y="236220"/>
                </a:lnTo>
                <a:lnTo>
                  <a:pt x="203407" y="243840"/>
                </a:lnTo>
                <a:lnTo>
                  <a:pt x="204611" y="251460"/>
                </a:lnTo>
                <a:lnTo>
                  <a:pt x="207030" y="264160"/>
                </a:lnTo>
                <a:lnTo>
                  <a:pt x="208618" y="274320"/>
                </a:lnTo>
                <a:lnTo>
                  <a:pt x="209754" y="283210"/>
                </a:lnTo>
                <a:lnTo>
                  <a:pt x="210095" y="288290"/>
                </a:lnTo>
                <a:lnTo>
                  <a:pt x="210180" y="289560"/>
                </a:lnTo>
                <a:lnTo>
                  <a:pt x="210265" y="290830"/>
                </a:lnTo>
                <a:lnTo>
                  <a:pt x="210350" y="292100"/>
                </a:lnTo>
                <a:lnTo>
                  <a:pt x="210468" y="294640"/>
                </a:lnTo>
                <a:lnTo>
                  <a:pt x="210566" y="298450"/>
                </a:lnTo>
                <a:lnTo>
                  <a:pt x="210663" y="302260"/>
                </a:lnTo>
                <a:lnTo>
                  <a:pt x="212810" y="308610"/>
                </a:lnTo>
                <a:lnTo>
                  <a:pt x="214810" y="312420"/>
                </a:lnTo>
                <a:lnTo>
                  <a:pt x="217228" y="312420"/>
                </a:lnTo>
                <a:lnTo>
                  <a:pt x="227574" y="300990"/>
                </a:lnTo>
                <a:lnTo>
                  <a:pt x="232139" y="299720"/>
                </a:lnTo>
                <a:lnTo>
                  <a:pt x="259803" y="299720"/>
                </a:lnTo>
                <a:lnTo>
                  <a:pt x="259803" y="295910"/>
                </a:lnTo>
                <a:lnTo>
                  <a:pt x="249730" y="284480"/>
                </a:lnTo>
                <a:lnTo>
                  <a:pt x="243361" y="276860"/>
                </a:lnTo>
                <a:lnTo>
                  <a:pt x="237949" y="270510"/>
                </a:lnTo>
                <a:lnTo>
                  <a:pt x="233493" y="264160"/>
                </a:lnTo>
                <a:lnTo>
                  <a:pt x="229992" y="260350"/>
                </a:lnTo>
                <a:lnTo>
                  <a:pt x="225961" y="254000"/>
                </a:lnTo>
                <a:lnTo>
                  <a:pt x="222139" y="247650"/>
                </a:lnTo>
                <a:lnTo>
                  <a:pt x="214883" y="237490"/>
                </a:lnTo>
                <a:lnTo>
                  <a:pt x="211459" y="234950"/>
                </a:lnTo>
                <a:close/>
              </a:path>
              <a:path w="393700" h="384809">
                <a:moveTo>
                  <a:pt x="186622" y="238760"/>
                </a:moveTo>
                <a:lnTo>
                  <a:pt x="181795" y="238760"/>
                </a:lnTo>
                <a:lnTo>
                  <a:pt x="177628" y="242570"/>
                </a:lnTo>
                <a:lnTo>
                  <a:pt x="171984" y="251460"/>
                </a:lnTo>
                <a:lnTo>
                  <a:pt x="165969" y="260350"/>
                </a:lnTo>
                <a:lnTo>
                  <a:pt x="161212" y="266700"/>
                </a:lnTo>
                <a:lnTo>
                  <a:pt x="157716" y="271780"/>
                </a:lnTo>
                <a:lnTo>
                  <a:pt x="155482" y="274320"/>
                </a:lnTo>
                <a:lnTo>
                  <a:pt x="151712" y="278130"/>
                </a:lnTo>
                <a:lnTo>
                  <a:pt x="139765" y="288290"/>
                </a:lnTo>
                <a:lnTo>
                  <a:pt x="137754" y="292100"/>
                </a:lnTo>
                <a:lnTo>
                  <a:pt x="137754" y="300990"/>
                </a:lnTo>
                <a:lnTo>
                  <a:pt x="139367" y="302260"/>
                </a:lnTo>
                <a:lnTo>
                  <a:pt x="150508" y="302260"/>
                </a:lnTo>
                <a:lnTo>
                  <a:pt x="155880" y="300990"/>
                </a:lnTo>
                <a:lnTo>
                  <a:pt x="193264" y="300990"/>
                </a:lnTo>
                <a:lnTo>
                  <a:pt x="193647" y="295910"/>
                </a:lnTo>
                <a:lnTo>
                  <a:pt x="193540" y="276860"/>
                </a:lnTo>
                <a:lnTo>
                  <a:pt x="192935" y="267970"/>
                </a:lnTo>
                <a:lnTo>
                  <a:pt x="191927" y="259080"/>
                </a:lnTo>
                <a:lnTo>
                  <a:pt x="190517" y="252730"/>
                </a:lnTo>
                <a:lnTo>
                  <a:pt x="188632" y="243840"/>
                </a:lnTo>
                <a:lnTo>
                  <a:pt x="186622" y="238760"/>
                </a:lnTo>
                <a:close/>
              </a:path>
              <a:path w="393700" h="384809">
                <a:moveTo>
                  <a:pt x="259803" y="299720"/>
                </a:moveTo>
                <a:lnTo>
                  <a:pt x="246505" y="299720"/>
                </a:lnTo>
                <a:lnTo>
                  <a:pt x="252945" y="302260"/>
                </a:lnTo>
                <a:lnTo>
                  <a:pt x="257918" y="302260"/>
                </a:lnTo>
                <a:lnTo>
                  <a:pt x="259803" y="300990"/>
                </a:lnTo>
                <a:lnTo>
                  <a:pt x="259803" y="299720"/>
                </a:lnTo>
                <a:close/>
              </a:path>
              <a:path w="393700" h="384809">
                <a:moveTo>
                  <a:pt x="162330" y="193040"/>
                </a:moveTo>
                <a:lnTo>
                  <a:pt x="138561" y="193040"/>
                </a:lnTo>
                <a:lnTo>
                  <a:pt x="122450" y="194310"/>
                </a:lnTo>
                <a:lnTo>
                  <a:pt x="102311" y="196850"/>
                </a:lnTo>
                <a:lnTo>
                  <a:pt x="89149" y="198120"/>
                </a:lnTo>
                <a:lnTo>
                  <a:pt x="81369" y="198120"/>
                </a:lnTo>
                <a:lnTo>
                  <a:pt x="76259" y="199390"/>
                </a:lnTo>
                <a:lnTo>
                  <a:pt x="73715" y="201930"/>
                </a:lnTo>
                <a:lnTo>
                  <a:pt x="73715" y="208280"/>
                </a:lnTo>
                <a:lnTo>
                  <a:pt x="76594" y="213360"/>
                </a:lnTo>
                <a:lnTo>
                  <a:pt x="88143" y="224790"/>
                </a:lnTo>
                <a:lnTo>
                  <a:pt x="91033" y="229870"/>
                </a:lnTo>
                <a:lnTo>
                  <a:pt x="91033" y="236220"/>
                </a:lnTo>
                <a:lnTo>
                  <a:pt x="90363" y="238760"/>
                </a:lnTo>
                <a:lnTo>
                  <a:pt x="87672" y="246380"/>
                </a:lnTo>
                <a:lnTo>
                  <a:pt x="87002" y="250190"/>
                </a:lnTo>
                <a:lnTo>
                  <a:pt x="87002" y="254000"/>
                </a:lnTo>
                <a:lnTo>
                  <a:pt x="88342" y="255270"/>
                </a:lnTo>
                <a:lnTo>
                  <a:pt x="91033" y="255270"/>
                </a:lnTo>
                <a:lnTo>
                  <a:pt x="95386" y="254000"/>
                </a:lnTo>
                <a:lnTo>
                  <a:pt x="103214" y="248920"/>
                </a:lnTo>
                <a:lnTo>
                  <a:pt x="114516" y="241300"/>
                </a:lnTo>
                <a:lnTo>
                  <a:pt x="129294" y="228600"/>
                </a:lnTo>
                <a:lnTo>
                  <a:pt x="143746" y="217170"/>
                </a:lnTo>
                <a:lnTo>
                  <a:pt x="154069" y="207010"/>
                </a:lnTo>
                <a:lnTo>
                  <a:pt x="160264" y="200660"/>
                </a:lnTo>
                <a:lnTo>
                  <a:pt x="162330" y="195580"/>
                </a:lnTo>
                <a:lnTo>
                  <a:pt x="162330" y="193040"/>
                </a:lnTo>
                <a:close/>
              </a:path>
              <a:path w="393700" h="384809">
                <a:moveTo>
                  <a:pt x="269059" y="194310"/>
                </a:moveTo>
                <a:lnTo>
                  <a:pt x="253217" y="194310"/>
                </a:lnTo>
                <a:lnTo>
                  <a:pt x="247311" y="198120"/>
                </a:lnTo>
                <a:lnTo>
                  <a:pt x="247311" y="205740"/>
                </a:lnTo>
                <a:lnTo>
                  <a:pt x="249730" y="209550"/>
                </a:lnTo>
                <a:lnTo>
                  <a:pt x="254557" y="213360"/>
                </a:lnTo>
                <a:lnTo>
                  <a:pt x="256242" y="214630"/>
                </a:lnTo>
                <a:lnTo>
                  <a:pt x="260495" y="217170"/>
                </a:lnTo>
                <a:lnTo>
                  <a:pt x="267319" y="222250"/>
                </a:lnTo>
                <a:lnTo>
                  <a:pt x="276714" y="229870"/>
                </a:lnTo>
                <a:lnTo>
                  <a:pt x="290459" y="240030"/>
                </a:lnTo>
                <a:lnTo>
                  <a:pt x="301082" y="246380"/>
                </a:lnTo>
                <a:lnTo>
                  <a:pt x="308584" y="250190"/>
                </a:lnTo>
                <a:lnTo>
                  <a:pt x="312964" y="252730"/>
                </a:lnTo>
                <a:lnTo>
                  <a:pt x="316995" y="252730"/>
                </a:lnTo>
                <a:lnTo>
                  <a:pt x="319005" y="250190"/>
                </a:lnTo>
                <a:lnTo>
                  <a:pt x="319005" y="245110"/>
                </a:lnTo>
                <a:lnTo>
                  <a:pt x="317864" y="241300"/>
                </a:lnTo>
                <a:lnTo>
                  <a:pt x="313299" y="232410"/>
                </a:lnTo>
                <a:lnTo>
                  <a:pt x="312158" y="229870"/>
                </a:lnTo>
                <a:lnTo>
                  <a:pt x="312158" y="227330"/>
                </a:lnTo>
                <a:lnTo>
                  <a:pt x="314712" y="222250"/>
                </a:lnTo>
                <a:lnTo>
                  <a:pt x="324911" y="209550"/>
                </a:lnTo>
                <a:lnTo>
                  <a:pt x="327466" y="204470"/>
                </a:lnTo>
                <a:lnTo>
                  <a:pt x="327466" y="198120"/>
                </a:lnTo>
                <a:lnTo>
                  <a:pt x="293561" y="198120"/>
                </a:lnTo>
                <a:lnTo>
                  <a:pt x="275572" y="195580"/>
                </a:lnTo>
                <a:lnTo>
                  <a:pt x="269059" y="194310"/>
                </a:lnTo>
                <a:close/>
              </a:path>
              <a:path w="393700" h="384809">
                <a:moveTo>
                  <a:pt x="76929" y="224790"/>
                </a:moveTo>
                <a:lnTo>
                  <a:pt x="69683" y="224790"/>
                </a:lnTo>
                <a:lnTo>
                  <a:pt x="55233" y="226060"/>
                </a:lnTo>
                <a:lnTo>
                  <a:pt x="44913" y="228600"/>
                </a:lnTo>
                <a:lnTo>
                  <a:pt x="38722" y="232410"/>
                </a:lnTo>
                <a:lnTo>
                  <a:pt x="36658" y="237490"/>
                </a:lnTo>
                <a:lnTo>
                  <a:pt x="36658" y="240030"/>
                </a:lnTo>
                <a:lnTo>
                  <a:pt x="38532" y="242570"/>
                </a:lnTo>
                <a:lnTo>
                  <a:pt x="46050" y="247650"/>
                </a:lnTo>
                <a:lnTo>
                  <a:pt x="49401" y="248920"/>
                </a:lnTo>
                <a:lnTo>
                  <a:pt x="60417" y="248920"/>
                </a:lnTo>
                <a:lnTo>
                  <a:pt x="67128" y="246380"/>
                </a:lnTo>
                <a:lnTo>
                  <a:pt x="77871" y="240030"/>
                </a:lnTo>
                <a:lnTo>
                  <a:pt x="80562" y="234950"/>
                </a:lnTo>
                <a:lnTo>
                  <a:pt x="80562" y="226060"/>
                </a:lnTo>
                <a:lnTo>
                  <a:pt x="76929" y="224790"/>
                </a:lnTo>
                <a:close/>
              </a:path>
              <a:path w="393700" h="384809">
                <a:moveTo>
                  <a:pt x="355517" y="219710"/>
                </a:moveTo>
                <a:lnTo>
                  <a:pt x="342900" y="219710"/>
                </a:lnTo>
                <a:lnTo>
                  <a:pt x="335382" y="222250"/>
                </a:lnTo>
                <a:lnTo>
                  <a:pt x="324639" y="226060"/>
                </a:lnTo>
                <a:lnTo>
                  <a:pt x="324639" y="229870"/>
                </a:lnTo>
                <a:lnTo>
                  <a:pt x="333226" y="233680"/>
                </a:lnTo>
                <a:lnTo>
                  <a:pt x="340454" y="236220"/>
                </a:lnTo>
                <a:lnTo>
                  <a:pt x="346321" y="238760"/>
                </a:lnTo>
                <a:lnTo>
                  <a:pt x="357800" y="238760"/>
                </a:lnTo>
                <a:lnTo>
                  <a:pt x="361297" y="236220"/>
                </a:lnTo>
                <a:lnTo>
                  <a:pt x="361297" y="227330"/>
                </a:lnTo>
                <a:lnTo>
                  <a:pt x="360219" y="222250"/>
                </a:lnTo>
                <a:lnTo>
                  <a:pt x="355517" y="219710"/>
                </a:lnTo>
                <a:close/>
              </a:path>
              <a:path w="393700" h="384809">
                <a:moveTo>
                  <a:pt x="205951" y="209550"/>
                </a:moveTo>
                <a:lnTo>
                  <a:pt x="190517" y="209550"/>
                </a:lnTo>
                <a:lnTo>
                  <a:pt x="191784" y="210820"/>
                </a:lnTo>
                <a:lnTo>
                  <a:pt x="195282" y="213360"/>
                </a:lnTo>
                <a:lnTo>
                  <a:pt x="196695" y="214630"/>
                </a:lnTo>
                <a:lnTo>
                  <a:pt x="199648" y="214630"/>
                </a:lnTo>
                <a:lnTo>
                  <a:pt x="201658" y="213360"/>
                </a:lnTo>
                <a:lnTo>
                  <a:pt x="205951" y="209550"/>
                </a:lnTo>
                <a:close/>
              </a:path>
              <a:path w="393700" h="384809">
                <a:moveTo>
                  <a:pt x="323571" y="196850"/>
                </a:moveTo>
                <a:lnTo>
                  <a:pt x="312356" y="196850"/>
                </a:lnTo>
                <a:lnTo>
                  <a:pt x="308336" y="198120"/>
                </a:lnTo>
                <a:lnTo>
                  <a:pt x="327466" y="198120"/>
                </a:lnTo>
                <a:lnTo>
                  <a:pt x="323571" y="196850"/>
                </a:lnTo>
                <a:close/>
              </a:path>
              <a:path w="393700" h="384809">
                <a:moveTo>
                  <a:pt x="92635" y="125730"/>
                </a:moveTo>
                <a:lnTo>
                  <a:pt x="88342" y="125730"/>
                </a:lnTo>
                <a:lnTo>
                  <a:pt x="86196" y="128270"/>
                </a:lnTo>
                <a:lnTo>
                  <a:pt x="86196" y="135890"/>
                </a:lnTo>
                <a:lnTo>
                  <a:pt x="86740" y="138430"/>
                </a:lnTo>
                <a:lnTo>
                  <a:pt x="88876" y="143510"/>
                </a:lnTo>
                <a:lnTo>
                  <a:pt x="89421" y="146050"/>
                </a:lnTo>
                <a:lnTo>
                  <a:pt x="89421" y="153670"/>
                </a:lnTo>
                <a:lnTo>
                  <a:pt x="86332" y="160020"/>
                </a:lnTo>
                <a:lnTo>
                  <a:pt x="73976" y="173990"/>
                </a:lnTo>
                <a:lnTo>
                  <a:pt x="70898" y="177800"/>
                </a:lnTo>
                <a:lnTo>
                  <a:pt x="72961" y="180340"/>
                </a:lnTo>
                <a:lnTo>
                  <a:pt x="79153" y="182880"/>
                </a:lnTo>
                <a:lnTo>
                  <a:pt x="89473" y="184150"/>
                </a:lnTo>
                <a:lnTo>
                  <a:pt x="127761" y="184150"/>
                </a:lnTo>
                <a:lnTo>
                  <a:pt x="145307" y="182880"/>
                </a:lnTo>
                <a:lnTo>
                  <a:pt x="156558" y="181610"/>
                </a:lnTo>
                <a:lnTo>
                  <a:pt x="161513" y="179070"/>
                </a:lnTo>
                <a:lnTo>
                  <a:pt x="134250" y="156210"/>
                </a:lnTo>
                <a:lnTo>
                  <a:pt x="113685" y="139700"/>
                </a:lnTo>
                <a:lnTo>
                  <a:pt x="99814" y="129540"/>
                </a:lnTo>
                <a:lnTo>
                  <a:pt x="92635" y="125730"/>
                </a:lnTo>
                <a:close/>
              </a:path>
              <a:path w="393700" h="384809">
                <a:moveTo>
                  <a:pt x="305310" y="123190"/>
                </a:moveTo>
                <a:lnTo>
                  <a:pt x="277294" y="144780"/>
                </a:lnTo>
                <a:lnTo>
                  <a:pt x="257281" y="161290"/>
                </a:lnTo>
                <a:lnTo>
                  <a:pt x="245273" y="171450"/>
                </a:lnTo>
                <a:lnTo>
                  <a:pt x="241270" y="176530"/>
                </a:lnTo>
                <a:lnTo>
                  <a:pt x="241270" y="180340"/>
                </a:lnTo>
                <a:lnTo>
                  <a:pt x="244222" y="182880"/>
                </a:lnTo>
                <a:lnTo>
                  <a:pt x="270622" y="182880"/>
                </a:lnTo>
                <a:lnTo>
                  <a:pt x="289059" y="181610"/>
                </a:lnTo>
                <a:lnTo>
                  <a:pt x="314440" y="181610"/>
                </a:lnTo>
                <a:lnTo>
                  <a:pt x="325183" y="177800"/>
                </a:lnTo>
                <a:lnTo>
                  <a:pt x="327864" y="176530"/>
                </a:lnTo>
                <a:lnTo>
                  <a:pt x="327864" y="172720"/>
                </a:lnTo>
                <a:lnTo>
                  <a:pt x="325717" y="170180"/>
                </a:lnTo>
                <a:lnTo>
                  <a:pt x="321424" y="167640"/>
                </a:lnTo>
                <a:lnTo>
                  <a:pt x="316314" y="162560"/>
                </a:lnTo>
                <a:lnTo>
                  <a:pt x="313100" y="160020"/>
                </a:lnTo>
                <a:lnTo>
                  <a:pt x="311760" y="156210"/>
                </a:lnTo>
                <a:lnTo>
                  <a:pt x="309875" y="152400"/>
                </a:lnTo>
                <a:lnTo>
                  <a:pt x="308933" y="146050"/>
                </a:lnTo>
                <a:lnTo>
                  <a:pt x="308933" y="129540"/>
                </a:lnTo>
                <a:lnTo>
                  <a:pt x="307728" y="124460"/>
                </a:lnTo>
                <a:lnTo>
                  <a:pt x="305310" y="123190"/>
                </a:lnTo>
                <a:close/>
              </a:path>
              <a:path w="393700" h="384809">
                <a:moveTo>
                  <a:pt x="205553" y="160020"/>
                </a:moveTo>
                <a:lnTo>
                  <a:pt x="203407" y="160020"/>
                </a:lnTo>
                <a:lnTo>
                  <a:pt x="201187" y="161290"/>
                </a:lnTo>
                <a:lnTo>
                  <a:pt x="193941" y="166370"/>
                </a:lnTo>
                <a:lnTo>
                  <a:pt x="191051" y="167640"/>
                </a:lnTo>
                <a:lnTo>
                  <a:pt x="211867" y="167640"/>
                </a:lnTo>
                <a:lnTo>
                  <a:pt x="208098" y="162560"/>
                </a:lnTo>
                <a:lnTo>
                  <a:pt x="205553" y="160020"/>
                </a:lnTo>
                <a:close/>
              </a:path>
              <a:path w="393700" h="384809">
                <a:moveTo>
                  <a:pt x="371632" y="8890"/>
                </a:moveTo>
                <a:lnTo>
                  <a:pt x="368952" y="8890"/>
                </a:lnTo>
                <a:lnTo>
                  <a:pt x="365323" y="11430"/>
                </a:lnTo>
                <a:lnTo>
                  <a:pt x="357266" y="19050"/>
                </a:lnTo>
                <a:lnTo>
                  <a:pt x="344780" y="31750"/>
                </a:lnTo>
                <a:lnTo>
                  <a:pt x="299320" y="81280"/>
                </a:lnTo>
                <a:lnTo>
                  <a:pt x="270470" y="110490"/>
                </a:lnTo>
                <a:lnTo>
                  <a:pt x="241318" y="139700"/>
                </a:lnTo>
                <a:lnTo>
                  <a:pt x="211867" y="167640"/>
                </a:lnTo>
                <a:lnTo>
                  <a:pt x="226273" y="167640"/>
                </a:lnTo>
                <a:lnTo>
                  <a:pt x="227370" y="166370"/>
                </a:lnTo>
                <a:lnTo>
                  <a:pt x="256976" y="134620"/>
                </a:lnTo>
                <a:lnTo>
                  <a:pt x="375391" y="15240"/>
                </a:lnTo>
                <a:lnTo>
                  <a:pt x="373779" y="11430"/>
                </a:lnTo>
                <a:lnTo>
                  <a:pt x="371632" y="8890"/>
                </a:lnTo>
                <a:close/>
              </a:path>
              <a:path w="393700" h="384809">
                <a:moveTo>
                  <a:pt x="53705" y="137160"/>
                </a:moveTo>
                <a:lnTo>
                  <a:pt x="44574" y="137160"/>
                </a:lnTo>
                <a:lnTo>
                  <a:pt x="39611" y="139700"/>
                </a:lnTo>
                <a:lnTo>
                  <a:pt x="35046" y="143510"/>
                </a:lnTo>
                <a:lnTo>
                  <a:pt x="35046" y="147320"/>
                </a:lnTo>
                <a:lnTo>
                  <a:pt x="37925" y="149860"/>
                </a:lnTo>
                <a:lnTo>
                  <a:pt x="49474" y="156210"/>
                </a:lnTo>
                <a:lnTo>
                  <a:pt x="55181" y="158750"/>
                </a:lnTo>
                <a:lnTo>
                  <a:pt x="72762" y="158750"/>
                </a:lnTo>
                <a:lnTo>
                  <a:pt x="77337" y="156210"/>
                </a:lnTo>
                <a:lnTo>
                  <a:pt x="77337" y="149860"/>
                </a:lnTo>
                <a:lnTo>
                  <a:pt x="73715" y="146050"/>
                </a:lnTo>
                <a:lnTo>
                  <a:pt x="59212" y="139700"/>
                </a:lnTo>
                <a:lnTo>
                  <a:pt x="53705" y="137160"/>
                </a:lnTo>
                <a:close/>
              </a:path>
              <a:path w="393700" h="384809">
                <a:moveTo>
                  <a:pt x="354177" y="129540"/>
                </a:moveTo>
                <a:lnTo>
                  <a:pt x="344240" y="129540"/>
                </a:lnTo>
                <a:lnTo>
                  <a:pt x="339277" y="130810"/>
                </a:lnTo>
                <a:lnTo>
                  <a:pt x="328534" y="137160"/>
                </a:lnTo>
                <a:lnTo>
                  <a:pt x="325445" y="140970"/>
                </a:lnTo>
                <a:lnTo>
                  <a:pt x="324639" y="144780"/>
                </a:lnTo>
                <a:lnTo>
                  <a:pt x="325717" y="148590"/>
                </a:lnTo>
                <a:lnTo>
                  <a:pt x="327058" y="149860"/>
                </a:lnTo>
                <a:lnTo>
                  <a:pt x="335120" y="149860"/>
                </a:lnTo>
                <a:lnTo>
                  <a:pt x="353779" y="142240"/>
                </a:lnTo>
                <a:lnTo>
                  <a:pt x="356868" y="138430"/>
                </a:lnTo>
                <a:lnTo>
                  <a:pt x="356868" y="130810"/>
                </a:lnTo>
                <a:lnTo>
                  <a:pt x="354177" y="129540"/>
                </a:lnTo>
                <a:close/>
              </a:path>
              <a:path w="393700" h="384809">
                <a:moveTo>
                  <a:pt x="211867" y="52070"/>
                </a:moveTo>
                <a:lnTo>
                  <a:pt x="208739" y="67310"/>
                </a:lnTo>
                <a:lnTo>
                  <a:pt x="208618" y="68580"/>
                </a:lnTo>
                <a:lnTo>
                  <a:pt x="207789" y="91440"/>
                </a:lnTo>
                <a:lnTo>
                  <a:pt x="206831" y="104140"/>
                </a:lnTo>
                <a:lnTo>
                  <a:pt x="205370" y="116840"/>
                </a:lnTo>
                <a:lnTo>
                  <a:pt x="203407" y="128270"/>
                </a:lnTo>
                <a:lnTo>
                  <a:pt x="205553" y="138430"/>
                </a:lnTo>
                <a:lnTo>
                  <a:pt x="207574" y="143510"/>
                </a:lnTo>
                <a:lnTo>
                  <a:pt x="209449" y="143510"/>
                </a:lnTo>
                <a:lnTo>
                  <a:pt x="241678" y="107950"/>
                </a:lnTo>
                <a:lnTo>
                  <a:pt x="266592" y="72390"/>
                </a:lnTo>
                <a:lnTo>
                  <a:pt x="267423" y="69850"/>
                </a:lnTo>
                <a:lnTo>
                  <a:pt x="243678" y="69850"/>
                </a:lnTo>
                <a:lnTo>
                  <a:pt x="236406" y="68580"/>
                </a:lnTo>
                <a:lnTo>
                  <a:pt x="228680" y="64770"/>
                </a:lnTo>
                <a:lnTo>
                  <a:pt x="220500" y="59690"/>
                </a:lnTo>
                <a:lnTo>
                  <a:pt x="211867" y="52070"/>
                </a:lnTo>
                <a:close/>
              </a:path>
              <a:path w="393700" h="384809">
                <a:moveTo>
                  <a:pt x="150644" y="72390"/>
                </a:moveTo>
                <a:lnTo>
                  <a:pt x="136404" y="72390"/>
                </a:lnTo>
                <a:lnTo>
                  <a:pt x="134938" y="74930"/>
                </a:lnTo>
                <a:lnTo>
                  <a:pt x="134938" y="80010"/>
                </a:lnTo>
                <a:lnTo>
                  <a:pt x="136006" y="81280"/>
                </a:lnTo>
                <a:lnTo>
                  <a:pt x="138152" y="82550"/>
                </a:lnTo>
                <a:lnTo>
                  <a:pt x="141377" y="85090"/>
                </a:lnTo>
                <a:lnTo>
                  <a:pt x="143252" y="87630"/>
                </a:lnTo>
                <a:lnTo>
                  <a:pt x="143796" y="87630"/>
                </a:lnTo>
                <a:lnTo>
                  <a:pt x="159375" y="109220"/>
                </a:lnTo>
                <a:lnTo>
                  <a:pt x="171481" y="124460"/>
                </a:lnTo>
                <a:lnTo>
                  <a:pt x="180116" y="133350"/>
                </a:lnTo>
                <a:lnTo>
                  <a:pt x="185282" y="135890"/>
                </a:lnTo>
                <a:lnTo>
                  <a:pt x="187962" y="134620"/>
                </a:lnTo>
                <a:lnTo>
                  <a:pt x="189313" y="132080"/>
                </a:lnTo>
                <a:lnTo>
                  <a:pt x="189195" y="121920"/>
                </a:lnTo>
                <a:lnTo>
                  <a:pt x="189116" y="116840"/>
                </a:lnTo>
                <a:lnTo>
                  <a:pt x="188998" y="109220"/>
                </a:lnTo>
                <a:lnTo>
                  <a:pt x="188879" y="101600"/>
                </a:lnTo>
                <a:lnTo>
                  <a:pt x="188860" y="100330"/>
                </a:lnTo>
                <a:lnTo>
                  <a:pt x="187669" y="82550"/>
                </a:lnTo>
                <a:lnTo>
                  <a:pt x="187584" y="81280"/>
                </a:lnTo>
                <a:lnTo>
                  <a:pt x="187499" y="80010"/>
                </a:lnTo>
                <a:lnTo>
                  <a:pt x="186468" y="73660"/>
                </a:lnTo>
                <a:lnTo>
                  <a:pt x="155335" y="73660"/>
                </a:lnTo>
                <a:lnTo>
                  <a:pt x="150644" y="72390"/>
                </a:lnTo>
                <a:close/>
              </a:path>
              <a:path w="393700" h="384809">
                <a:moveTo>
                  <a:pt x="182057" y="59690"/>
                </a:moveTo>
                <a:lnTo>
                  <a:pt x="172488" y="66040"/>
                </a:lnTo>
                <a:lnTo>
                  <a:pt x="164734" y="69850"/>
                </a:lnTo>
                <a:lnTo>
                  <a:pt x="158796" y="72390"/>
                </a:lnTo>
                <a:lnTo>
                  <a:pt x="154675" y="73660"/>
                </a:lnTo>
                <a:lnTo>
                  <a:pt x="186468" y="73660"/>
                </a:lnTo>
                <a:lnTo>
                  <a:pt x="185231" y="66040"/>
                </a:lnTo>
                <a:lnTo>
                  <a:pt x="182057" y="59690"/>
                </a:lnTo>
                <a:close/>
              </a:path>
              <a:path w="393700" h="384809">
                <a:moveTo>
                  <a:pt x="267583" y="64770"/>
                </a:moveTo>
                <a:lnTo>
                  <a:pt x="266243" y="64770"/>
                </a:lnTo>
                <a:lnTo>
                  <a:pt x="254966" y="67310"/>
                </a:lnTo>
                <a:lnTo>
                  <a:pt x="247437" y="69850"/>
                </a:lnTo>
                <a:lnTo>
                  <a:pt x="267423" y="69850"/>
                </a:lnTo>
                <a:lnTo>
                  <a:pt x="268253" y="67310"/>
                </a:lnTo>
                <a:lnTo>
                  <a:pt x="268253" y="66040"/>
                </a:lnTo>
                <a:lnTo>
                  <a:pt x="267583" y="64770"/>
                </a:lnTo>
                <a:close/>
              </a:path>
              <a:path w="393700" h="384809">
                <a:moveTo>
                  <a:pt x="152257" y="25400"/>
                </a:moveTo>
                <a:lnTo>
                  <a:pt x="147147" y="25400"/>
                </a:lnTo>
                <a:lnTo>
                  <a:pt x="145199" y="26670"/>
                </a:lnTo>
                <a:lnTo>
                  <a:pt x="141178" y="30480"/>
                </a:lnTo>
                <a:lnTo>
                  <a:pt x="140173" y="33020"/>
                </a:lnTo>
                <a:lnTo>
                  <a:pt x="140173" y="38100"/>
                </a:lnTo>
                <a:lnTo>
                  <a:pt x="142718" y="43180"/>
                </a:lnTo>
                <a:lnTo>
                  <a:pt x="152927" y="58420"/>
                </a:lnTo>
                <a:lnTo>
                  <a:pt x="156550" y="62230"/>
                </a:lnTo>
                <a:lnTo>
                  <a:pt x="161649" y="62230"/>
                </a:lnTo>
                <a:lnTo>
                  <a:pt x="163125" y="59690"/>
                </a:lnTo>
                <a:lnTo>
                  <a:pt x="163125" y="48260"/>
                </a:lnTo>
                <a:lnTo>
                  <a:pt x="161586" y="41910"/>
                </a:lnTo>
                <a:lnTo>
                  <a:pt x="155408" y="27940"/>
                </a:lnTo>
                <a:lnTo>
                  <a:pt x="152257" y="25400"/>
                </a:lnTo>
                <a:close/>
              </a:path>
              <a:path w="393700" h="384809">
                <a:moveTo>
                  <a:pt x="247175" y="20320"/>
                </a:moveTo>
                <a:lnTo>
                  <a:pt x="242338" y="20320"/>
                </a:lnTo>
                <a:lnTo>
                  <a:pt x="239113" y="21590"/>
                </a:lnTo>
                <a:lnTo>
                  <a:pt x="233752" y="27940"/>
                </a:lnTo>
                <a:lnTo>
                  <a:pt x="232411" y="30480"/>
                </a:lnTo>
                <a:lnTo>
                  <a:pt x="232411" y="48260"/>
                </a:lnTo>
                <a:lnTo>
                  <a:pt x="234547" y="55880"/>
                </a:lnTo>
                <a:lnTo>
                  <a:pt x="241531" y="55880"/>
                </a:lnTo>
                <a:lnTo>
                  <a:pt x="244013" y="53340"/>
                </a:lnTo>
                <a:lnTo>
                  <a:pt x="248589" y="46990"/>
                </a:lnTo>
                <a:lnTo>
                  <a:pt x="249730" y="43180"/>
                </a:lnTo>
                <a:lnTo>
                  <a:pt x="249856" y="26670"/>
                </a:lnTo>
                <a:lnTo>
                  <a:pt x="250128" y="22860"/>
                </a:lnTo>
                <a:lnTo>
                  <a:pt x="248515" y="21590"/>
                </a:lnTo>
                <a:lnTo>
                  <a:pt x="247175" y="20320"/>
                </a:lnTo>
                <a:close/>
              </a:path>
            </a:pathLst>
          </a:custGeom>
          <a:solidFill>
            <a:schemeClr val="bg1"/>
          </a:solidFill>
        </p:spPr>
        <p:txBody>
          <a:bodyPr wrap="square" lIns="0" tIns="0" rIns="0" bIns="0" rtlCol="0"/>
          <a:lstStyle/>
          <a:p>
            <a:endParaRPr sz="1092">
              <a:solidFill>
                <a:schemeClr val="bg1"/>
              </a:solidFill>
            </a:endParaRPr>
          </a:p>
        </p:txBody>
      </p:sp>
      <p:sp>
        <p:nvSpPr>
          <p:cNvPr id="14" name="Text Placeholder 14">
            <a:extLst>
              <a:ext uri="{FF2B5EF4-FFF2-40B4-BE49-F238E27FC236}">
                <a16:creationId xmlns:a16="http://schemas.microsoft.com/office/drawing/2014/main" id="{6A65A796-6E0E-0D83-5441-37B57038E7B2}"/>
              </a:ext>
            </a:extLst>
          </p:cNvPr>
          <p:cNvSpPr>
            <a:spLocks noGrp="1"/>
          </p:cNvSpPr>
          <p:nvPr>
            <p:ph type="body" sz="quarter" idx="11" hasCustomPrompt="1"/>
          </p:nvPr>
        </p:nvSpPr>
        <p:spPr>
          <a:xfrm>
            <a:off x="4272592" y="401203"/>
            <a:ext cx="3646817" cy="162917"/>
          </a:xfrm>
        </p:spPr>
        <p:txBody>
          <a:bodyPr>
            <a:noAutofit/>
          </a:bodyPr>
          <a:lstStyle>
            <a:lvl1pPr marL="0" indent="0" algn="ctr">
              <a:buNone/>
              <a:defRPr sz="637" b="0" i="0" spc="91" baseline="0">
                <a:solidFill>
                  <a:schemeClr val="bg1"/>
                </a:solidFill>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SECTION TITLE</a:t>
            </a:r>
            <a:endParaRPr lang="en-US"/>
          </a:p>
        </p:txBody>
      </p:sp>
      <p:sp>
        <p:nvSpPr>
          <p:cNvPr id="15" name="Text Placeholder 14">
            <a:extLst>
              <a:ext uri="{FF2B5EF4-FFF2-40B4-BE49-F238E27FC236}">
                <a16:creationId xmlns:a16="http://schemas.microsoft.com/office/drawing/2014/main" id="{94ECC750-0F73-4B98-EA34-5BF632323EFF}"/>
              </a:ext>
            </a:extLst>
          </p:cNvPr>
          <p:cNvSpPr>
            <a:spLocks noGrp="1"/>
          </p:cNvSpPr>
          <p:nvPr>
            <p:ph type="body" sz="quarter" idx="12" hasCustomPrompt="1"/>
          </p:nvPr>
        </p:nvSpPr>
        <p:spPr>
          <a:xfrm>
            <a:off x="0" y="568933"/>
            <a:ext cx="12175048" cy="369662"/>
          </a:xfrm>
        </p:spPr>
        <p:txBody>
          <a:bodyPr>
            <a:normAutofit/>
          </a:bodyPr>
          <a:lstStyle>
            <a:lvl1pPr marL="0" indent="0" algn="ctr">
              <a:buNone/>
              <a:defRPr sz="1364">
                <a:solidFill>
                  <a:schemeClr val="bg1"/>
                </a:solidFill>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SECTION TITLE</a:t>
            </a:r>
            <a:endParaRPr lang="en-US"/>
          </a:p>
        </p:txBody>
      </p:sp>
      <p:pic>
        <p:nvPicPr>
          <p:cNvPr id="16" name="Graphic 15">
            <a:extLst>
              <a:ext uri="{FF2B5EF4-FFF2-40B4-BE49-F238E27FC236}">
                <a16:creationId xmlns:a16="http://schemas.microsoft.com/office/drawing/2014/main" id="{12A077BA-9FF7-CC2B-4E7F-79E10512CDE5}"/>
              </a:ext>
            </a:extLst>
          </p:cNvPr>
          <p:cNvPicPr>
            <a:picLocks noChangeAspect="1"/>
          </p:cNvPicPr>
          <p:nvPr userDrawn="1"/>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p:blipFill>
        <p:spPr>
          <a:xfrm>
            <a:off x="11236033" y="27946"/>
            <a:ext cx="913606" cy="740480"/>
          </a:xfrm>
          <a:prstGeom prst="rect">
            <a:avLst/>
          </a:prstGeom>
        </p:spPr>
      </p:pic>
    </p:spTree>
    <p:extLst>
      <p:ext uri="{BB962C8B-B14F-4D97-AF65-F5344CB8AC3E}">
        <p14:creationId xmlns:p14="http://schemas.microsoft.com/office/powerpoint/2010/main" val="26743864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28/08/2025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hyperlink" Target="https://c21ch.newcastle.edu.au/colonialmassacres/map.php" TargetMode="External"/><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7.xml"/><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hyperlink" Target="https://c21ch.newcastle.edu.au/colonialmassacres/map.php" TargetMode="External"/><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2C7008F1-B612-B15E-9463-7DA4E287A491}"/>
              </a:ext>
            </a:extLst>
          </p:cNvPr>
          <p:cNvSpPr>
            <a:spLocks noGrp="1"/>
          </p:cNvSpPr>
          <p:nvPr>
            <p:ph type="body" sz="quarter" idx="10"/>
          </p:nvPr>
        </p:nvSpPr>
        <p:spPr/>
        <p:txBody>
          <a:bodyPr/>
          <a:lstStyle/>
          <a:p>
            <a:r>
              <a:rPr lang="en-US"/>
              <a:t>  </a:t>
            </a:r>
          </a:p>
        </p:txBody>
      </p:sp>
    </p:spTree>
    <p:extLst>
      <p:ext uri="{BB962C8B-B14F-4D97-AF65-F5344CB8AC3E}">
        <p14:creationId xmlns:p14="http://schemas.microsoft.com/office/powerpoint/2010/main" val="16769107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7A87EF9-2554-259F-C8AC-2E48CC9BAE50}"/>
              </a:ext>
            </a:extLst>
          </p:cNvPr>
          <p:cNvSpPr>
            <a:spLocks noGrp="1"/>
          </p:cNvSpPr>
          <p:nvPr>
            <p:ph type="body" sz="quarter" idx="12"/>
          </p:nvPr>
        </p:nvSpPr>
        <p:spPr>
          <a:xfrm>
            <a:off x="160230" y="1903782"/>
            <a:ext cx="11871541" cy="2171764"/>
          </a:xfrm>
        </p:spPr>
        <p:txBody>
          <a:bodyPr vert="horz" lIns="55449" tIns="27725" rIns="55449" bIns="27725" rtlCol="0" anchor="t">
            <a:noAutofit/>
          </a:bodyPr>
          <a:lstStyle/>
          <a:p>
            <a:pPr>
              <a:lnSpc>
                <a:spcPct val="100000"/>
              </a:lnSpc>
            </a:pPr>
            <a:r>
              <a:rPr lang="en-US" sz="6000" b="1" dirty="0">
                <a:ln>
                  <a:solidFill>
                    <a:schemeClr val="tx1"/>
                  </a:solidFill>
                </a:ln>
                <a:solidFill>
                  <a:srgbClr val="FDFFA7"/>
                </a:solidFill>
                <a:latin typeface="Calibri" panose="020F0502020204030204" pitchFamily="34" charset="0"/>
                <a:cs typeface="Calibri" panose="020F0502020204030204" pitchFamily="34" charset="0"/>
              </a:rPr>
              <a:t>How might economic motivations or racial prejudices impact Scots settler accounts?</a:t>
            </a:r>
            <a:endParaRPr lang="en-US" sz="1400" dirty="0">
              <a:latin typeface="Calibri" panose="020F0502020204030204" pitchFamily="34" charset="0"/>
              <a:cs typeface="Calibri" panose="020F0502020204030204" pitchFamily="34" charset="0"/>
            </a:endParaRPr>
          </a:p>
          <a:p>
            <a:pPr>
              <a:lnSpc>
                <a:spcPct val="100000"/>
              </a:lnSpc>
            </a:pPr>
            <a:endParaRPr lang="en-US" sz="5821" dirty="0"/>
          </a:p>
          <a:p>
            <a:endParaRPr lang="en-US" sz="5821" dirty="0"/>
          </a:p>
        </p:txBody>
      </p:sp>
    </p:spTree>
    <p:extLst>
      <p:ext uri="{BB962C8B-B14F-4D97-AF65-F5344CB8AC3E}">
        <p14:creationId xmlns:p14="http://schemas.microsoft.com/office/powerpoint/2010/main" val="42415151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6760570-86B0-78BB-E9AC-4A2A5FB5F6EC}"/>
              </a:ext>
            </a:extLst>
          </p:cNvPr>
          <p:cNvSpPr>
            <a:spLocks noGrp="1"/>
          </p:cNvSpPr>
          <p:nvPr>
            <p:ph type="body" sz="quarter" idx="10"/>
          </p:nvPr>
        </p:nvSpPr>
        <p:spPr>
          <a:xfrm>
            <a:off x="412447" y="1349651"/>
            <a:ext cx="11770650" cy="5107146"/>
          </a:xfrm>
        </p:spPr>
        <p:txBody>
          <a:bodyPr>
            <a:normAutofit/>
          </a:bodyPr>
          <a:lstStyle/>
          <a:p>
            <a:r>
              <a:rPr lang="en-GB" sz="4400" b="1" dirty="0">
                <a:latin typeface="Calibri" panose="020F0502020204030204" pitchFamily="34" charset="0"/>
                <a:cs typeface="Calibri" panose="020F0502020204030204" pitchFamily="34" charset="0"/>
              </a:rPr>
              <a:t>STARTER TA</a:t>
            </a:r>
            <a:r>
              <a:rPr lang="en-GB" sz="4366" b="1" dirty="0">
                <a:latin typeface="+mn-lt"/>
              </a:rPr>
              <a:t>SK</a:t>
            </a:r>
          </a:p>
          <a:p>
            <a:endParaRPr lang="en-GB" sz="4366" dirty="0"/>
          </a:p>
          <a:p>
            <a:r>
              <a:rPr lang="en-GB" sz="4000" b="1" dirty="0">
                <a:effectLst>
                  <a:glow>
                    <a:schemeClr val="accent2">
                      <a:satMod val="175000"/>
                      <a:alpha val="40000"/>
                    </a:schemeClr>
                  </a:glow>
                </a:effectLst>
                <a:latin typeface="Calibri" panose="020F0502020204030204" pitchFamily="34" charset="0"/>
                <a:cs typeface="Calibri" panose="020F0502020204030204" pitchFamily="34" charset="0"/>
              </a:rPr>
              <a:t>How can we tell if </a:t>
            </a:r>
            <a:br>
              <a:rPr lang="en-GB" sz="4000" b="1" dirty="0">
                <a:effectLst>
                  <a:glow>
                    <a:schemeClr val="accent2">
                      <a:satMod val="175000"/>
                      <a:alpha val="40000"/>
                    </a:schemeClr>
                  </a:glow>
                </a:effectLst>
                <a:latin typeface="Calibri" panose="020F0502020204030204" pitchFamily="34" charset="0"/>
                <a:cs typeface="Calibri" panose="020F0502020204030204" pitchFamily="34" charset="0"/>
              </a:rPr>
            </a:br>
            <a:r>
              <a:rPr lang="en-GB" sz="4000" b="1" dirty="0">
                <a:effectLst>
                  <a:glow>
                    <a:schemeClr val="accent2">
                      <a:satMod val="175000"/>
                      <a:alpha val="40000"/>
                    </a:schemeClr>
                  </a:glow>
                </a:effectLst>
                <a:latin typeface="Calibri" panose="020F0502020204030204" pitchFamily="34" charset="0"/>
                <a:cs typeface="Calibri" panose="020F0502020204030204" pitchFamily="34" charset="0"/>
              </a:rPr>
              <a:t>historical sources are trustworthy?</a:t>
            </a:r>
          </a:p>
          <a:p>
            <a:endParaRPr lang="en-GB" sz="3600" dirty="0">
              <a:latin typeface="Calibri" panose="020F0502020204030204" pitchFamily="34" charset="0"/>
              <a:cs typeface="Calibri" panose="020F0502020204030204" pitchFamily="34" charset="0"/>
            </a:endParaRPr>
          </a:p>
          <a:p>
            <a:r>
              <a:rPr lang="en-GB" sz="3600" dirty="0">
                <a:latin typeface="Calibri" panose="020F0502020204030204" pitchFamily="34" charset="0"/>
                <a:cs typeface="Calibri" panose="020F0502020204030204" pitchFamily="34" charset="0"/>
              </a:rPr>
              <a:t>Task: In pairs, discuss and come up with three ways we can check if a historical source is trustworthy.</a:t>
            </a:r>
          </a:p>
          <a:p>
            <a:pPr algn="l"/>
            <a:endParaRPr lang="en-GB" sz="3600" dirty="0">
              <a:latin typeface="Calibri" panose="020F0502020204030204" pitchFamily="34" charset="0"/>
              <a:cs typeface="Calibri" panose="020F0502020204030204" pitchFamily="34" charset="0"/>
            </a:endParaRPr>
          </a:p>
          <a:p>
            <a:pPr algn="l"/>
            <a:endParaRPr lang="en-GB" sz="3881" dirty="0"/>
          </a:p>
          <a:p>
            <a:endParaRPr lang="en-GB" dirty="0"/>
          </a:p>
        </p:txBody>
      </p:sp>
    </p:spTree>
    <p:extLst>
      <p:ext uri="{BB962C8B-B14F-4D97-AF65-F5344CB8AC3E}">
        <p14:creationId xmlns:p14="http://schemas.microsoft.com/office/powerpoint/2010/main" val="17590434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35B92E7-998D-FD88-B876-6E6574266903}"/>
              </a:ext>
            </a:extLst>
          </p:cNvPr>
          <p:cNvSpPr>
            <a:spLocks noGrp="1"/>
          </p:cNvSpPr>
          <p:nvPr>
            <p:ph type="body" sz="quarter" idx="10"/>
          </p:nvPr>
        </p:nvSpPr>
        <p:spPr>
          <a:xfrm>
            <a:off x="412447" y="102042"/>
            <a:ext cx="10655926" cy="693116"/>
          </a:xfrm>
        </p:spPr>
        <p:txBody>
          <a:bodyPr>
            <a:normAutofit/>
          </a:bodyPr>
          <a:lstStyle/>
          <a:p>
            <a:r>
              <a:rPr lang="en-GB" sz="3600" dirty="0">
                <a:latin typeface="Calibri" panose="020F0502020204030204" pitchFamily="34" charset="0"/>
                <a:cs typeface="Calibri" panose="020F0502020204030204" pitchFamily="34" charset="0"/>
              </a:rPr>
              <a:t>How can we tell if historical sources are trustworthy? </a:t>
            </a:r>
          </a:p>
          <a:p>
            <a:endParaRPr lang="en-GB" sz="1400" dirty="0">
              <a:latin typeface="Calibri" panose="020F0502020204030204" pitchFamily="34" charset="0"/>
              <a:cs typeface="Calibri" panose="020F0502020204030204" pitchFamily="34" charset="0"/>
            </a:endParaRPr>
          </a:p>
          <a:p>
            <a:endParaRPr lang="en-GB" sz="1400" dirty="0">
              <a:latin typeface="Calibri" panose="020F0502020204030204" pitchFamily="34" charset="0"/>
              <a:cs typeface="Calibri" panose="020F0502020204030204" pitchFamily="34" charset="0"/>
            </a:endParaRPr>
          </a:p>
        </p:txBody>
      </p:sp>
      <p:sp>
        <p:nvSpPr>
          <p:cNvPr id="4" name="Text Placeholder 3">
            <a:extLst>
              <a:ext uri="{FF2B5EF4-FFF2-40B4-BE49-F238E27FC236}">
                <a16:creationId xmlns:a16="http://schemas.microsoft.com/office/drawing/2014/main" id="{93133212-CE21-D396-085D-486F6F82EE68}"/>
              </a:ext>
            </a:extLst>
          </p:cNvPr>
          <p:cNvSpPr>
            <a:spLocks noGrp="1"/>
          </p:cNvSpPr>
          <p:nvPr>
            <p:ph type="body" sz="quarter" idx="12"/>
          </p:nvPr>
        </p:nvSpPr>
        <p:spPr>
          <a:xfrm>
            <a:off x="643486" y="795158"/>
            <a:ext cx="11548086" cy="5544930"/>
          </a:xfrm>
        </p:spPr>
        <p:txBody>
          <a:bodyPr>
            <a:normAutofit fontScale="92500" lnSpcReduction="20000"/>
          </a:bodyPr>
          <a:lstStyle/>
          <a:p>
            <a:pPr marL="207935" indent="-207935">
              <a:buFont typeface="+mj-lt"/>
              <a:buAutoNum type="arabicPeriod"/>
            </a:pPr>
            <a:endParaRPr lang="en-GB" sz="1100">
              <a:latin typeface="Calibri" panose="020F0502020204030204" pitchFamily="34" charset="0"/>
              <a:cs typeface="Calibri" panose="020F0502020204030204" pitchFamily="34" charset="0"/>
            </a:endParaRPr>
          </a:p>
          <a:p>
            <a:pPr marL="450525" indent="-450525">
              <a:buFont typeface="+mj-lt"/>
              <a:buAutoNum type="arabicPeriod"/>
            </a:pPr>
            <a:r>
              <a:rPr lang="en-GB" sz="2400" b="1">
                <a:latin typeface="Calibri" panose="020F0502020204030204" pitchFamily="34" charset="0"/>
                <a:cs typeface="Calibri" panose="020F0502020204030204" pitchFamily="34" charset="0"/>
              </a:rPr>
              <a:t>Author: </a:t>
            </a:r>
            <a:r>
              <a:rPr lang="en-GB" sz="2400">
                <a:latin typeface="Calibri" panose="020F0502020204030204" pitchFamily="34" charset="0"/>
                <a:cs typeface="Calibri" panose="020F0502020204030204" pitchFamily="34" charset="0"/>
              </a:rPr>
              <a:t>Know who wrote/made it.</a:t>
            </a:r>
          </a:p>
          <a:p>
            <a:pPr marL="207935" indent="-207935">
              <a:buFont typeface="+mj-lt"/>
              <a:buAutoNum type="arabicPeriod"/>
            </a:pPr>
            <a:endParaRPr lang="en-GB" sz="1100">
              <a:latin typeface="Calibri" panose="020F0502020204030204" pitchFamily="34" charset="0"/>
              <a:cs typeface="Calibri" panose="020F0502020204030204" pitchFamily="34" charset="0"/>
            </a:endParaRPr>
          </a:p>
          <a:p>
            <a:pPr marL="450525" indent="-450525">
              <a:buFont typeface="+mj-lt"/>
              <a:buAutoNum type="arabicPeriod"/>
            </a:pPr>
            <a:r>
              <a:rPr lang="en-GB" sz="2400" b="1">
                <a:latin typeface="Calibri" panose="020F0502020204030204" pitchFamily="34" charset="0"/>
                <a:cs typeface="Calibri" panose="020F0502020204030204" pitchFamily="34" charset="0"/>
              </a:rPr>
              <a:t>When it was written: </a:t>
            </a:r>
            <a:r>
              <a:rPr lang="en-GB" sz="2400">
                <a:latin typeface="Calibri" panose="020F0502020204030204" pitchFamily="34" charset="0"/>
                <a:cs typeface="Calibri" panose="020F0502020204030204" pitchFamily="34" charset="0"/>
              </a:rPr>
              <a:t>Primary (from the time) or Secondary (written after the event).</a:t>
            </a:r>
          </a:p>
          <a:p>
            <a:pPr marL="207935" indent="-207935">
              <a:buFont typeface="+mj-lt"/>
              <a:buAutoNum type="arabicPeriod"/>
            </a:pPr>
            <a:endParaRPr lang="en-GB" sz="1100">
              <a:latin typeface="Calibri" panose="020F0502020204030204" pitchFamily="34" charset="0"/>
              <a:cs typeface="Calibri" panose="020F0502020204030204" pitchFamily="34" charset="0"/>
            </a:endParaRPr>
          </a:p>
          <a:p>
            <a:pPr marL="450525" indent="-450525">
              <a:buFont typeface="+mj-lt"/>
              <a:buAutoNum type="arabicPeriod"/>
            </a:pPr>
            <a:r>
              <a:rPr lang="en-GB" sz="2400" b="1">
                <a:highlight>
                  <a:srgbClr val="FFFF00"/>
                </a:highlight>
                <a:latin typeface="Calibri" panose="020F0502020204030204" pitchFamily="34" charset="0"/>
                <a:cs typeface="Calibri" panose="020F0502020204030204" pitchFamily="34" charset="0"/>
              </a:rPr>
              <a:t>Purpose: Why was this source created?</a:t>
            </a:r>
          </a:p>
          <a:p>
            <a:pPr marL="207935" indent="-207935">
              <a:buFont typeface="+mj-lt"/>
              <a:buAutoNum type="arabicPeriod"/>
            </a:pPr>
            <a:endParaRPr lang="en-GB" sz="1100">
              <a:latin typeface="Calibri" panose="020F0502020204030204" pitchFamily="34" charset="0"/>
              <a:cs typeface="Calibri" panose="020F0502020204030204" pitchFamily="34" charset="0"/>
            </a:endParaRPr>
          </a:p>
          <a:p>
            <a:pPr marL="450525" indent="-450525">
              <a:buFont typeface="+mj-lt"/>
              <a:buAutoNum type="arabicPeriod"/>
            </a:pPr>
            <a:r>
              <a:rPr lang="en-GB" sz="2400" b="1">
                <a:latin typeface="Calibri" panose="020F0502020204030204" pitchFamily="34" charset="0"/>
                <a:cs typeface="Calibri" panose="020F0502020204030204" pitchFamily="34" charset="0"/>
              </a:rPr>
              <a:t>Context: </a:t>
            </a:r>
            <a:r>
              <a:rPr lang="en-GB" sz="2400">
                <a:latin typeface="Calibri" panose="020F0502020204030204" pitchFamily="34" charset="0"/>
                <a:cs typeface="Calibri" panose="020F0502020204030204" pitchFamily="34" charset="0"/>
              </a:rPr>
              <a:t>Understand the time period.</a:t>
            </a:r>
          </a:p>
          <a:p>
            <a:pPr marL="450525" indent="-450525">
              <a:buFont typeface="+mj-lt"/>
              <a:buAutoNum type="arabicPeriod"/>
            </a:pPr>
            <a:endParaRPr lang="en-GB">
              <a:latin typeface="Calibri" panose="020F0502020204030204" pitchFamily="34" charset="0"/>
              <a:cs typeface="Calibri" panose="020F0502020204030204" pitchFamily="34" charset="0"/>
            </a:endParaRPr>
          </a:p>
          <a:p>
            <a:pPr marL="450525" indent="-450525">
              <a:buFont typeface="+mj-lt"/>
              <a:buAutoNum type="arabicPeriod"/>
            </a:pPr>
            <a:r>
              <a:rPr lang="en-GB" sz="2400" b="1">
                <a:latin typeface="Calibri" panose="020F0502020204030204" pitchFamily="34" charset="0"/>
                <a:cs typeface="Calibri" panose="020F0502020204030204" pitchFamily="34" charset="0"/>
              </a:rPr>
              <a:t>Check Multiple Sources:</a:t>
            </a:r>
            <a:r>
              <a:rPr lang="en-GB" sz="2400">
                <a:latin typeface="Calibri" panose="020F0502020204030204" pitchFamily="34" charset="0"/>
                <a:cs typeface="Calibri" panose="020F0502020204030204" pitchFamily="34" charset="0"/>
              </a:rPr>
              <a:t> If many sources agree, it is likely to be true.</a:t>
            </a:r>
          </a:p>
          <a:p>
            <a:pPr marL="450525" indent="-450525">
              <a:buFont typeface="+mj-lt"/>
              <a:buAutoNum type="arabicPeriod"/>
            </a:pPr>
            <a:endParaRPr lang="en-GB" sz="1200">
              <a:latin typeface="Calibri" panose="020F0502020204030204" pitchFamily="34" charset="0"/>
              <a:cs typeface="Calibri" panose="020F0502020204030204" pitchFamily="34" charset="0"/>
            </a:endParaRPr>
          </a:p>
          <a:p>
            <a:pPr marL="450525" indent="-450525">
              <a:buFont typeface="+mj-lt"/>
              <a:buAutoNum type="arabicPeriod"/>
            </a:pPr>
            <a:r>
              <a:rPr lang="en-GB" sz="2400" b="1">
                <a:latin typeface="Calibri" panose="020F0502020204030204" pitchFamily="34" charset="0"/>
                <a:cs typeface="Calibri" panose="020F0502020204030204" pitchFamily="34" charset="0"/>
              </a:rPr>
              <a:t>Consistency: </a:t>
            </a:r>
            <a:r>
              <a:rPr lang="en-GB" sz="2400">
                <a:latin typeface="Calibri" panose="020F0502020204030204" pitchFamily="34" charset="0"/>
                <a:cs typeface="Calibri" panose="020F0502020204030204" pitchFamily="34" charset="0"/>
              </a:rPr>
              <a:t>Look for errors or contradictions.</a:t>
            </a:r>
          </a:p>
          <a:p>
            <a:pPr marL="207935" indent="-207935">
              <a:buFont typeface="+mj-lt"/>
              <a:buAutoNum type="arabicPeriod"/>
            </a:pPr>
            <a:endParaRPr lang="en-GB" sz="1100">
              <a:latin typeface="Calibri" panose="020F0502020204030204" pitchFamily="34" charset="0"/>
              <a:cs typeface="Calibri" panose="020F0502020204030204" pitchFamily="34" charset="0"/>
            </a:endParaRPr>
          </a:p>
          <a:p>
            <a:pPr marL="450525" indent="-450525">
              <a:buFont typeface="+mj-lt"/>
              <a:buAutoNum type="arabicPeriod"/>
            </a:pPr>
            <a:r>
              <a:rPr lang="en-GB" sz="2400" b="1">
                <a:latin typeface="Calibri" panose="020F0502020204030204" pitchFamily="34" charset="0"/>
                <a:cs typeface="Calibri" panose="020F0502020204030204" pitchFamily="34" charset="0"/>
              </a:rPr>
              <a:t>Experts: </a:t>
            </a:r>
            <a:r>
              <a:rPr lang="en-GB" sz="2400">
                <a:latin typeface="Calibri" panose="020F0502020204030204" pitchFamily="34" charset="0"/>
                <a:cs typeface="Calibri" panose="020F0502020204030204" pitchFamily="34" charset="0"/>
              </a:rPr>
              <a:t>See what historians or people with lived experience say.</a:t>
            </a:r>
          </a:p>
          <a:p>
            <a:pPr marL="207935" indent="-207935">
              <a:buFont typeface="+mj-lt"/>
              <a:buAutoNum type="arabicPeriod"/>
            </a:pPr>
            <a:endParaRPr lang="en-GB" sz="1100">
              <a:latin typeface="Calibri" panose="020F0502020204030204" pitchFamily="34" charset="0"/>
              <a:cs typeface="Calibri" panose="020F0502020204030204" pitchFamily="34" charset="0"/>
            </a:endParaRPr>
          </a:p>
          <a:p>
            <a:pPr marL="450525" indent="-450525">
              <a:buFont typeface="+mj-lt"/>
              <a:buAutoNum type="arabicPeriod"/>
            </a:pPr>
            <a:r>
              <a:rPr lang="en-GB" sz="2400" b="1">
                <a:latin typeface="Calibri" panose="020F0502020204030204" pitchFamily="34" charset="0"/>
                <a:cs typeface="Calibri" panose="020F0502020204030204" pitchFamily="34" charset="0"/>
              </a:rPr>
              <a:t>Trusted Sources: </a:t>
            </a:r>
            <a:r>
              <a:rPr lang="en-GB" sz="2400">
                <a:latin typeface="Calibri" panose="020F0502020204030204" pitchFamily="34" charset="0"/>
                <a:cs typeface="Calibri" panose="020F0502020204030204" pitchFamily="34" charset="0"/>
              </a:rPr>
              <a:t>Use well-researched archives/museums/websites.</a:t>
            </a:r>
          </a:p>
          <a:p>
            <a:pPr marL="207935" indent="-207935">
              <a:buFont typeface="+mj-lt"/>
              <a:buAutoNum type="arabicPeriod"/>
            </a:pPr>
            <a:endParaRPr lang="en-GB" sz="1000">
              <a:latin typeface="Calibri" panose="020F0502020204030204" pitchFamily="34" charset="0"/>
              <a:cs typeface="Calibri" panose="020F0502020204030204" pitchFamily="34" charset="0"/>
            </a:endParaRPr>
          </a:p>
          <a:p>
            <a:pPr marL="450525" indent="-450525">
              <a:buFont typeface="+mj-lt"/>
              <a:buAutoNum type="arabicPeriod"/>
            </a:pPr>
            <a:r>
              <a:rPr lang="en-GB" sz="2400" b="1">
                <a:latin typeface="Calibri" panose="020F0502020204030204" pitchFamily="34" charset="0"/>
                <a:cs typeface="Calibri" panose="020F0502020204030204" pitchFamily="34" charset="0"/>
              </a:rPr>
              <a:t>Critical Thinking: </a:t>
            </a:r>
            <a:r>
              <a:rPr lang="en-GB" sz="2400">
                <a:latin typeface="Calibri" panose="020F0502020204030204" pitchFamily="34" charset="0"/>
                <a:cs typeface="Calibri" panose="020F0502020204030204" pitchFamily="34" charset="0"/>
              </a:rPr>
              <a:t>Always analyse and question.</a:t>
            </a:r>
          </a:p>
          <a:p>
            <a:endParaRPr lang="en-GB" sz="2400">
              <a:latin typeface="Calibri" panose="020F0502020204030204" pitchFamily="34" charset="0"/>
              <a:cs typeface="Calibri" panose="020F0502020204030204" pitchFamily="34" charset="0"/>
            </a:endParaRPr>
          </a:p>
          <a:p>
            <a:endParaRPr lang="en-GB" sz="2400">
              <a:latin typeface="Calibri" panose="020F0502020204030204" pitchFamily="34" charset="0"/>
              <a:cs typeface="Calibri" panose="020F0502020204030204" pitchFamily="34" charset="0"/>
            </a:endParaRPr>
          </a:p>
          <a:p>
            <a:endParaRPr lang="en-GB">
              <a:latin typeface="Calibri" panose="020F0502020204030204" pitchFamily="34" charset="0"/>
              <a:cs typeface="Calibri" panose="020F0502020204030204" pitchFamily="34" charset="0"/>
            </a:endParaRPr>
          </a:p>
          <a:p>
            <a:endParaRPr lang="en-GB">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91903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35B92E7-998D-FD88-B876-6E6574266903}"/>
              </a:ext>
            </a:extLst>
          </p:cNvPr>
          <p:cNvSpPr>
            <a:spLocks noGrp="1"/>
          </p:cNvSpPr>
          <p:nvPr>
            <p:ph type="body" sz="quarter" idx="10"/>
          </p:nvPr>
        </p:nvSpPr>
        <p:spPr>
          <a:xfrm>
            <a:off x="-149646" y="240665"/>
            <a:ext cx="11551937" cy="1155194"/>
          </a:xfrm>
        </p:spPr>
        <p:txBody>
          <a:bodyPr>
            <a:normAutofit/>
          </a:bodyPr>
          <a:lstStyle/>
          <a:p>
            <a:pPr algn="ctr"/>
            <a:r>
              <a:rPr lang="en-GB" sz="2400" b="1" dirty="0">
                <a:latin typeface="Calibri" panose="020F0502020204030204" pitchFamily="34" charset="0"/>
                <a:cs typeface="Calibri" panose="020F0502020204030204" pitchFamily="34" charset="0"/>
              </a:rPr>
              <a:t>How do economic motivations or racial prejudice impact Scots’ historical accounts? </a:t>
            </a:r>
          </a:p>
          <a:p>
            <a:pPr algn="ctr"/>
            <a:endParaRPr lang="en-GB" sz="2400" b="1" dirty="0">
              <a:latin typeface="Calibri" panose="020F0502020204030204" pitchFamily="34" charset="0"/>
              <a:cs typeface="Calibri" panose="020F0502020204030204" pitchFamily="34" charset="0"/>
            </a:endParaRPr>
          </a:p>
          <a:p>
            <a:pPr algn="ctr"/>
            <a:endParaRPr lang="en-GB" sz="2400" b="1" dirty="0">
              <a:latin typeface="Calibri" panose="020F0502020204030204" pitchFamily="34" charset="0"/>
              <a:cs typeface="Calibri" panose="020F0502020204030204" pitchFamily="34" charset="0"/>
            </a:endParaRPr>
          </a:p>
        </p:txBody>
      </p:sp>
      <p:sp>
        <p:nvSpPr>
          <p:cNvPr id="4" name="Text Placeholder 3">
            <a:extLst>
              <a:ext uri="{FF2B5EF4-FFF2-40B4-BE49-F238E27FC236}">
                <a16:creationId xmlns:a16="http://schemas.microsoft.com/office/drawing/2014/main" id="{93133212-CE21-D396-085D-486F6F82EE68}"/>
              </a:ext>
            </a:extLst>
          </p:cNvPr>
          <p:cNvSpPr>
            <a:spLocks noGrp="1"/>
          </p:cNvSpPr>
          <p:nvPr>
            <p:ph type="body" sz="quarter" idx="12"/>
          </p:nvPr>
        </p:nvSpPr>
        <p:spPr>
          <a:xfrm>
            <a:off x="707757" y="2704835"/>
            <a:ext cx="5123183" cy="2675954"/>
          </a:xfrm>
        </p:spPr>
        <p:txBody>
          <a:bodyPr/>
          <a:lstStyle/>
          <a:p>
            <a:r>
              <a:rPr lang="en-GB" sz="3200" dirty="0">
                <a:latin typeface="Calibri" panose="020F0502020204030204" pitchFamily="34" charset="0"/>
                <a:cs typeface="Calibri" panose="020F0502020204030204" pitchFamily="34" charset="0"/>
              </a:rPr>
              <a:t>To better understand Scottish impact in Australia</a:t>
            </a:r>
          </a:p>
          <a:p>
            <a:r>
              <a:rPr lang="en-GB" sz="3200" dirty="0">
                <a:latin typeface="Calibri" panose="020F0502020204030204" pitchFamily="34" charset="0"/>
                <a:cs typeface="Calibri" panose="020F0502020204030204" pitchFamily="34" charset="0"/>
              </a:rPr>
              <a:t>and develop critical thinking. </a:t>
            </a: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p:txBody>
      </p:sp>
      <p:sp>
        <p:nvSpPr>
          <p:cNvPr id="5" name="Text Placeholder 4">
            <a:extLst>
              <a:ext uri="{FF2B5EF4-FFF2-40B4-BE49-F238E27FC236}">
                <a16:creationId xmlns:a16="http://schemas.microsoft.com/office/drawing/2014/main" id="{9A375DFC-436A-CE10-9F0F-6FE393F3F064}"/>
              </a:ext>
            </a:extLst>
          </p:cNvPr>
          <p:cNvSpPr>
            <a:spLocks noGrp="1"/>
          </p:cNvSpPr>
          <p:nvPr>
            <p:ph type="body" sz="quarter" idx="13"/>
          </p:nvPr>
        </p:nvSpPr>
        <p:spPr>
          <a:xfrm>
            <a:off x="707757" y="1950352"/>
            <a:ext cx="5123183" cy="657972"/>
          </a:xfrm>
        </p:spPr>
        <p:txBody>
          <a:bodyPr>
            <a:normAutofit/>
          </a:bodyPr>
          <a:lstStyle/>
          <a:p>
            <a:r>
              <a:rPr lang="en-GB" sz="3200" b="1" dirty="0">
                <a:latin typeface="Calibri" panose="020F0502020204030204" pitchFamily="34" charset="0"/>
                <a:cs typeface="Calibri" panose="020F0502020204030204" pitchFamily="34" charset="0"/>
              </a:rPr>
              <a:t>Learning intentions</a:t>
            </a:r>
          </a:p>
        </p:txBody>
      </p:sp>
      <p:sp>
        <p:nvSpPr>
          <p:cNvPr id="6" name="Text Placeholder 5">
            <a:extLst>
              <a:ext uri="{FF2B5EF4-FFF2-40B4-BE49-F238E27FC236}">
                <a16:creationId xmlns:a16="http://schemas.microsoft.com/office/drawing/2014/main" id="{2CE3D34E-3E03-E0CA-290F-6488151852A7}"/>
              </a:ext>
            </a:extLst>
          </p:cNvPr>
          <p:cNvSpPr>
            <a:spLocks noGrp="1"/>
          </p:cNvSpPr>
          <p:nvPr>
            <p:ph type="body" sz="quarter" idx="14"/>
          </p:nvPr>
        </p:nvSpPr>
        <p:spPr>
          <a:xfrm>
            <a:off x="6419455" y="2704835"/>
            <a:ext cx="4862426" cy="2675954"/>
          </a:xfrm>
        </p:spPr>
        <p:txBody>
          <a:bodyPr>
            <a:normAutofit/>
          </a:bodyPr>
          <a:lstStyle/>
          <a:p>
            <a:r>
              <a:rPr lang="en-GB" sz="3200">
                <a:latin typeface="Calibri" panose="020F0502020204030204" pitchFamily="34" charset="0"/>
                <a:cs typeface="Calibri" panose="020F0502020204030204" pitchFamily="34" charset="0"/>
              </a:rPr>
              <a:t>I can make my own conclusions about the motivations of Angus McMillan and back it up with evidence. </a:t>
            </a:r>
          </a:p>
          <a:p>
            <a:endParaRPr lang="en-GB" sz="3200">
              <a:latin typeface="Calibri" panose="020F0502020204030204" pitchFamily="34" charset="0"/>
              <a:cs typeface="Calibri" panose="020F0502020204030204" pitchFamily="34" charset="0"/>
            </a:endParaRPr>
          </a:p>
          <a:p>
            <a:endParaRPr lang="en-GB" sz="3200">
              <a:latin typeface="Calibri" panose="020F0502020204030204" pitchFamily="34" charset="0"/>
              <a:cs typeface="Calibri" panose="020F0502020204030204" pitchFamily="34" charset="0"/>
            </a:endParaRPr>
          </a:p>
        </p:txBody>
      </p:sp>
      <p:sp>
        <p:nvSpPr>
          <p:cNvPr id="7" name="Text Placeholder 6">
            <a:extLst>
              <a:ext uri="{FF2B5EF4-FFF2-40B4-BE49-F238E27FC236}">
                <a16:creationId xmlns:a16="http://schemas.microsoft.com/office/drawing/2014/main" id="{0F9A4BF1-B953-BF50-C93F-6093CF0DBECE}"/>
              </a:ext>
            </a:extLst>
          </p:cNvPr>
          <p:cNvSpPr>
            <a:spLocks noGrp="1"/>
          </p:cNvSpPr>
          <p:nvPr>
            <p:ph type="body" sz="quarter" idx="15"/>
          </p:nvPr>
        </p:nvSpPr>
        <p:spPr>
          <a:xfrm>
            <a:off x="6419455" y="1950352"/>
            <a:ext cx="4862426" cy="657972"/>
          </a:xfrm>
        </p:spPr>
        <p:txBody>
          <a:bodyPr>
            <a:normAutofit/>
          </a:bodyPr>
          <a:lstStyle/>
          <a:p>
            <a:r>
              <a:rPr lang="en-GB" sz="3200" b="1">
                <a:latin typeface="Calibri" panose="020F0502020204030204" pitchFamily="34" charset="0"/>
                <a:cs typeface="Calibri" panose="020F0502020204030204" pitchFamily="34" charset="0"/>
              </a:rPr>
              <a:t>Success criteria</a:t>
            </a:r>
          </a:p>
        </p:txBody>
      </p:sp>
    </p:spTree>
    <p:extLst>
      <p:ext uri="{BB962C8B-B14F-4D97-AF65-F5344CB8AC3E}">
        <p14:creationId xmlns:p14="http://schemas.microsoft.com/office/powerpoint/2010/main" val="19263681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CA2F22D-366F-2251-85E6-DC6A733FE2CD}"/>
              </a:ext>
            </a:extLst>
          </p:cNvPr>
          <p:cNvSpPr>
            <a:spLocks noGrp="1"/>
          </p:cNvSpPr>
          <p:nvPr>
            <p:ph type="body" sz="quarter" idx="12"/>
          </p:nvPr>
        </p:nvSpPr>
        <p:spPr>
          <a:xfrm>
            <a:off x="4524937" y="1257236"/>
            <a:ext cx="6977370" cy="4986342"/>
          </a:xfrm>
        </p:spPr>
        <p:txBody>
          <a:bodyPr>
            <a:normAutofit/>
          </a:bodyPr>
          <a:lstStyle/>
          <a:p>
            <a:endParaRPr lang="en-GB" sz="1000">
              <a:solidFill>
                <a:schemeClr val="tx1"/>
              </a:solidFill>
              <a:latin typeface="Calibri" panose="020F0502020204030204" pitchFamily="34" charset="0"/>
              <a:cs typeface="Calibri" panose="020F0502020204030204" pitchFamily="34" charset="0"/>
            </a:endParaRPr>
          </a:p>
          <a:p>
            <a:r>
              <a:rPr lang="en-GB" sz="2400">
                <a:solidFill>
                  <a:schemeClr val="tx1"/>
                </a:solidFill>
                <a:latin typeface="Calibri" panose="020F0502020204030204" pitchFamily="34" charset="0"/>
                <a:cs typeface="Calibri" panose="020F0502020204030204" pitchFamily="34" charset="0"/>
              </a:rPr>
              <a:t>The British began colonising Australia in 1788 when the First Fleet arrived at Sydney Cove. </a:t>
            </a:r>
          </a:p>
          <a:p>
            <a:endParaRPr lang="en-GB" sz="1000">
              <a:solidFill>
                <a:schemeClr val="tx1"/>
              </a:solidFill>
              <a:latin typeface="Calibri" panose="020F0502020204030204" pitchFamily="34" charset="0"/>
              <a:cs typeface="Calibri" panose="020F0502020204030204" pitchFamily="34" charset="0"/>
            </a:endParaRPr>
          </a:p>
          <a:p>
            <a:r>
              <a:rPr lang="en-GB" sz="2400">
                <a:solidFill>
                  <a:schemeClr val="tx1"/>
                </a:solidFill>
                <a:latin typeface="Calibri" panose="020F0502020204030204" pitchFamily="34" charset="0"/>
                <a:cs typeface="Calibri" panose="020F0502020204030204" pitchFamily="34" charset="0"/>
              </a:rPr>
              <a:t>Over the next few decades, they established more settlements, spreading their influence across the continent. </a:t>
            </a:r>
          </a:p>
          <a:p>
            <a:endParaRPr lang="en-GB" sz="1000">
              <a:solidFill>
                <a:schemeClr val="tx1"/>
              </a:solidFill>
              <a:latin typeface="Calibri" panose="020F0502020204030204" pitchFamily="34" charset="0"/>
              <a:cs typeface="Calibri" panose="020F0502020204030204" pitchFamily="34" charset="0"/>
            </a:endParaRPr>
          </a:p>
          <a:p>
            <a:r>
              <a:rPr lang="en-GB" sz="2400">
                <a:solidFill>
                  <a:schemeClr val="tx1"/>
                </a:solidFill>
                <a:latin typeface="Calibri" panose="020F0502020204030204" pitchFamily="34" charset="0"/>
                <a:cs typeface="Calibri" panose="020F0502020204030204" pitchFamily="34" charset="0"/>
              </a:rPr>
              <a:t>By 1840, British colonisation had significantly shaped Australia's early history.</a:t>
            </a:r>
          </a:p>
          <a:p>
            <a:endParaRPr lang="en-GB" sz="1000">
              <a:solidFill>
                <a:schemeClr val="tx1"/>
              </a:solidFill>
              <a:latin typeface="Calibri" panose="020F0502020204030204" pitchFamily="34" charset="0"/>
              <a:cs typeface="Calibri" panose="020F0502020204030204" pitchFamily="34" charset="0"/>
            </a:endParaRPr>
          </a:p>
          <a:p>
            <a:r>
              <a:rPr lang="en-GB" sz="2400">
                <a:solidFill>
                  <a:schemeClr val="tx1"/>
                </a:solidFill>
                <a:latin typeface="Calibri" panose="020F0502020204030204" pitchFamily="34" charset="0"/>
                <a:cs typeface="Calibri" panose="020F0502020204030204" pitchFamily="34" charset="0"/>
              </a:rPr>
              <a:t>During this time, Aboriginal people suffered greatly, losing their land, facing violence, and experiencing cultural suppression.</a:t>
            </a:r>
          </a:p>
          <a:p>
            <a:endParaRPr lang="en-GB" sz="3200">
              <a:solidFill>
                <a:schemeClr val="tx1"/>
              </a:solidFill>
              <a:latin typeface="Calibri" panose="020F0502020204030204" pitchFamily="34" charset="0"/>
              <a:cs typeface="Calibri" panose="020F0502020204030204" pitchFamily="34" charset="0"/>
            </a:endParaRPr>
          </a:p>
          <a:p>
            <a:endParaRPr lang="en-GB" sz="3200">
              <a:solidFill>
                <a:schemeClr val="tx1"/>
              </a:solidFill>
              <a:latin typeface="Calibri" panose="020F0502020204030204" pitchFamily="34" charset="0"/>
              <a:cs typeface="Calibri" panose="020F0502020204030204" pitchFamily="34" charset="0"/>
            </a:endParaRPr>
          </a:p>
        </p:txBody>
      </p:sp>
      <p:sp>
        <p:nvSpPr>
          <p:cNvPr id="5" name="Text Placeholder 4">
            <a:extLst>
              <a:ext uri="{FF2B5EF4-FFF2-40B4-BE49-F238E27FC236}">
                <a16:creationId xmlns:a16="http://schemas.microsoft.com/office/drawing/2014/main" id="{B1402696-B0E0-72B7-AD26-B5794D7A8172}"/>
              </a:ext>
            </a:extLst>
          </p:cNvPr>
          <p:cNvSpPr>
            <a:spLocks noGrp="1"/>
          </p:cNvSpPr>
          <p:nvPr>
            <p:ph type="body" sz="quarter" idx="10"/>
          </p:nvPr>
        </p:nvSpPr>
        <p:spPr>
          <a:xfrm>
            <a:off x="250522" y="55812"/>
            <a:ext cx="10396743" cy="673138"/>
          </a:xfrm>
        </p:spPr>
        <p:txBody>
          <a:bodyPr>
            <a:normAutofit/>
          </a:bodyPr>
          <a:lstStyle/>
          <a:p>
            <a:r>
              <a:rPr lang="en-GB" sz="3200" b="1" dirty="0">
                <a:latin typeface="Calibri" panose="020F0502020204030204" pitchFamily="34" charset="0"/>
                <a:cs typeface="Calibri" panose="020F0502020204030204" pitchFamily="34" charset="0"/>
              </a:rPr>
              <a:t>When and where?</a:t>
            </a:r>
          </a:p>
        </p:txBody>
      </p:sp>
      <p:sp>
        <p:nvSpPr>
          <p:cNvPr id="4" name="TextBox 3">
            <a:extLst>
              <a:ext uri="{FF2B5EF4-FFF2-40B4-BE49-F238E27FC236}">
                <a16:creationId xmlns:a16="http://schemas.microsoft.com/office/drawing/2014/main" id="{670EDB30-AF65-E941-BE11-12AA0F73F007}"/>
              </a:ext>
            </a:extLst>
          </p:cNvPr>
          <p:cNvSpPr txBox="1"/>
          <p:nvPr/>
        </p:nvSpPr>
        <p:spPr>
          <a:xfrm>
            <a:off x="412447" y="728950"/>
            <a:ext cx="3950003" cy="6129050"/>
          </a:xfrm>
          <a:prstGeom prst="rect">
            <a:avLst/>
          </a:prstGeom>
          <a:noFill/>
        </p:spPr>
        <p:txBody>
          <a:bodyPr wrap="square">
            <a:spAutoFit/>
          </a:bodyPr>
          <a:lstStyle/>
          <a:p>
            <a:pPr>
              <a:lnSpc>
                <a:spcPct val="150000"/>
              </a:lnSpc>
            </a:pPr>
            <a:r>
              <a:rPr lang="en-GB" sz="2400" dirty="0">
                <a:latin typeface="Calibri" panose="020F0502020204030204" pitchFamily="34" charset="0"/>
                <a:cs typeface="Calibri" panose="020F0502020204030204" pitchFamily="34" charset="0"/>
              </a:rPr>
              <a:t>You will read a source detailing an event that involving Scottish settlers in Australia,</a:t>
            </a:r>
          </a:p>
          <a:p>
            <a:pPr>
              <a:lnSpc>
                <a:spcPct val="150000"/>
              </a:lnSpc>
            </a:pPr>
            <a:r>
              <a:rPr lang="en-GB" sz="2400" dirty="0">
                <a:latin typeface="Calibri" panose="020F0502020204030204" pitchFamily="34" charset="0"/>
                <a:cs typeface="Calibri" panose="020F0502020204030204" pitchFamily="34" charset="0"/>
              </a:rPr>
              <a:t>in the 19th century </a:t>
            </a:r>
          </a:p>
          <a:p>
            <a:pPr>
              <a:lnSpc>
                <a:spcPct val="150000"/>
              </a:lnSpc>
            </a:pPr>
            <a:r>
              <a:rPr lang="en-GB" sz="2400" dirty="0">
                <a:latin typeface="Calibri" panose="020F0502020204030204" pitchFamily="34" charset="0"/>
                <a:cs typeface="Calibri" panose="020F0502020204030204" pitchFamily="34" charset="0"/>
              </a:rPr>
              <a:t>(28th December 1840) </a:t>
            </a:r>
          </a:p>
          <a:p>
            <a:pPr>
              <a:lnSpc>
                <a:spcPct val="150000"/>
              </a:lnSpc>
            </a:pPr>
            <a:r>
              <a:rPr lang="en-GB" sz="2400" dirty="0">
                <a:latin typeface="Calibri" panose="020F0502020204030204" pitchFamily="34" charset="0"/>
                <a:cs typeface="Calibri" panose="020F0502020204030204" pitchFamily="34" charset="0"/>
              </a:rPr>
              <a:t>in a place called Gippsland (modern day Victoria) </a:t>
            </a:r>
          </a:p>
          <a:p>
            <a:pPr>
              <a:lnSpc>
                <a:spcPct val="150000"/>
              </a:lnSpc>
            </a:pPr>
            <a:endParaRPr lang="en-GB" sz="2400" dirty="0">
              <a:latin typeface="Calibri" panose="020F0502020204030204" pitchFamily="34" charset="0"/>
              <a:cs typeface="Calibri" panose="020F0502020204030204" pitchFamily="34" charset="0"/>
            </a:endParaRPr>
          </a:p>
          <a:p>
            <a:pPr>
              <a:lnSpc>
                <a:spcPct val="150000"/>
              </a:lnSpc>
            </a:pPr>
            <a:r>
              <a:rPr lang="en-GB" sz="2400" dirty="0">
                <a:latin typeface="Calibri" panose="020F0502020204030204" pitchFamily="34" charset="0"/>
                <a:cs typeface="Calibri" panose="020F0502020204030204" pitchFamily="34" charset="0"/>
              </a:rPr>
              <a:t>You will find out who wrote the source at the end!</a:t>
            </a:r>
          </a:p>
        </p:txBody>
      </p:sp>
    </p:spTree>
    <p:extLst>
      <p:ext uri="{BB962C8B-B14F-4D97-AF65-F5344CB8AC3E}">
        <p14:creationId xmlns:p14="http://schemas.microsoft.com/office/powerpoint/2010/main" val="2357713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F98062-41C6-D6A2-A793-48C25FF37470}"/>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092A4C54-3249-AA8B-3C0E-3850AB0505F4}"/>
              </a:ext>
            </a:extLst>
          </p:cNvPr>
          <p:cNvSpPr>
            <a:spLocks noGrp="1"/>
          </p:cNvSpPr>
          <p:nvPr>
            <p:ph type="body" sz="quarter" idx="11"/>
          </p:nvPr>
        </p:nvSpPr>
        <p:spPr>
          <a:xfrm>
            <a:off x="689694" y="164807"/>
            <a:ext cx="12180932" cy="748951"/>
          </a:xfrm>
        </p:spPr>
        <p:txBody>
          <a:bodyPr>
            <a:normAutofit/>
          </a:bodyPr>
          <a:lstStyle/>
          <a:p>
            <a:r>
              <a:rPr lang="en-GB" sz="2426" b="1" dirty="0">
                <a:latin typeface="Calibri" panose="020F0502020204030204" pitchFamily="34" charset="0"/>
                <a:cs typeface="Calibri" panose="020F0502020204030204" pitchFamily="34" charset="0"/>
              </a:rPr>
              <a:t>Map of Gippsland, in Victoria, Australia</a:t>
            </a:r>
          </a:p>
        </p:txBody>
      </p:sp>
      <p:pic>
        <p:nvPicPr>
          <p:cNvPr id="5" name="Picture 4" descr="Map showing the approximate boundary of the Gippsland region in relation to the state of Victoria, with a map of Australia inset. This map was created using Google My Maps, map data © 2024 Google [35].">
            <a:extLst>
              <a:ext uri="{FF2B5EF4-FFF2-40B4-BE49-F238E27FC236}">
                <a16:creationId xmlns:a16="http://schemas.microsoft.com/office/drawing/2014/main" id="{723346CE-F1B1-8207-E29B-2E9A2E1C0313}"/>
              </a:ext>
            </a:extLst>
          </p:cNvPr>
          <p:cNvPicPr>
            <a:picLocks noChangeAspect="1" noChangeArrowheads="1"/>
          </p:cNvPicPr>
          <p:nvPr/>
        </p:nvPicPr>
        <p:blipFill>
          <a:blip r:embed="rId3" cstate="email">
            <a:extLst>
              <a:ext uri="{28A0092B-C50C-407E-A947-70E740481C1C}">
                <a14:useLocalDpi xmlns:a14="http://schemas.microsoft.com/office/drawing/2010/main"/>
              </a:ext>
            </a:extLst>
          </a:blip>
          <a:stretch>
            <a:fillRect/>
          </a:stretch>
        </p:blipFill>
        <p:spPr bwMode="auto">
          <a:xfrm>
            <a:off x="2722834" y="814412"/>
            <a:ext cx="7322005" cy="58576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7298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93133212-CE21-D396-085D-486F6F82EE68}"/>
              </a:ext>
            </a:extLst>
          </p:cNvPr>
          <p:cNvSpPr>
            <a:spLocks noGrp="1"/>
          </p:cNvSpPr>
          <p:nvPr>
            <p:ph type="body" sz="quarter" idx="12"/>
          </p:nvPr>
        </p:nvSpPr>
        <p:spPr>
          <a:xfrm>
            <a:off x="661549" y="1950352"/>
            <a:ext cx="10424888" cy="4293226"/>
          </a:xfrm>
        </p:spPr>
        <p:txBody>
          <a:bodyPr>
            <a:normAutofit/>
          </a:bodyPr>
          <a:lstStyle/>
          <a:p>
            <a:r>
              <a:rPr lang="en-GB" sz="2400">
                <a:latin typeface="Calibri" panose="020F0502020204030204" pitchFamily="34" charset="0"/>
                <a:cs typeface="Calibri" panose="020F0502020204030204" pitchFamily="34" charset="0"/>
              </a:rPr>
              <a:t>The source we are looking at uses a derogatory and racist term for Aboriginal peoples (the Indigenous peoples of Australia).</a:t>
            </a:r>
          </a:p>
          <a:p>
            <a:endParaRPr lang="en-GB" sz="2400">
              <a:latin typeface="Calibri" panose="020F0502020204030204" pitchFamily="34" charset="0"/>
              <a:cs typeface="Calibri" panose="020F0502020204030204" pitchFamily="34" charset="0"/>
            </a:endParaRPr>
          </a:p>
          <a:p>
            <a:r>
              <a:rPr lang="en-GB" sz="2400">
                <a:latin typeface="Calibri" panose="020F0502020204030204" pitchFamily="34" charset="0"/>
                <a:cs typeface="Calibri" panose="020F0502020204030204" pitchFamily="34" charset="0"/>
              </a:rPr>
              <a:t>When we look at old documents or sources, they might use words for races or groups of people that we don’t use today. That’s because language changes over time.</a:t>
            </a:r>
          </a:p>
          <a:p>
            <a:endParaRPr lang="en-GB" sz="2400">
              <a:latin typeface="Calibri" panose="020F0502020204030204" pitchFamily="34" charset="0"/>
              <a:cs typeface="Calibri" panose="020F0502020204030204" pitchFamily="34" charset="0"/>
            </a:endParaRPr>
          </a:p>
          <a:p>
            <a:r>
              <a:rPr lang="en-GB" sz="2400">
                <a:latin typeface="Calibri" panose="020F0502020204030204" pitchFamily="34" charset="0"/>
                <a:cs typeface="Calibri" panose="020F0502020204030204" pitchFamily="34" charset="0"/>
              </a:rPr>
              <a:t>Even though we can understand what those words mean, we should use modern, respectful words when we talk or write about it ourselves. When referring to people of a particular ethnic or racialised group use the most specific term possible. </a:t>
            </a:r>
          </a:p>
          <a:p>
            <a:endParaRPr lang="en-GB" sz="3200">
              <a:latin typeface="Calibri" panose="020F0502020204030204" pitchFamily="34" charset="0"/>
              <a:cs typeface="Calibri" panose="020F0502020204030204" pitchFamily="34" charset="0"/>
            </a:endParaRPr>
          </a:p>
          <a:p>
            <a:endParaRPr lang="en-GB" sz="3200">
              <a:latin typeface="Calibri" panose="020F0502020204030204" pitchFamily="34" charset="0"/>
              <a:cs typeface="Calibri" panose="020F0502020204030204" pitchFamily="34" charset="0"/>
            </a:endParaRPr>
          </a:p>
        </p:txBody>
      </p:sp>
      <p:sp>
        <p:nvSpPr>
          <p:cNvPr id="5" name="Text Placeholder 4">
            <a:extLst>
              <a:ext uri="{FF2B5EF4-FFF2-40B4-BE49-F238E27FC236}">
                <a16:creationId xmlns:a16="http://schemas.microsoft.com/office/drawing/2014/main" id="{9A375DFC-436A-CE10-9F0F-6FE393F3F064}"/>
              </a:ext>
            </a:extLst>
          </p:cNvPr>
          <p:cNvSpPr>
            <a:spLocks noGrp="1"/>
          </p:cNvSpPr>
          <p:nvPr>
            <p:ph type="body" sz="quarter" idx="13"/>
          </p:nvPr>
        </p:nvSpPr>
        <p:spPr/>
        <p:txBody>
          <a:bodyPr>
            <a:normAutofit/>
          </a:bodyPr>
          <a:lstStyle/>
          <a:p>
            <a:r>
              <a:rPr lang="en-GB" sz="2800" dirty="0">
                <a:latin typeface="Calibri" panose="020F0502020204030204" pitchFamily="34" charset="0"/>
                <a:cs typeface="Calibri" panose="020F0502020204030204" pitchFamily="34" charset="0"/>
              </a:rPr>
              <a:t>A note on language:</a:t>
            </a:r>
          </a:p>
        </p:txBody>
      </p:sp>
    </p:spTree>
    <p:extLst>
      <p:ext uri="{BB962C8B-B14F-4D97-AF65-F5344CB8AC3E}">
        <p14:creationId xmlns:p14="http://schemas.microsoft.com/office/powerpoint/2010/main" val="826900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FCDAD1-66D6-D855-EA68-B650545A3D7E}"/>
            </a:ext>
          </a:extLst>
        </p:cNvPr>
        <p:cNvGrpSpPr/>
        <p:nvPr/>
      </p:nvGrpSpPr>
      <p:grpSpPr>
        <a:xfrm>
          <a:off x="0" y="0"/>
          <a:ext cx="0" cy="0"/>
          <a:chOff x="0" y="0"/>
          <a:chExt cx="0" cy="0"/>
        </a:xfrm>
      </p:grpSpPr>
      <p:sp>
        <p:nvSpPr>
          <p:cNvPr id="4" name="Text Placeholder 3">
            <a:extLst>
              <a:ext uri="{FF2B5EF4-FFF2-40B4-BE49-F238E27FC236}">
                <a16:creationId xmlns:a16="http://schemas.microsoft.com/office/drawing/2014/main" id="{23B0B79A-1E87-8495-4436-BA86DFE3B5E1}"/>
              </a:ext>
            </a:extLst>
          </p:cNvPr>
          <p:cNvSpPr>
            <a:spLocks noGrp="1"/>
          </p:cNvSpPr>
          <p:nvPr>
            <p:ph type="body" sz="quarter" idx="12"/>
          </p:nvPr>
        </p:nvSpPr>
        <p:spPr>
          <a:xfrm>
            <a:off x="661549" y="765670"/>
            <a:ext cx="10868902" cy="3835243"/>
          </a:xfrm>
        </p:spPr>
        <p:txBody>
          <a:bodyPr>
            <a:normAutofit lnSpcReduction="10000"/>
          </a:bodyPr>
          <a:lstStyle/>
          <a:p>
            <a:endParaRPr lang="en-GB" sz="2400" dirty="0">
              <a:latin typeface="Calibri" panose="020F0502020204030204" pitchFamily="34" charset="0"/>
              <a:cs typeface="Calibri" panose="020F0502020204030204" pitchFamily="34" charset="0"/>
            </a:endParaRPr>
          </a:p>
          <a:p>
            <a:r>
              <a:rPr lang="en-GB" sz="2400" b="1" dirty="0">
                <a:latin typeface="Calibri" panose="020F0502020204030204" pitchFamily="34" charset="0"/>
                <a:cs typeface="Calibri" panose="020F0502020204030204" pitchFamily="34" charset="0"/>
              </a:rPr>
              <a:t>Aboriginal peoples: </a:t>
            </a:r>
            <a:r>
              <a:rPr lang="en-GB" sz="2400" dirty="0">
                <a:latin typeface="Calibri" panose="020F0502020204030204" pitchFamily="34" charset="0"/>
                <a:cs typeface="Calibri" panose="020F0502020204030204" pitchFamily="34" charset="0"/>
              </a:rPr>
              <a:t>Preferred term for Indigenous peoples in Australia</a:t>
            </a:r>
          </a:p>
          <a:p>
            <a:endParaRPr lang="en-GB" sz="1000" dirty="0">
              <a:latin typeface="Calibri" panose="020F0502020204030204" pitchFamily="34" charset="0"/>
              <a:cs typeface="Calibri" panose="020F0502020204030204" pitchFamily="34" charset="0"/>
            </a:endParaRPr>
          </a:p>
          <a:p>
            <a:r>
              <a:rPr lang="en-GB" sz="2400" b="1" dirty="0" err="1">
                <a:latin typeface="Calibri" panose="020F0502020204030204" pitchFamily="34" charset="0"/>
                <a:cs typeface="Calibri" panose="020F0502020204030204" pitchFamily="34" charset="0"/>
              </a:rPr>
              <a:t>Gunaikurnai</a:t>
            </a:r>
            <a:r>
              <a:rPr lang="en-GB" sz="2400" b="1" dirty="0">
                <a:latin typeface="Calibri" panose="020F0502020204030204" pitchFamily="34" charset="0"/>
                <a:cs typeface="Calibri" panose="020F0502020204030204" pitchFamily="34" charset="0"/>
              </a:rPr>
              <a:t> people: </a:t>
            </a:r>
            <a:r>
              <a:rPr lang="en-GB" sz="2400" dirty="0">
                <a:latin typeface="Calibri" panose="020F0502020204030204" pitchFamily="34" charset="0"/>
                <a:cs typeface="Calibri" panose="020F0502020204030204" pitchFamily="34" charset="0"/>
              </a:rPr>
              <a:t>Aboriginal people of south-east Australia</a:t>
            </a:r>
          </a:p>
          <a:p>
            <a:endParaRPr lang="en-GB" sz="1000" dirty="0">
              <a:latin typeface="Calibri" panose="020F0502020204030204" pitchFamily="34" charset="0"/>
              <a:cs typeface="Calibri" panose="020F0502020204030204" pitchFamily="34" charset="0"/>
            </a:endParaRPr>
          </a:p>
          <a:p>
            <a:r>
              <a:rPr lang="en-GB" sz="2400" b="1" dirty="0">
                <a:latin typeface="Calibri" panose="020F0502020204030204" pitchFamily="34" charset="0"/>
                <a:cs typeface="Calibri" panose="020F0502020204030204" pitchFamily="34" charset="0"/>
              </a:rPr>
              <a:t>Colonising: </a:t>
            </a:r>
            <a:r>
              <a:rPr lang="en-GB" sz="2400" dirty="0">
                <a:latin typeface="Calibri" panose="020F0502020204030204" pitchFamily="34" charset="0"/>
                <a:cs typeface="Calibri" panose="020F0502020204030204" pitchFamily="34" charset="0"/>
              </a:rPr>
              <a:t>the act of sending settlers to (a place) and establish political control over it.</a:t>
            </a:r>
          </a:p>
          <a:p>
            <a:endParaRPr lang="en-GB" sz="1000" dirty="0">
              <a:latin typeface="Calibri" panose="020F0502020204030204" pitchFamily="34" charset="0"/>
              <a:cs typeface="Calibri" panose="020F0502020204030204" pitchFamily="34" charset="0"/>
            </a:endParaRPr>
          </a:p>
          <a:p>
            <a:endParaRPr lang="en-GB" sz="1000" dirty="0">
              <a:latin typeface="Calibri" panose="020F0502020204030204" pitchFamily="34" charset="0"/>
              <a:cs typeface="Calibri" panose="020F0502020204030204" pitchFamily="34" charset="0"/>
            </a:endParaRPr>
          </a:p>
          <a:p>
            <a:r>
              <a:rPr lang="en-GB" sz="2400" b="1" dirty="0">
                <a:latin typeface="Calibri" panose="020F0502020204030204" pitchFamily="34" charset="0"/>
                <a:cs typeface="Calibri" panose="020F0502020204030204" pitchFamily="34" charset="0"/>
              </a:rPr>
              <a:t>Pastoralism: </a:t>
            </a:r>
            <a:r>
              <a:rPr lang="en-GB" sz="2400" dirty="0">
                <a:latin typeface="Calibri" panose="020F0502020204030204" pitchFamily="34" charset="0"/>
                <a:cs typeface="Calibri" panose="020F0502020204030204" pitchFamily="34" charset="0"/>
              </a:rPr>
              <a:t>taking care of animals like sheep, cows, or goats to use for things like milk, meat, or wool</a:t>
            </a:r>
            <a:endParaRPr lang="en-GB" sz="3200" dirty="0">
              <a:latin typeface="Calibri" panose="020F0502020204030204" pitchFamily="34" charset="0"/>
              <a:cs typeface="Calibri" panose="020F0502020204030204" pitchFamily="34" charset="0"/>
            </a:endParaRPr>
          </a:p>
          <a:p>
            <a:endParaRPr lang="en-GB" sz="3200" dirty="0">
              <a:latin typeface="Calibri" panose="020F0502020204030204" pitchFamily="34" charset="0"/>
              <a:cs typeface="Calibri" panose="020F0502020204030204" pitchFamily="34" charset="0"/>
            </a:endParaRPr>
          </a:p>
        </p:txBody>
      </p:sp>
      <p:sp>
        <p:nvSpPr>
          <p:cNvPr id="5" name="Text Placeholder 4">
            <a:extLst>
              <a:ext uri="{FF2B5EF4-FFF2-40B4-BE49-F238E27FC236}">
                <a16:creationId xmlns:a16="http://schemas.microsoft.com/office/drawing/2014/main" id="{2A33D8FE-F757-C61D-FE78-BBCA3C3547F1}"/>
              </a:ext>
            </a:extLst>
          </p:cNvPr>
          <p:cNvSpPr>
            <a:spLocks noGrp="1"/>
          </p:cNvSpPr>
          <p:nvPr>
            <p:ph type="body" sz="quarter" idx="13"/>
          </p:nvPr>
        </p:nvSpPr>
        <p:spPr>
          <a:xfrm>
            <a:off x="661549" y="286873"/>
            <a:ext cx="5123183" cy="919290"/>
          </a:xfrm>
        </p:spPr>
        <p:txBody>
          <a:bodyPr>
            <a:normAutofit/>
          </a:bodyPr>
          <a:lstStyle/>
          <a:p>
            <a:r>
              <a:rPr lang="en-GB" sz="2800" dirty="0">
                <a:latin typeface="Calibri" panose="020F0502020204030204" pitchFamily="34" charset="0"/>
                <a:cs typeface="Calibri" panose="020F0502020204030204" pitchFamily="34" charset="0"/>
              </a:rPr>
              <a:t>Glossary</a:t>
            </a:r>
          </a:p>
        </p:txBody>
      </p:sp>
      <p:sp>
        <p:nvSpPr>
          <p:cNvPr id="3" name="TextBox 2">
            <a:extLst>
              <a:ext uri="{FF2B5EF4-FFF2-40B4-BE49-F238E27FC236}">
                <a16:creationId xmlns:a16="http://schemas.microsoft.com/office/drawing/2014/main" id="{C5C22FB0-5262-BCDF-48A1-84D28033E994}"/>
              </a:ext>
            </a:extLst>
          </p:cNvPr>
          <p:cNvSpPr txBox="1"/>
          <p:nvPr/>
        </p:nvSpPr>
        <p:spPr>
          <a:xfrm>
            <a:off x="2307530" y="4679953"/>
            <a:ext cx="9649472" cy="1938992"/>
          </a:xfrm>
          <a:prstGeom prst="rect">
            <a:avLst/>
          </a:prstGeom>
          <a:noFill/>
        </p:spPr>
        <p:txBody>
          <a:bodyPr wrap="square">
            <a:spAutoFit/>
          </a:bodyPr>
          <a:lstStyle/>
          <a:p>
            <a:r>
              <a:rPr lang="en-GB" sz="2000" b="1" dirty="0">
                <a:solidFill>
                  <a:srgbClr val="8A989A"/>
                </a:solidFill>
                <a:latin typeface="Calibri" panose="020F0502020204030204" pitchFamily="34" charset="0"/>
                <a:cs typeface="Calibri" panose="020F0502020204030204" pitchFamily="34" charset="0"/>
              </a:rPr>
              <a:t>These Historical sources contain racial slurs</a:t>
            </a:r>
            <a:br>
              <a:rPr lang="en-GB" sz="2000" b="1" dirty="0">
                <a:solidFill>
                  <a:srgbClr val="8A989A"/>
                </a:solidFill>
                <a:latin typeface="Calibri" panose="020F0502020204030204" pitchFamily="34" charset="0"/>
                <a:cs typeface="Calibri" panose="020F0502020204030204" pitchFamily="34" charset="0"/>
              </a:rPr>
            </a:br>
            <a:r>
              <a:rPr lang="en-GB" sz="2000" b="1" dirty="0">
                <a:solidFill>
                  <a:srgbClr val="8A989A"/>
                </a:solidFill>
                <a:latin typeface="Calibri" panose="020F0502020204030204" pitchFamily="34" charset="0"/>
                <a:cs typeface="Calibri" panose="020F0502020204030204" pitchFamily="34" charset="0"/>
              </a:rPr>
              <a:t>Natives/Blacks: </a:t>
            </a:r>
            <a:r>
              <a:rPr lang="en-GB" sz="2000" dirty="0">
                <a:solidFill>
                  <a:srgbClr val="8A989A"/>
                </a:solidFill>
                <a:latin typeface="Calibri" panose="020F0502020204030204" pitchFamily="34" charset="0"/>
                <a:cs typeface="Calibri" panose="020F0502020204030204" pitchFamily="34" charset="0"/>
              </a:rPr>
              <a:t>An outdated term for Aboriginal people in Australia which would be considered an insult today</a:t>
            </a:r>
          </a:p>
          <a:p>
            <a:endParaRPr lang="en-GB" sz="2000" dirty="0">
              <a:solidFill>
                <a:srgbClr val="8A989A"/>
              </a:solidFill>
              <a:latin typeface="Calibri" panose="020F0502020204030204" pitchFamily="34" charset="0"/>
              <a:cs typeface="Calibri" panose="020F0502020204030204" pitchFamily="34" charset="0"/>
            </a:endParaRPr>
          </a:p>
          <a:p>
            <a:r>
              <a:rPr lang="en-GB" sz="2000" b="1" dirty="0">
                <a:solidFill>
                  <a:srgbClr val="8A989A"/>
                </a:solidFill>
                <a:latin typeface="Calibri" panose="020F0502020204030204" pitchFamily="34" charset="0"/>
                <a:cs typeface="Calibri" panose="020F0502020204030204" pitchFamily="34" charset="0"/>
              </a:rPr>
              <a:t>Savages​: </a:t>
            </a:r>
            <a:r>
              <a:rPr lang="en-GB" sz="2000" dirty="0">
                <a:solidFill>
                  <a:srgbClr val="8A989A"/>
                </a:solidFill>
                <a:latin typeface="Calibri" panose="020F0502020204030204" pitchFamily="34" charset="0"/>
                <a:cs typeface="Calibri" panose="020F0502020204030204" pitchFamily="34" charset="0"/>
              </a:rPr>
              <a:t>Literally meaning ‘uncivilised or primitive people’. This was an assumption from the settler's perspective and is generally used negatively. </a:t>
            </a:r>
          </a:p>
        </p:txBody>
      </p:sp>
      <p:pic>
        <p:nvPicPr>
          <p:cNvPr id="1026" name="Picture 2" descr="Image of warning traffic sign with a spotty outline | Free SVG">
            <a:extLst>
              <a:ext uri="{FF2B5EF4-FFF2-40B4-BE49-F238E27FC236}">
                <a16:creationId xmlns:a16="http://schemas.microsoft.com/office/drawing/2014/main" id="{0CC4649C-AC71-330E-4CFF-B291B150E6F4}"/>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966940" y="4815233"/>
            <a:ext cx="1478648" cy="1478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85599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507B33-3991-BD98-2483-8B58D5C55483}"/>
            </a:ext>
          </a:extLst>
        </p:cNvPr>
        <p:cNvGrpSpPr/>
        <p:nvPr/>
      </p:nvGrpSpPr>
      <p:grpSpPr>
        <a:xfrm>
          <a:off x="0" y="0"/>
          <a:ext cx="0" cy="0"/>
          <a:chOff x="0" y="0"/>
          <a:chExt cx="0" cy="0"/>
        </a:xfrm>
      </p:grpSpPr>
      <p:sp>
        <p:nvSpPr>
          <p:cNvPr id="4" name="Text Placeholder 3">
            <a:extLst>
              <a:ext uri="{FF2B5EF4-FFF2-40B4-BE49-F238E27FC236}">
                <a16:creationId xmlns:a16="http://schemas.microsoft.com/office/drawing/2014/main" id="{1D894C43-1966-4B4C-68A2-78743CF34211}"/>
              </a:ext>
            </a:extLst>
          </p:cNvPr>
          <p:cNvSpPr>
            <a:spLocks noGrp="1"/>
          </p:cNvSpPr>
          <p:nvPr>
            <p:ph type="body" sz="quarter" idx="12"/>
          </p:nvPr>
        </p:nvSpPr>
        <p:spPr>
          <a:xfrm>
            <a:off x="612688" y="1083998"/>
            <a:ext cx="10868902" cy="5263588"/>
          </a:xfrm>
        </p:spPr>
        <p:txBody>
          <a:bodyPr>
            <a:normAutofit lnSpcReduction="10000"/>
          </a:bodyPr>
          <a:lstStyle/>
          <a:p>
            <a:pPr marL="450525" indent="-450525">
              <a:buFont typeface="+mj-lt"/>
              <a:buAutoNum type="arabicPeriod"/>
            </a:pPr>
            <a:r>
              <a:rPr lang="en-GB" sz="2400">
                <a:latin typeface="Calibri" panose="020F0502020204030204" pitchFamily="34" charset="0"/>
                <a:cs typeface="Calibri" panose="020F0502020204030204" pitchFamily="34" charset="0"/>
              </a:rPr>
              <a:t>Collect a printed table to complete</a:t>
            </a:r>
            <a:endParaRPr lang="en-GB" sz="1000">
              <a:latin typeface="Calibri" panose="020F0502020204030204" pitchFamily="34" charset="0"/>
              <a:cs typeface="Calibri" panose="020F0502020204030204" pitchFamily="34" charset="0"/>
            </a:endParaRPr>
          </a:p>
          <a:p>
            <a:pPr marL="450525" indent="-450525">
              <a:buFont typeface="+mj-lt"/>
              <a:buAutoNum type="arabicPeriod"/>
            </a:pPr>
            <a:r>
              <a:rPr lang="en-GB" sz="2400">
                <a:latin typeface="Calibri" panose="020F0502020204030204" pitchFamily="34" charset="0"/>
                <a:cs typeface="Calibri" panose="020F0502020204030204" pitchFamily="34" charset="0"/>
              </a:rPr>
              <a:t>Collect a paper sheet or read from the board</a:t>
            </a:r>
            <a:endParaRPr lang="en-GB" sz="1000">
              <a:latin typeface="Calibri" panose="020F0502020204030204" pitchFamily="34" charset="0"/>
              <a:cs typeface="Calibri" panose="020F0502020204030204" pitchFamily="34" charset="0"/>
            </a:endParaRPr>
          </a:p>
          <a:p>
            <a:pPr marL="450525" indent="-450525">
              <a:buFont typeface="+mj-lt"/>
              <a:buAutoNum type="arabicPeriod"/>
            </a:pPr>
            <a:r>
              <a:rPr lang="en-GB" sz="2400">
                <a:latin typeface="Calibri" panose="020F0502020204030204" pitchFamily="34" charset="0"/>
                <a:cs typeface="Calibri" panose="020F0502020204030204" pitchFamily="34" charset="0"/>
              </a:rPr>
              <a:t>Person 1 reads Section 1.</a:t>
            </a:r>
          </a:p>
          <a:p>
            <a:pPr marL="623804" lvl="1" indent="-346558">
              <a:buFont typeface="Arial" panose="020B0604020202020204" pitchFamily="34" charset="0"/>
              <a:buChar char="•"/>
            </a:pPr>
            <a:r>
              <a:rPr lang="en-GB">
                <a:latin typeface="Calibri" panose="020F0502020204030204" pitchFamily="34" charset="0"/>
                <a:cs typeface="Calibri" panose="020F0502020204030204" pitchFamily="34" charset="0"/>
              </a:rPr>
              <a:t>Together - summarise the section in 2-3 bullet points in your table </a:t>
            </a:r>
            <a:br>
              <a:rPr lang="en-GB">
                <a:latin typeface="Calibri" panose="020F0502020204030204" pitchFamily="34" charset="0"/>
                <a:cs typeface="Calibri" panose="020F0502020204030204" pitchFamily="34" charset="0"/>
              </a:rPr>
            </a:br>
            <a:r>
              <a:rPr lang="en-GB">
                <a:latin typeface="Calibri" panose="020F0502020204030204" pitchFamily="34" charset="0"/>
                <a:cs typeface="Calibri" panose="020F0502020204030204" pitchFamily="34" charset="0"/>
              </a:rPr>
              <a:t>(pay attention to the parts </a:t>
            </a:r>
            <a:r>
              <a:rPr lang="en-GB" b="1">
                <a:latin typeface="Calibri" panose="020F0502020204030204" pitchFamily="34" charset="0"/>
                <a:cs typeface="Calibri" panose="020F0502020204030204" pitchFamily="34" charset="0"/>
              </a:rPr>
              <a:t>in bold</a:t>
            </a:r>
            <a:r>
              <a:rPr lang="en-GB">
                <a:latin typeface="Calibri" panose="020F0502020204030204" pitchFamily="34" charset="0"/>
                <a:cs typeface="Calibri" panose="020F0502020204030204" pitchFamily="34" charset="0"/>
              </a:rPr>
              <a:t>). </a:t>
            </a:r>
          </a:p>
          <a:p>
            <a:pPr marL="623804" lvl="1" indent="-346558">
              <a:buFont typeface="Arial" panose="020B0604020202020204" pitchFamily="34" charset="0"/>
              <a:buChar char="•"/>
            </a:pPr>
            <a:r>
              <a:rPr lang="en-GB">
                <a:solidFill>
                  <a:schemeClr val="accent6">
                    <a:lumMod val="75000"/>
                  </a:schemeClr>
                </a:solidFill>
                <a:latin typeface="Calibri" panose="020F0502020204030204" pitchFamily="34" charset="0"/>
                <a:cs typeface="Calibri" panose="020F0502020204030204" pitchFamily="34" charset="0"/>
              </a:rPr>
              <a:t>Extension (thoughts/feelings) – what points jump out at you from this section/what questions do you have/what assumptions can you make</a:t>
            </a:r>
          </a:p>
          <a:p>
            <a:pPr marL="450525" indent="-450525">
              <a:buFont typeface="+mj-lt"/>
              <a:buAutoNum type="arabicPeriod"/>
            </a:pPr>
            <a:r>
              <a:rPr lang="en-GB" sz="2400">
                <a:latin typeface="Calibri" panose="020F0502020204030204" pitchFamily="34" charset="0"/>
                <a:cs typeface="Calibri" panose="020F0502020204030204" pitchFamily="34" charset="0"/>
              </a:rPr>
              <a:t>Person 2 reads Paragraph 2.</a:t>
            </a:r>
          </a:p>
          <a:p>
            <a:pPr marL="623804" lvl="1" indent="-346558">
              <a:buFont typeface="Arial" panose="020B0604020202020204" pitchFamily="34" charset="0"/>
              <a:buChar char="•"/>
            </a:pPr>
            <a:r>
              <a:rPr lang="en-GB">
                <a:latin typeface="Calibri" panose="020F0502020204030204" pitchFamily="34" charset="0"/>
                <a:cs typeface="Calibri" panose="020F0502020204030204" pitchFamily="34" charset="0"/>
              </a:rPr>
              <a:t>Together - summarise the section in 2-3 bullet points in your table </a:t>
            </a:r>
            <a:br>
              <a:rPr lang="en-GB">
                <a:latin typeface="Calibri" panose="020F0502020204030204" pitchFamily="34" charset="0"/>
                <a:cs typeface="Calibri" panose="020F0502020204030204" pitchFamily="34" charset="0"/>
              </a:rPr>
            </a:br>
            <a:r>
              <a:rPr lang="en-GB">
                <a:latin typeface="Calibri" panose="020F0502020204030204" pitchFamily="34" charset="0"/>
                <a:cs typeface="Calibri" panose="020F0502020204030204" pitchFamily="34" charset="0"/>
              </a:rPr>
              <a:t>(pay attention to the parts in BOLD) </a:t>
            </a:r>
          </a:p>
          <a:p>
            <a:pPr marL="623804" lvl="1" indent="-346558">
              <a:buFont typeface="Arial" panose="020B0604020202020204" pitchFamily="34" charset="0"/>
              <a:buChar char="•"/>
            </a:pPr>
            <a:r>
              <a:rPr lang="en-GB">
                <a:solidFill>
                  <a:schemeClr val="accent6">
                    <a:lumMod val="75000"/>
                  </a:schemeClr>
                </a:solidFill>
                <a:latin typeface="Calibri" panose="020F0502020204030204" pitchFamily="34" charset="0"/>
                <a:cs typeface="Calibri" panose="020F0502020204030204" pitchFamily="34" charset="0"/>
              </a:rPr>
              <a:t>Extension (your feelings) – what points jump out at you from this section/what questions do you have/what assumptions can you make</a:t>
            </a:r>
          </a:p>
          <a:p>
            <a:pPr marL="450525" indent="-450525">
              <a:buFont typeface="+mj-lt"/>
              <a:buAutoNum type="arabicPeriod"/>
            </a:pPr>
            <a:r>
              <a:rPr lang="en-GB" sz="2400">
                <a:latin typeface="Calibri" panose="020F0502020204030204" pitchFamily="34" charset="0"/>
                <a:cs typeface="Calibri" panose="020F0502020204030204" pitchFamily="34" charset="0"/>
              </a:rPr>
              <a:t>Keep going until you've covered all 5 sections.</a:t>
            </a:r>
          </a:p>
          <a:p>
            <a:pPr algn="ctr"/>
            <a:r>
              <a:rPr lang="en-GB" sz="2400" b="1">
                <a:latin typeface="Calibri" panose="020F0502020204030204" pitchFamily="34" charset="0"/>
                <a:cs typeface="Calibri" panose="020F0502020204030204" pitchFamily="34" charset="0"/>
              </a:rPr>
              <a:t>You have 5 minutes per source.</a:t>
            </a:r>
          </a:p>
          <a:p>
            <a:endParaRPr lang="en-GB" sz="2400" b="1">
              <a:latin typeface="Calibri" panose="020F0502020204030204" pitchFamily="34" charset="0"/>
              <a:cs typeface="Calibri" panose="020F0502020204030204" pitchFamily="34" charset="0"/>
            </a:endParaRPr>
          </a:p>
          <a:p>
            <a:endParaRPr lang="en-GB" sz="2400">
              <a:latin typeface="Calibri" panose="020F0502020204030204" pitchFamily="34" charset="0"/>
              <a:cs typeface="Calibri" panose="020F0502020204030204" pitchFamily="34" charset="0"/>
            </a:endParaRPr>
          </a:p>
          <a:p>
            <a:endParaRPr lang="en-GB" sz="3200">
              <a:latin typeface="Calibri" panose="020F0502020204030204" pitchFamily="34" charset="0"/>
              <a:cs typeface="Calibri" panose="020F0502020204030204" pitchFamily="34" charset="0"/>
            </a:endParaRPr>
          </a:p>
          <a:p>
            <a:endParaRPr lang="en-GB" sz="3200">
              <a:latin typeface="Calibri" panose="020F0502020204030204" pitchFamily="34" charset="0"/>
              <a:cs typeface="Calibri" panose="020F0502020204030204" pitchFamily="34" charset="0"/>
            </a:endParaRPr>
          </a:p>
        </p:txBody>
      </p:sp>
      <p:sp>
        <p:nvSpPr>
          <p:cNvPr id="5" name="Text Placeholder 4">
            <a:extLst>
              <a:ext uri="{FF2B5EF4-FFF2-40B4-BE49-F238E27FC236}">
                <a16:creationId xmlns:a16="http://schemas.microsoft.com/office/drawing/2014/main" id="{A0635760-31F1-FF7C-E746-22988922EDF0}"/>
              </a:ext>
            </a:extLst>
          </p:cNvPr>
          <p:cNvSpPr>
            <a:spLocks noGrp="1"/>
          </p:cNvSpPr>
          <p:nvPr>
            <p:ph type="body" sz="quarter" idx="13"/>
          </p:nvPr>
        </p:nvSpPr>
        <p:spPr>
          <a:xfrm>
            <a:off x="661549" y="286873"/>
            <a:ext cx="5123183" cy="919290"/>
          </a:xfrm>
        </p:spPr>
        <p:txBody>
          <a:bodyPr>
            <a:normAutofit/>
          </a:bodyPr>
          <a:lstStyle/>
          <a:p>
            <a:r>
              <a:rPr lang="en-GB" sz="2800">
                <a:latin typeface="Calibri" panose="020F0502020204030204" pitchFamily="34" charset="0"/>
                <a:cs typeface="Calibri" panose="020F0502020204030204" pitchFamily="34" charset="0"/>
              </a:rPr>
              <a:t>Task (in pairs)</a:t>
            </a:r>
          </a:p>
        </p:txBody>
      </p:sp>
    </p:spTree>
    <p:extLst>
      <p:ext uri="{BB962C8B-B14F-4D97-AF65-F5344CB8AC3E}">
        <p14:creationId xmlns:p14="http://schemas.microsoft.com/office/powerpoint/2010/main" val="9801002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FCADEEC2-BA39-BCE0-BE37-2D4AB898075B}"/>
              </a:ext>
            </a:extLst>
          </p:cNvPr>
          <p:cNvGraphicFramePr>
            <a:graphicFrameLocks noGrp="1"/>
          </p:cNvGraphicFramePr>
          <p:nvPr>
            <p:extLst>
              <p:ext uri="{D42A27DB-BD31-4B8C-83A1-F6EECF244321}">
                <p14:modId xmlns:p14="http://schemas.microsoft.com/office/powerpoint/2010/main" val="3058738486"/>
              </p:ext>
            </p:extLst>
          </p:nvPr>
        </p:nvGraphicFramePr>
        <p:xfrm>
          <a:off x="428" y="241"/>
          <a:ext cx="12191141" cy="6857519"/>
        </p:xfrm>
        <a:graphic>
          <a:graphicData uri="http://schemas.openxmlformats.org/drawingml/2006/table">
            <a:tbl>
              <a:tblPr firstRow="1" firstCol="1" bandRow="1"/>
              <a:tblGrid>
                <a:gridCol w="1015927">
                  <a:extLst>
                    <a:ext uri="{9D8B030D-6E8A-4147-A177-3AD203B41FA5}">
                      <a16:colId xmlns:a16="http://schemas.microsoft.com/office/drawing/2014/main" val="3858479795"/>
                    </a:ext>
                  </a:extLst>
                </a:gridCol>
                <a:gridCol w="7582891">
                  <a:extLst>
                    <a:ext uri="{9D8B030D-6E8A-4147-A177-3AD203B41FA5}">
                      <a16:colId xmlns:a16="http://schemas.microsoft.com/office/drawing/2014/main" val="3504710752"/>
                    </a:ext>
                  </a:extLst>
                </a:gridCol>
                <a:gridCol w="3592323">
                  <a:extLst>
                    <a:ext uri="{9D8B030D-6E8A-4147-A177-3AD203B41FA5}">
                      <a16:colId xmlns:a16="http://schemas.microsoft.com/office/drawing/2014/main" val="2924571727"/>
                    </a:ext>
                  </a:extLst>
                </a:gridCol>
              </a:tblGrid>
              <a:tr h="1091889">
                <a:tc>
                  <a:txBody>
                    <a:bodyPr/>
                    <a:lstStyle/>
                    <a:p>
                      <a:pPr algn="ctr" fontAlgn="t">
                        <a:lnSpc>
                          <a:spcPct val="115000"/>
                        </a:lnSpc>
                        <a:spcAft>
                          <a:spcPts val="800"/>
                        </a:spcAft>
                        <a:buNone/>
                      </a:pPr>
                      <a:r>
                        <a:rPr lang="en-GB" sz="2000" b="1" i="0" u="none" strike="noStrike" kern="100">
                          <a:effectLst/>
                          <a:latin typeface="Calibri" panose="020F0502020204030204" pitchFamily="34" charset="0"/>
                          <a:ea typeface="Aptos" panose="020B0004020202020204" pitchFamily="34" charset="0"/>
                          <a:cs typeface="Calibri" panose="020F0502020204030204" pitchFamily="34" charset="0"/>
                        </a:rPr>
                        <a:t>Section  </a:t>
                      </a:r>
                      <a:endParaRPr lang="en-GB" sz="2000" b="0" i="0" u="none" strike="noStrike">
                        <a:effectLst/>
                        <a:latin typeface="Calibri" panose="020F0502020204030204" pitchFamily="34" charset="0"/>
                        <a:cs typeface="Calibri" panose="020F0502020204030204" pitchFamily="34" charset="0"/>
                      </a:endParaRPr>
                    </a:p>
                  </a:txBody>
                  <a:tcPr marL="69259" marR="69259" marT="961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800"/>
                        </a:spcAft>
                        <a:buNone/>
                      </a:pPr>
                      <a:r>
                        <a:rPr lang="en-GB" sz="2000" b="1" i="0" u="none" strike="noStrike" kern="100">
                          <a:effectLst/>
                          <a:latin typeface="Calibri" panose="020F0502020204030204" pitchFamily="34" charset="0"/>
                          <a:ea typeface="Aptos" panose="020B0004020202020204" pitchFamily="34" charset="0"/>
                          <a:cs typeface="Calibri" panose="020F0502020204030204" pitchFamily="34" charset="0"/>
                        </a:rPr>
                        <a:t>Summary (2-3 points) </a:t>
                      </a:r>
                      <a:endParaRPr lang="en-GB" sz="2000" b="0" i="0" u="none" strike="noStrike">
                        <a:effectLst/>
                        <a:latin typeface="Calibri" panose="020F0502020204030204" pitchFamily="34" charset="0"/>
                        <a:cs typeface="Calibri" panose="020F0502020204030204" pitchFamily="34" charset="0"/>
                      </a:endParaRPr>
                    </a:p>
                  </a:txBody>
                  <a:tcPr marL="69259" marR="69259" marT="961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800"/>
                        </a:spcAft>
                        <a:buNone/>
                      </a:pPr>
                      <a:r>
                        <a:rPr lang="en-GB" sz="2000" b="1" i="0" u="none" strike="noStrike" kern="100" dirty="0">
                          <a:effectLst/>
                          <a:latin typeface="Calibri" panose="020F0502020204030204" pitchFamily="34" charset="0"/>
                          <a:ea typeface="Aptos" panose="020B0004020202020204" pitchFamily="34" charset="0"/>
                          <a:cs typeface="Calibri" panose="020F0502020204030204" pitchFamily="34" charset="0"/>
                        </a:rPr>
                        <a:t>Extension </a:t>
                      </a:r>
                      <a:endParaRPr lang="en-GB" sz="2000" b="0" i="0" u="none" strike="noStrike" dirty="0">
                        <a:effectLst/>
                        <a:latin typeface="Calibri" panose="020F0502020204030204" pitchFamily="34" charset="0"/>
                        <a:cs typeface="Calibri" panose="020F0502020204030204" pitchFamily="34" charset="0"/>
                      </a:endParaRPr>
                    </a:p>
                  </a:txBody>
                  <a:tcPr marL="69259" marR="69259" marT="961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03670109"/>
                  </a:ext>
                </a:extLst>
              </a:tr>
              <a:tr h="1153126">
                <a:tc>
                  <a:txBody>
                    <a:bodyPr/>
                    <a:lstStyle/>
                    <a:p>
                      <a:pPr algn="ctr" fontAlgn="t">
                        <a:lnSpc>
                          <a:spcPct val="115000"/>
                        </a:lnSpc>
                        <a:spcAft>
                          <a:spcPts val="800"/>
                        </a:spcAft>
                        <a:buNone/>
                      </a:pPr>
                      <a:r>
                        <a:rPr lang="en-GB" sz="1800" b="1" i="0" u="none" strike="noStrike" kern="100">
                          <a:effectLst/>
                          <a:latin typeface="Aptos" panose="020B0004020202020204" pitchFamily="34" charset="0"/>
                          <a:ea typeface="Aptos" panose="020B0004020202020204" pitchFamily="34" charset="0"/>
                          <a:cs typeface="Times New Roman" panose="02020603050405020304" pitchFamily="18" charset="0"/>
                        </a:rPr>
                        <a:t>1</a:t>
                      </a:r>
                      <a:endParaRPr lang="en-GB" sz="1800" b="0" i="0" u="none" strike="noStrike">
                        <a:effectLst/>
                        <a:latin typeface="Arial" panose="020B0604020202020204" pitchFamily="34" charset="0"/>
                      </a:endParaRPr>
                    </a:p>
                  </a:txBody>
                  <a:tcPr marL="69259" marR="69259" marT="9619"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indent="0" algn="l" fontAlgn="t">
                        <a:lnSpc>
                          <a:spcPct val="115000"/>
                        </a:lnSpc>
                        <a:buClrTx/>
                        <a:buSzPts val="1800"/>
                        <a:buFont typeface="Symbol" panose="05050102010706020507" pitchFamily="18" charset="2"/>
                        <a:buNone/>
                      </a:pPr>
                      <a:endParaRPr lang="en-GB" sz="1800" b="0" i="0" u="none" strike="noStrike">
                        <a:effectLst/>
                        <a:latin typeface="Arial" panose="020B0604020202020204" pitchFamily="34" charset="0"/>
                      </a:endParaRPr>
                    </a:p>
                  </a:txBody>
                  <a:tcPr marL="69259" marR="69259" marT="9619"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l" fontAlgn="t">
                        <a:lnSpc>
                          <a:spcPct val="115000"/>
                        </a:lnSpc>
                        <a:spcAft>
                          <a:spcPts val="800"/>
                        </a:spcAft>
                        <a:buNone/>
                      </a:pPr>
                      <a:r>
                        <a:rPr lang="en-GB" sz="1800" b="0" i="0" u="none" strike="noStrike" kern="100">
                          <a:effectLst/>
                          <a:latin typeface="Aptos" panose="020B0004020202020204" pitchFamily="34" charset="0"/>
                          <a:ea typeface="Aptos" panose="020B0004020202020204" pitchFamily="34" charset="0"/>
                          <a:cs typeface="Times New Roman" panose="02020603050405020304" pitchFamily="18" charset="0"/>
                        </a:rPr>
                        <a:t> </a:t>
                      </a:r>
                      <a:endParaRPr lang="en-GB" sz="1800" b="0" i="0" u="none" strike="noStrike">
                        <a:effectLst/>
                        <a:latin typeface="Arial" panose="020B0604020202020204" pitchFamily="34" charset="0"/>
                      </a:endParaRPr>
                    </a:p>
                  </a:txBody>
                  <a:tcPr marL="69259" marR="69259" marT="9619"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6670552"/>
                  </a:ext>
                </a:extLst>
              </a:tr>
              <a:tr h="1153126">
                <a:tc>
                  <a:txBody>
                    <a:bodyPr/>
                    <a:lstStyle/>
                    <a:p>
                      <a:pPr algn="ctr" fontAlgn="t">
                        <a:lnSpc>
                          <a:spcPct val="115000"/>
                        </a:lnSpc>
                        <a:spcAft>
                          <a:spcPts val="800"/>
                        </a:spcAft>
                        <a:buNone/>
                      </a:pPr>
                      <a:r>
                        <a:rPr lang="en-GB" sz="1800" b="1" i="0" u="none" strike="noStrike" kern="100">
                          <a:effectLst/>
                          <a:latin typeface="Aptos" panose="020B0004020202020204" pitchFamily="34" charset="0"/>
                          <a:ea typeface="Aptos" panose="020B0004020202020204" pitchFamily="34" charset="0"/>
                          <a:cs typeface="Times New Roman" panose="02020603050405020304" pitchFamily="18" charset="0"/>
                        </a:rPr>
                        <a:t>2</a:t>
                      </a:r>
                      <a:endParaRPr lang="en-GB" sz="1800" b="0" i="0" u="none" strike="noStrike">
                        <a:effectLst/>
                        <a:latin typeface="Arial" panose="020B0604020202020204" pitchFamily="34" charset="0"/>
                      </a:endParaRPr>
                    </a:p>
                  </a:txBody>
                  <a:tcPr marL="69259" marR="69259" marT="9619"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indent="0" algn="l" fontAlgn="t">
                        <a:lnSpc>
                          <a:spcPct val="115000"/>
                        </a:lnSpc>
                        <a:buClrTx/>
                        <a:buSzPts val="1800"/>
                        <a:buFont typeface="Symbol" panose="05050102010706020507" pitchFamily="18" charset="2"/>
                        <a:buNone/>
                      </a:pPr>
                      <a:endParaRPr lang="en-GB" sz="1800" b="0" i="0" u="none" strike="noStrike" kern="100">
                        <a:effectLst/>
                        <a:latin typeface="Aptos" panose="020B0004020202020204" pitchFamily="34" charset="0"/>
                        <a:ea typeface="Aptos" panose="020B0004020202020204" pitchFamily="34" charset="0"/>
                        <a:cs typeface="Times New Roman" panose="02020603050405020304" pitchFamily="18" charset="0"/>
                      </a:endParaRPr>
                    </a:p>
                  </a:txBody>
                  <a:tcPr marL="69259" marR="69259" marT="9619"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15000"/>
                        </a:lnSpc>
                        <a:spcAft>
                          <a:spcPts val="800"/>
                        </a:spcAft>
                        <a:buNone/>
                      </a:pPr>
                      <a:r>
                        <a:rPr lang="en-GB" sz="1800" b="0" i="0" u="none" strike="noStrike" kern="100">
                          <a:effectLst/>
                          <a:latin typeface="Aptos" panose="020B0004020202020204" pitchFamily="34" charset="0"/>
                          <a:ea typeface="Aptos" panose="020B0004020202020204" pitchFamily="34" charset="0"/>
                          <a:cs typeface="Times New Roman" panose="02020603050405020304" pitchFamily="18" charset="0"/>
                        </a:rPr>
                        <a:t> </a:t>
                      </a:r>
                      <a:endParaRPr lang="en-GB" sz="1800" b="0" i="0" u="none" strike="noStrike">
                        <a:effectLst/>
                        <a:latin typeface="Arial" panose="020B0604020202020204" pitchFamily="34" charset="0"/>
                      </a:endParaRPr>
                    </a:p>
                  </a:txBody>
                  <a:tcPr marL="69259" marR="69259" marT="9619"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033928053"/>
                  </a:ext>
                </a:extLst>
              </a:tr>
              <a:tr h="1153126">
                <a:tc>
                  <a:txBody>
                    <a:bodyPr/>
                    <a:lstStyle/>
                    <a:p>
                      <a:pPr algn="ctr" fontAlgn="t">
                        <a:lnSpc>
                          <a:spcPct val="115000"/>
                        </a:lnSpc>
                        <a:spcAft>
                          <a:spcPts val="800"/>
                        </a:spcAft>
                        <a:buNone/>
                      </a:pPr>
                      <a:r>
                        <a:rPr lang="en-GB" sz="1800" b="1" i="0" u="none" strike="noStrike" kern="100">
                          <a:effectLst/>
                          <a:latin typeface="Aptos" panose="020B0004020202020204" pitchFamily="34" charset="0"/>
                          <a:ea typeface="Aptos" panose="020B0004020202020204" pitchFamily="34" charset="0"/>
                          <a:cs typeface="Times New Roman" panose="02020603050405020304" pitchFamily="18" charset="0"/>
                        </a:rPr>
                        <a:t>3</a:t>
                      </a:r>
                      <a:endParaRPr lang="en-GB" sz="1800" b="0" i="0" u="none" strike="noStrike">
                        <a:effectLst/>
                        <a:latin typeface="Arial" panose="020B0604020202020204" pitchFamily="34" charset="0"/>
                      </a:endParaRPr>
                    </a:p>
                  </a:txBody>
                  <a:tcPr marL="69259" marR="69259" marT="9619"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indent="0" algn="l" fontAlgn="t">
                        <a:lnSpc>
                          <a:spcPct val="115000"/>
                        </a:lnSpc>
                        <a:buClrTx/>
                        <a:buSzPts val="1800"/>
                        <a:buFont typeface="Symbol" panose="05050102010706020507" pitchFamily="18" charset="2"/>
                        <a:buNone/>
                      </a:pPr>
                      <a:endParaRPr lang="en-GB" sz="1800" b="0" i="0" u="none" strike="noStrike">
                        <a:effectLst/>
                        <a:latin typeface="Arial" panose="020B0604020202020204" pitchFamily="34" charset="0"/>
                      </a:endParaRPr>
                    </a:p>
                    <a:p>
                      <a:pPr marL="347472" indent="-347472" algn="l" fontAlgn="t">
                        <a:lnSpc>
                          <a:spcPct val="115000"/>
                        </a:lnSpc>
                        <a:spcAft>
                          <a:spcPts val="800"/>
                        </a:spcAft>
                        <a:buNone/>
                      </a:pPr>
                      <a:r>
                        <a:rPr lang="en-GB" sz="1800" b="0" i="0" u="none" strike="noStrike" kern="100">
                          <a:effectLst/>
                          <a:latin typeface="Aptos" panose="020B0004020202020204" pitchFamily="34" charset="0"/>
                          <a:ea typeface="Aptos" panose="020B0004020202020204" pitchFamily="34" charset="0"/>
                          <a:cs typeface="Times New Roman" panose="02020603050405020304" pitchFamily="18" charset="0"/>
                        </a:rPr>
                        <a:t> </a:t>
                      </a:r>
                      <a:endParaRPr lang="en-GB" sz="1800" b="0" i="0" u="none" strike="noStrike">
                        <a:effectLst/>
                        <a:latin typeface="Arial" panose="020B0604020202020204" pitchFamily="34" charset="0"/>
                      </a:endParaRPr>
                    </a:p>
                  </a:txBody>
                  <a:tcPr marL="69259" marR="69259" marT="9619"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15000"/>
                        </a:lnSpc>
                        <a:spcAft>
                          <a:spcPts val="800"/>
                        </a:spcAft>
                        <a:buNone/>
                      </a:pPr>
                      <a:r>
                        <a:rPr lang="en-GB" sz="1800" b="0" i="0" u="none" strike="noStrike" kern="100">
                          <a:effectLst/>
                          <a:latin typeface="Aptos" panose="020B0004020202020204" pitchFamily="34" charset="0"/>
                          <a:ea typeface="Aptos" panose="020B0004020202020204" pitchFamily="34" charset="0"/>
                          <a:cs typeface="Times New Roman" panose="02020603050405020304" pitchFamily="18" charset="0"/>
                        </a:rPr>
                        <a:t> </a:t>
                      </a:r>
                      <a:endParaRPr lang="en-GB" sz="1800" b="0" i="0" u="none" strike="noStrike">
                        <a:effectLst/>
                        <a:latin typeface="Arial" panose="020B0604020202020204" pitchFamily="34" charset="0"/>
                      </a:endParaRPr>
                    </a:p>
                  </a:txBody>
                  <a:tcPr marL="69259" marR="69259" marT="9619"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11290156"/>
                  </a:ext>
                </a:extLst>
              </a:tr>
              <a:tr h="1153126">
                <a:tc>
                  <a:txBody>
                    <a:bodyPr/>
                    <a:lstStyle/>
                    <a:p>
                      <a:pPr algn="ctr" fontAlgn="t">
                        <a:lnSpc>
                          <a:spcPct val="115000"/>
                        </a:lnSpc>
                        <a:spcAft>
                          <a:spcPts val="800"/>
                        </a:spcAft>
                        <a:buNone/>
                      </a:pPr>
                      <a:r>
                        <a:rPr lang="en-GB" sz="1800" b="0" i="0" u="none" strike="noStrike" kern="100">
                          <a:effectLst/>
                          <a:latin typeface="Aptos" panose="020B0004020202020204" pitchFamily="34" charset="0"/>
                          <a:ea typeface="Aptos" panose="020B0004020202020204" pitchFamily="34" charset="0"/>
                          <a:cs typeface="Times New Roman" panose="02020603050405020304" pitchFamily="18" charset="0"/>
                        </a:rPr>
                        <a:t>4</a:t>
                      </a:r>
                      <a:endParaRPr lang="en-GB" sz="1800" b="0" i="0" u="none" strike="noStrike">
                        <a:effectLst/>
                        <a:latin typeface="Arial" panose="020B0604020202020204" pitchFamily="34" charset="0"/>
                      </a:endParaRPr>
                    </a:p>
                  </a:txBody>
                  <a:tcPr marL="69259" marR="69259" marT="9619"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indent="0" algn="l" fontAlgn="t">
                        <a:lnSpc>
                          <a:spcPct val="115000"/>
                        </a:lnSpc>
                        <a:buClrTx/>
                        <a:buSzPts val="1800"/>
                        <a:buFont typeface="Symbol" panose="05050102010706020507" pitchFamily="18" charset="2"/>
                        <a:buNone/>
                      </a:pPr>
                      <a:endParaRPr lang="en-GB" sz="1800" b="0" i="0" u="none" strike="noStrike">
                        <a:effectLst/>
                        <a:latin typeface="Arial" panose="020B0604020202020204" pitchFamily="34" charset="0"/>
                      </a:endParaRPr>
                    </a:p>
                    <a:p>
                      <a:pPr marL="347472" indent="-347472" algn="l" fontAlgn="t">
                        <a:lnSpc>
                          <a:spcPct val="115000"/>
                        </a:lnSpc>
                        <a:spcAft>
                          <a:spcPts val="800"/>
                        </a:spcAft>
                        <a:buNone/>
                      </a:pPr>
                      <a:r>
                        <a:rPr lang="en-GB" sz="1800" b="0" i="0" u="none" strike="noStrike" kern="100">
                          <a:effectLst/>
                          <a:latin typeface="Aptos" panose="020B0004020202020204" pitchFamily="34" charset="0"/>
                          <a:ea typeface="Aptos" panose="020B0004020202020204" pitchFamily="34" charset="0"/>
                          <a:cs typeface="Times New Roman" panose="02020603050405020304" pitchFamily="18" charset="0"/>
                        </a:rPr>
                        <a:t> </a:t>
                      </a:r>
                      <a:endParaRPr lang="en-GB" sz="1800" b="0" i="0" u="none" strike="noStrike">
                        <a:effectLst/>
                        <a:latin typeface="Arial" panose="020B0604020202020204" pitchFamily="34" charset="0"/>
                      </a:endParaRPr>
                    </a:p>
                  </a:txBody>
                  <a:tcPr marL="69259" marR="69259" marT="9619"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15000"/>
                        </a:lnSpc>
                        <a:spcAft>
                          <a:spcPts val="800"/>
                        </a:spcAft>
                        <a:buNone/>
                      </a:pPr>
                      <a:r>
                        <a:rPr lang="en-GB" sz="1800" b="1" i="0" u="none" strike="noStrike" kern="100">
                          <a:effectLst/>
                          <a:latin typeface="Aptos" panose="020B0004020202020204" pitchFamily="34" charset="0"/>
                          <a:ea typeface="Aptos" panose="020B0004020202020204" pitchFamily="34" charset="0"/>
                          <a:cs typeface="Times New Roman" panose="02020603050405020304" pitchFamily="18" charset="0"/>
                        </a:rPr>
                        <a:t> </a:t>
                      </a:r>
                      <a:endParaRPr lang="en-GB" sz="1800" b="0" i="0" u="none" strike="noStrike">
                        <a:effectLst/>
                        <a:latin typeface="Arial" panose="020B0604020202020204" pitchFamily="34" charset="0"/>
                      </a:endParaRPr>
                    </a:p>
                  </a:txBody>
                  <a:tcPr marL="69259" marR="69259" marT="9619"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89508184"/>
                  </a:ext>
                </a:extLst>
              </a:tr>
              <a:tr h="1153126">
                <a:tc>
                  <a:txBody>
                    <a:bodyPr/>
                    <a:lstStyle/>
                    <a:p>
                      <a:pPr algn="ctr" fontAlgn="t">
                        <a:lnSpc>
                          <a:spcPct val="115000"/>
                        </a:lnSpc>
                        <a:spcAft>
                          <a:spcPts val="800"/>
                        </a:spcAft>
                        <a:buNone/>
                      </a:pPr>
                      <a:r>
                        <a:rPr lang="en-GB" sz="1800" b="1" i="0" u="none" strike="noStrike" kern="100">
                          <a:effectLst/>
                          <a:latin typeface="Aptos" panose="020B0004020202020204" pitchFamily="34" charset="0"/>
                          <a:ea typeface="Aptos" panose="020B0004020202020204" pitchFamily="34" charset="0"/>
                          <a:cs typeface="Times New Roman" panose="02020603050405020304" pitchFamily="18" charset="0"/>
                        </a:rPr>
                        <a:t>5</a:t>
                      </a:r>
                      <a:endParaRPr lang="en-GB" sz="1800" b="0" i="0" u="none" strike="noStrike">
                        <a:effectLst/>
                        <a:latin typeface="Arial" panose="020B0604020202020204" pitchFamily="34" charset="0"/>
                      </a:endParaRPr>
                    </a:p>
                  </a:txBody>
                  <a:tcPr marL="69259" marR="69259" marT="9619"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indent="0" algn="l" fontAlgn="t">
                        <a:lnSpc>
                          <a:spcPct val="115000"/>
                        </a:lnSpc>
                        <a:buClrTx/>
                        <a:buSzPts val="1800"/>
                        <a:buFont typeface="Symbol" panose="05050102010706020507" pitchFamily="18" charset="2"/>
                        <a:buNone/>
                      </a:pPr>
                      <a:endParaRPr lang="en-GB" sz="1800" b="0" i="0" u="none" strike="noStrike">
                        <a:effectLst/>
                        <a:latin typeface="Arial" panose="020B0604020202020204" pitchFamily="34" charset="0"/>
                      </a:endParaRPr>
                    </a:p>
                    <a:p>
                      <a:pPr marL="347472" indent="-347472" algn="l" fontAlgn="t">
                        <a:lnSpc>
                          <a:spcPct val="115000"/>
                        </a:lnSpc>
                        <a:spcAft>
                          <a:spcPts val="800"/>
                        </a:spcAft>
                        <a:buNone/>
                      </a:pPr>
                      <a:r>
                        <a:rPr lang="en-GB" sz="1800" b="0" i="0" u="none" strike="noStrike" kern="100">
                          <a:effectLst/>
                          <a:latin typeface="Aptos" panose="020B0004020202020204" pitchFamily="34" charset="0"/>
                          <a:ea typeface="Aptos" panose="020B0004020202020204" pitchFamily="34" charset="0"/>
                          <a:cs typeface="Times New Roman" panose="02020603050405020304" pitchFamily="18" charset="0"/>
                        </a:rPr>
                        <a:t> </a:t>
                      </a:r>
                      <a:endParaRPr lang="en-GB" sz="1800" b="0" i="0" u="none" strike="noStrike">
                        <a:effectLst/>
                        <a:latin typeface="Arial" panose="020B0604020202020204" pitchFamily="34" charset="0"/>
                      </a:endParaRPr>
                    </a:p>
                  </a:txBody>
                  <a:tcPr marL="69259" marR="69259" marT="9619"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15000"/>
                        </a:lnSpc>
                        <a:spcAft>
                          <a:spcPts val="800"/>
                        </a:spcAft>
                        <a:buNone/>
                      </a:pPr>
                      <a:r>
                        <a:rPr lang="en-GB" sz="1800" b="1" i="0" u="none" strike="noStrike" kern="100" dirty="0">
                          <a:effectLst/>
                          <a:latin typeface="Aptos" panose="020B0004020202020204" pitchFamily="34" charset="0"/>
                          <a:ea typeface="Aptos" panose="020B0004020202020204" pitchFamily="34" charset="0"/>
                          <a:cs typeface="Times New Roman" panose="02020603050405020304" pitchFamily="18" charset="0"/>
                        </a:rPr>
                        <a:t> </a:t>
                      </a:r>
                      <a:endParaRPr lang="en-GB" sz="1800" b="0" i="0" u="none" strike="noStrike" dirty="0">
                        <a:effectLst/>
                        <a:latin typeface="Arial" panose="020B0604020202020204" pitchFamily="34" charset="0"/>
                      </a:endParaRPr>
                    </a:p>
                  </a:txBody>
                  <a:tcPr marL="69259" marR="69259" marT="9619"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825432309"/>
                  </a:ext>
                </a:extLst>
              </a:tr>
            </a:tbl>
          </a:graphicData>
        </a:graphic>
      </p:graphicFrame>
    </p:spTree>
    <p:extLst>
      <p:ext uri="{BB962C8B-B14F-4D97-AF65-F5344CB8AC3E}">
        <p14:creationId xmlns:p14="http://schemas.microsoft.com/office/powerpoint/2010/main" val="11443382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4963BD00-89C3-FA84-F122-D940DD4E2026}"/>
              </a:ext>
            </a:extLst>
          </p:cNvPr>
          <p:cNvSpPr>
            <a:spLocks noGrp="1"/>
          </p:cNvSpPr>
          <p:nvPr>
            <p:ph type="body" sz="quarter" idx="11"/>
          </p:nvPr>
        </p:nvSpPr>
        <p:spPr>
          <a:xfrm rot="259338">
            <a:off x="3878028" y="586034"/>
            <a:ext cx="4297320" cy="532579"/>
          </a:xfrm>
        </p:spPr>
        <p:txBody>
          <a:bodyPr/>
          <a:lstStyle/>
          <a:p>
            <a:r>
              <a:rPr lang="en-US" sz="3275" b="1"/>
              <a:t>Section 1</a:t>
            </a:r>
          </a:p>
        </p:txBody>
      </p:sp>
      <p:sp>
        <p:nvSpPr>
          <p:cNvPr id="5" name="Text Placeholder 4">
            <a:extLst>
              <a:ext uri="{FF2B5EF4-FFF2-40B4-BE49-F238E27FC236}">
                <a16:creationId xmlns:a16="http://schemas.microsoft.com/office/drawing/2014/main" id="{9B802C0E-EFC6-EF06-A111-816FA848E46A}"/>
              </a:ext>
            </a:extLst>
          </p:cNvPr>
          <p:cNvSpPr>
            <a:spLocks noGrp="1"/>
          </p:cNvSpPr>
          <p:nvPr>
            <p:ph type="body" sz="quarter" idx="14"/>
          </p:nvPr>
        </p:nvSpPr>
        <p:spPr>
          <a:xfrm>
            <a:off x="874524" y="1488275"/>
            <a:ext cx="10812613" cy="5129060"/>
          </a:xfrm>
        </p:spPr>
        <p:txBody>
          <a:bodyPr>
            <a:normAutofit fontScale="92500" lnSpcReduction="10000"/>
          </a:bodyPr>
          <a:lstStyle/>
          <a:p>
            <a:r>
              <a:rPr lang="en-US" sz="2426" dirty="0">
                <a:latin typeface="Calibri" panose="020F0502020204030204" pitchFamily="34" charset="0"/>
                <a:cs typeface="Calibri" panose="020F0502020204030204" pitchFamily="34" charset="0"/>
              </a:rPr>
              <a:t>We call the </a:t>
            </a:r>
            <a:r>
              <a:rPr lang="en-US" sz="2426" b="1" dirty="0">
                <a:latin typeface="Calibri" panose="020F0502020204030204" pitchFamily="34" charset="0"/>
                <a:cs typeface="Calibri" panose="020F0502020204030204" pitchFamily="34" charset="0"/>
              </a:rPr>
              <a:t>particular attention of parties who have friends and relatives in the </a:t>
            </a:r>
            <a:r>
              <a:rPr lang="en-US" sz="2426" b="1" dirty="0" err="1">
                <a:latin typeface="Calibri" panose="020F0502020204030204" pitchFamily="34" charset="0"/>
                <a:cs typeface="Calibri" panose="020F0502020204030204" pitchFamily="34" charset="0"/>
              </a:rPr>
              <a:t>neighbourhood</a:t>
            </a:r>
            <a:r>
              <a:rPr lang="en-US" sz="2426" b="1" dirty="0">
                <a:latin typeface="Calibri" panose="020F0502020204030204" pitchFamily="34" charset="0"/>
                <a:cs typeface="Calibri" panose="020F0502020204030204" pitchFamily="34" charset="0"/>
              </a:rPr>
              <a:t> of Port Phillip (Australia)</a:t>
            </a:r>
            <a:r>
              <a:rPr lang="en-US" sz="2426" dirty="0">
                <a:latin typeface="Calibri" panose="020F0502020204030204" pitchFamily="34" charset="0"/>
                <a:cs typeface="Calibri" panose="020F0502020204030204" pitchFamily="34" charset="0"/>
              </a:rPr>
              <a:t> … It appears quite clear  that </a:t>
            </a:r>
            <a:r>
              <a:rPr lang="en-US" sz="2426" b="1" dirty="0">
                <a:latin typeface="Calibri" panose="020F0502020204030204" pitchFamily="34" charset="0"/>
                <a:cs typeface="Calibri" panose="020F0502020204030204" pitchFamily="34" charset="0"/>
              </a:rPr>
              <a:t>murder has been committed</a:t>
            </a:r>
            <a:r>
              <a:rPr lang="en-US" sz="2426" dirty="0">
                <a:latin typeface="Calibri" panose="020F0502020204030204" pitchFamily="34" charset="0"/>
                <a:cs typeface="Calibri" panose="020F0502020204030204" pitchFamily="34" charset="0"/>
              </a:rPr>
              <a:t>, and perhaps the </a:t>
            </a:r>
            <a:r>
              <a:rPr lang="en-US" sz="2426" b="1" dirty="0">
                <a:latin typeface="Calibri" panose="020F0502020204030204" pitchFamily="34" charset="0"/>
                <a:cs typeface="Calibri" panose="020F0502020204030204" pitchFamily="34" charset="0"/>
              </a:rPr>
              <a:t>publication of the list of property found may assist in identifying the murdered party</a:t>
            </a:r>
            <a:r>
              <a:rPr lang="en-US" sz="2426" dirty="0">
                <a:latin typeface="Calibri" panose="020F0502020204030204" pitchFamily="34" charset="0"/>
                <a:cs typeface="Calibri" panose="020F0502020204030204" pitchFamily="34" charset="0"/>
              </a:rPr>
              <a:t>. The </a:t>
            </a:r>
            <a:r>
              <a:rPr lang="en-US" sz="2426" b="1" dirty="0">
                <a:latin typeface="Calibri" panose="020F0502020204030204" pitchFamily="34" charset="0"/>
                <a:cs typeface="Calibri" panose="020F0502020204030204" pitchFamily="34" charset="0"/>
              </a:rPr>
              <a:t>letter was placed in our possession</a:t>
            </a:r>
            <a:r>
              <a:rPr lang="en-US" sz="2426" dirty="0">
                <a:latin typeface="Calibri" panose="020F0502020204030204" pitchFamily="34" charset="0"/>
                <a:cs typeface="Calibri" panose="020F0502020204030204" pitchFamily="34" charset="0"/>
              </a:rPr>
              <a:t> several days since, </a:t>
            </a:r>
            <a:r>
              <a:rPr lang="en-US" sz="2426" b="1" dirty="0">
                <a:latin typeface="Calibri" panose="020F0502020204030204" pitchFamily="34" charset="0"/>
                <a:cs typeface="Calibri" panose="020F0502020204030204" pitchFamily="34" charset="0"/>
              </a:rPr>
              <a:t>but was unfortunately mislaid</a:t>
            </a:r>
            <a:r>
              <a:rPr lang="en-US" sz="2426" dirty="0">
                <a:latin typeface="Calibri" panose="020F0502020204030204" pitchFamily="34" charset="0"/>
                <a:cs typeface="Calibri" panose="020F0502020204030204" pitchFamily="34" charset="0"/>
              </a:rPr>
              <a:t>…</a:t>
            </a:r>
          </a:p>
          <a:p>
            <a:r>
              <a:rPr lang="en-US" sz="2426" dirty="0">
                <a:latin typeface="Calibri" panose="020F0502020204030204" pitchFamily="34" charset="0"/>
                <a:cs typeface="Calibri" panose="020F0502020204030204" pitchFamily="34" charset="0"/>
              </a:rPr>
              <a:t>Started from our station to discover a road to the coast …[we] came upon the </a:t>
            </a:r>
            <a:r>
              <a:rPr lang="en-US" sz="2426" b="1" dirty="0">
                <a:latin typeface="Calibri" panose="020F0502020204030204" pitchFamily="34" charset="0"/>
                <a:cs typeface="Calibri" panose="020F0502020204030204" pitchFamily="34" charset="0"/>
              </a:rPr>
              <a:t>camp of twenty-five black natives</a:t>
            </a:r>
            <a:r>
              <a:rPr lang="en-US" sz="2426" dirty="0">
                <a:latin typeface="Calibri" panose="020F0502020204030204" pitchFamily="34" charset="0"/>
                <a:cs typeface="Calibri" panose="020F0502020204030204" pitchFamily="34" charset="0"/>
              </a:rPr>
              <a:t>, chiefly women, </a:t>
            </a:r>
            <a:r>
              <a:rPr lang="en-US" sz="2426" b="1" dirty="0">
                <a:latin typeface="Calibri" panose="020F0502020204030204" pitchFamily="34" charset="0"/>
                <a:cs typeface="Calibri" panose="020F0502020204030204" pitchFamily="34" charset="0"/>
              </a:rPr>
              <a:t>who all ran away on our near approach</a:t>
            </a:r>
            <a:r>
              <a:rPr lang="en-US" sz="2426" dirty="0">
                <a:latin typeface="Calibri" panose="020F0502020204030204" pitchFamily="34" charset="0"/>
                <a:cs typeface="Calibri" panose="020F0502020204030204" pitchFamily="34" charset="0"/>
              </a:rPr>
              <a:t>, leaving everything they had behind them excepting some of their spears</a:t>
            </a:r>
            <a:r>
              <a:rPr lang="en-US" sz="2426" dirty="0"/>
              <a:t>. </a:t>
            </a:r>
          </a:p>
          <a:p>
            <a:endParaRPr lang="en-US" dirty="0"/>
          </a:p>
          <a:p>
            <a:endParaRPr lang="en-US" dirty="0"/>
          </a:p>
        </p:txBody>
      </p:sp>
    </p:spTree>
    <p:extLst>
      <p:ext uri="{BB962C8B-B14F-4D97-AF65-F5344CB8AC3E}">
        <p14:creationId xmlns:p14="http://schemas.microsoft.com/office/powerpoint/2010/main" val="21121372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148869-5B60-4403-6325-CCC07FCF99EB}"/>
            </a:ext>
          </a:extLst>
        </p:cNvPr>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4E736345-60CA-EB99-A71A-EA965B294D66}"/>
              </a:ext>
            </a:extLst>
          </p:cNvPr>
          <p:cNvGraphicFramePr>
            <a:graphicFrameLocks noGrp="1"/>
          </p:cNvGraphicFramePr>
          <p:nvPr>
            <p:extLst>
              <p:ext uri="{D42A27DB-BD31-4B8C-83A1-F6EECF244321}">
                <p14:modId xmlns:p14="http://schemas.microsoft.com/office/powerpoint/2010/main" val="305447352"/>
              </p:ext>
            </p:extLst>
          </p:nvPr>
        </p:nvGraphicFramePr>
        <p:xfrm>
          <a:off x="428" y="241"/>
          <a:ext cx="12191141" cy="6694573"/>
        </p:xfrm>
        <a:graphic>
          <a:graphicData uri="http://schemas.openxmlformats.org/drawingml/2006/table">
            <a:tbl>
              <a:tblPr firstRow="1" firstCol="1" bandRow="1"/>
              <a:tblGrid>
                <a:gridCol w="1015927">
                  <a:extLst>
                    <a:ext uri="{9D8B030D-6E8A-4147-A177-3AD203B41FA5}">
                      <a16:colId xmlns:a16="http://schemas.microsoft.com/office/drawing/2014/main" val="3858479795"/>
                    </a:ext>
                  </a:extLst>
                </a:gridCol>
                <a:gridCol w="7582891">
                  <a:extLst>
                    <a:ext uri="{9D8B030D-6E8A-4147-A177-3AD203B41FA5}">
                      <a16:colId xmlns:a16="http://schemas.microsoft.com/office/drawing/2014/main" val="3504710752"/>
                    </a:ext>
                  </a:extLst>
                </a:gridCol>
                <a:gridCol w="3592323">
                  <a:extLst>
                    <a:ext uri="{9D8B030D-6E8A-4147-A177-3AD203B41FA5}">
                      <a16:colId xmlns:a16="http://schemas.microsoft.com/office/drawing/2014/main" val="2924571727"/>
                    </a:ext>
                  </a:extLst>
                </a:gridCol>
              </a:tblGrid>
              <a:tr h="292943">
                <a:tc>
                  <a:txBody>
                    <a:bodyPr/>
                    <a:lstStyle/>
                    <a:p>
                      <a:pPr algn="ctr" fontAlgn="t">
                        <a:lnSpc>
                          <a:spcPct val="115000"/>
                        </a:lnSpc>
                        <a:spcAft>
                          <a:spcPts val="800"/>
                        </a:spcAft>
                        <a:buNone/>
                      </a:pPr>
                      <a:r>
                        <a:rPr lang="en-GB" sz="1800" b="1" i="0" u="none" strike="noStrike" kern="100">
                          <a:effectLst/>
                          <a:latin typeface="Calibri" panose="020F0502020204030204" pitchFamily="34" charset="0"/>
                          <a:ea typeface="Aptos" panose="020B0004020202020204" pitchFamily="34" charset="0"/>
                          <a:cs typeface="Calibri" panose="020F0502020204030204" pitchFamily="34" charset="0"/>
                        </a:rPr>
                        <a:t>Section  </a:t>
                      </a:r>
                      <a:endParaRPr lang="en-GB" sz="1800" b="0" i="0" u="none" strike="noStrike">
                        <a:effectLst/>
                        <a:latin typeface="Calibri" panose="020F0502020204030204" pitchFamily="34" charset="0"/>
                        <a:cs typeface="Calibri" panose="020F0502020204030204" pitchFamily="34" charset="0"/>
                      </a:endParaRPr>
                    </a:p>
                  </a:txBody>
                  <a:tcPr marL="69259" marR="69259" marT="961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800"/>
                        </a:spcAft>
                        <a:buNone/>
                      </a:pPr>
                      <a:r>
                        <a:rPr lang="en-GB" sz="1800" b="1" i="0" u="none" strike="noStrike" kern="100">
                          <a:effectLst/>
                          <a:latin typeface="Calibri" panose="020F0502020204030204" pitchFamily="34" charset="0"/>
                          <a:ea typeface="Aptos" panose="020B0004020202020204" pitchFamily="34" charset="0"/>
                          <a:cs typeface="Calibri" panose="020F0502020204030204" pitchFamily="34" charset="0"/>
                        </a:rPr>
                        <a:t>Summary (2-3 points) </a:t>
                      </a:r>
                      <a:endParaRPr lang="en-GB" sz="1800" b="0" i="0" u="none" strike="noStrike">
                        <a:effectLst/>
                        <a:latin typeface="Calibri" panose="020F0502020204030204" pitchFamily="34" charset="0"/>
                        <a:cs typeface="Calibri" panose="020F0502020204030204" pitchFamily="34" charset="0"/>
                      </a:endParaRPr>
                    </a:p>
                  </a:txBody>
                  <a:tcPr marL="69259" marR="69259" marT="961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800"/>
                        </a:spcAft>
                        <a:buNone/>
                      </a:pPr>
                      <a:r>
                        <a:rPr lang="en-GB" sz="1800" b="1" i="0" u="none" strike="noStrike" kern="100" dirty="0">
                          <a:effectLst/>
                          <a:latin typeface="Calibri" panose="020F0502020204030204" pitchFamily="34" charset="0"/>
                          <a:ea typeface="Aptos" panose="020B0004020202020204" pitchFamily="34" charset="0"/>
                          <a:cs typeface="Calibri" panose="020F0502020204030204" pitchFamily="34" charset="0"/>
                        </a:rPr>
                        <a:t>Extension: </a:t>
                      </a:r>
                      <a:br>
                        <a:rPr lang="en-GB" sz="1800" b="1" i="0" u="none" strike="noStrike" kern="100" dirty="0">
                          <a:effectLst/>
                          <a:latin typeface="Calibri" panose="020F0502020204030204" pitchFamily="34" charset="0"/>
                          <a:ea typeface="Aptos" panose="020B0004020202020204" pitchFamily="34" charset="0"/>
                          <a:cs typeface="Calibri" panose="020F0502020204030204" pitchFamily="34" charset="0"/>
                        </a:rPr>
                      </a:br>
                      <a:r>
                        <a:rPr lang="en-GB" sz="1600" b="1" i="0" u="none" strike="noStrike" kern="100" dirty="0">
                          <a:effectLst/>
                          <a:latin typeface="Calibri" panose="020F0502020204030204" pitchFamily="34" charset="0"/>
                          <a:ea typeface="Aptos" panose="020B0004020202020204" pitchFamily="34" charset="0"/>
                          <a:cs typeface="Calibri" panose="020F0502020204030204" pitchFamily="34" charset="0"/>
                        </a:rPr>
                        <a:t>what do you notice in this section? </a:t>
                      </a:r>
                      <a:endParaRPr lang="en-GB" sz="1800" b="0" i="0" u="none" strike="noStrike" dirty="0">
                        <a:effectLst/>
                        <a:latin typeface="Calibri" panose="020F0502020204030204" pitchFamily="34" charset="0"/>
                        <a:cs typeface="Calibri" panose="020F0502020204030204" pitchFamily="34" charset="0"/>
                      </a:endParaRPr>
                    </a:p>
                  </a:txBody>
                  <a:tcPr marL="69259" marR="69259" marT="961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03670109"/>
                  </a:ext>
                </a:extLst>
              </a:tr>
              <a:tr h="1476566">
                <a:tc>
                  <a:txBody>
                    <a:bodyPr/>
                    <a:lstStyle/>
                    <a:p>
                      <a:pPr algn="ctr" fontAlgn="t">
                        <a:lnSpc>
                          <a:spcPct val="115000"/>
                        </a:lnSpc>
                        <a:spcAft>
                          <a:spcPts val="800"/>
                        </a:spcAft>
                        <a:buNone/>
                      </a:pPr>
                      <a:r>
                        <a:rPr lang="en-GB" sz="1800" b="1" i="0" u="none" strike="noStrike" kern="100">
                          <a:effectLst/>
                          <a:latin typeface="Calibri" panose="020F0502020204030204" pitchFamily="34" charset="0"/>
                          <a:ea typeface="Aptos" panose="020B0004020202020204" pitchFamily="34" charset="0"/>
                          <a:cs typeface="Calibri" panose="020F0502020204030204" pitchFamily="34" charset="0"/>
                        </a:rPr>
                        <a:t>1</a:t>
                      </a:r>
                      <a:endParaRPr lang="en-GB" sz="1800" b="0" i="0" u="none" strike="noStrike">
                        <a:effectLst/>
                        <a:latin typeface="Calibri" panose="020F0502020204030204" pitchFamily="34" charset="0"/>
                        <a:cs typeface="Calibri" panose="020F0502020204030204" pitchFamily="34" charset="0"/>
                      </a:endParaRPr>
                    </a:p>
                  </a:txBody>
                  <a:tcPr marL="69259" marR="69259" marT="9619"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47472" indent="-347472" algn="l" fontAlgn="t">
                        <a:lnSpc>
                          <a:spcPct val="115000"/>
                        </a:lnSpc>
                        <a:buClrTx/>
                        <a:buSzPts val="1800"/>
                        <a:buFont typeface="Symbol" panose="05050102010706020507" pitchFamily="18" charset="2"/>
                        <a:buChar char="·"/>
                      </a:pPr>
                      <a:r>
                        <a:rPr lang="en-GB" sz="1900" b="0" i="0" u="none" strike="noStrike" kern="100" dirty="0">
                          <a:effectLst/>
                          <a:latin typeface="Calibri" panose="020F0502020204030204" pitchFamily="34" charset="0"/>
                          <a:ea typeface="Aptos" panose="020B0004020202020204" pitchFamily="34" charset="0"/>
                          <a:cs typeface="Calibri" panose="020F0502020204030204" pitchFamily="34" charset="0"/>
                        </a:rPr>
                        <a:t>A murder has happened near Port Phillip, Australia.</a:t>
                      </a:r>
                      <a:endParaRPr lang="en-GB" sz="1900" b="0" i="0" u="none" strike="noStrike" kern="1200" dirty="0">
                        <a:effectLst/>
                        <a:latin typeface="Calibri" panose="020F0502020204030204" pitchFamily="34" charset="0"/>
                        <a:ea typeface="+mn-ea"/>
                        <a:cs typeface="Calibri" panose="020F0502020204030204" pitchFamily="34" charset="0"/>
                      </a:endParaRPr>
                    </a:p>
                    <a:p>
                      <a:pPr marL="347472" indent="-347472" algn="l" fontAlgn="t">
                        <a:lnSpc>
                          <a:spcPct val="115000"/>
                        </a:lnSpc>
                        <a:buClrTx/>
                        <a:buSzPts val="1800"/>
                        <a:buFont typeface="Symbol" panose="05050102010706020507" pitchFamily="18" charset="2"/>
                        <a:buChar char="·"/>
                      </a:pPr>
                      <a:r>
                        <a:rPr lang="en-GB" sz="1900" b="0" i="0" u="none" strike="noStrike" kern="100" dirty="0">
                          <a:effectLst/>
                          <a:latin typeface="Calibri" panose="020F0502020204030204" pitchFamily="34" charset="0"/>
                          <a:ea typeface="Aptos" panose="020B0004020202020204" pitchFamily="34" charset="0"/>
                          <a:cs typeface="Calibri" panose="020F0502020204030204" pitchFamily="34" charset="0"/>
                        </a:rPr>
                        <a:t>A list of found property might help identify the victim.</a:t>
                      </a:r>
                      <a:endParaRPr lang="en-GB" sz="1900" b="0" i="0" u="none" strike="noStrike" kern="1200" dirty="0">
                        <a:effectLst/>
                        <a:latin typeface="Calibri" panose="020F0502020204030204" pitchFamily="34" charset="0"/>
                        <a:ea typeface="+mn-ea"/>
                        <a:cs typeface="Calibri" panose="020F0502020204030204" pitchFamily="34" charset="0"/>
                      </a:endParaRPr>
                    </a:p>
                    <a:p>
                      <a:pPr marL="347472" indent="-347472" algn="l" fontAlgn="t">
                        <a:lnSpc>
                          <a:spcPct val="115000"/>
                        </a:lnSpc>
                        <a:buClrTx/>
                        <a:buSzPts val="1800"/>
                        <a:buFont typeface="Symbol" panose="05050102010706020507" pitchFamily="18" charset="2"/>
                        <a:buChar char="·"/>
                      </a:pPr>
                      <a:r>
                        <a:rPr lang="en-GB" sz="1900" b="0" i="0" u="none" strike="noStrike" kern="100" dirty="0">
                          <a:effectLst/>
                          <a:latin typeface="Calibri" panose="020F0502020204030204" pitchFamily="34" charset="0"/>
                          <a:ea typeface="Aptos" panose="020B0004020202020204" pitchFamily="34" charset="0"/>
                          <a:cs typeface="Calibri" panose="020F0502020204030204" pitchFamily="34" charset="0"/>
                        </a:rPr>
                        <a:t>The letter with this information was lost for a few days before being published.</a:t>
                      </a:r>
                      <a:endParaRPr lang="en-GB" sz="1800" b="0" i="0" u="none" strike="noStrike" dirty="0">
                        <a:effectLst/>
                        <a:latin typeface="Calibri" panose="020F0502020204030204" pitchFamily="34" charset="0"/>
                        <a:cs typeface="Calibri" panose="020F0502020204030204" pitchFamily="34" charset="0"/>
                      </a:endParaRPr>
                    </a:p>
                  </a:txBody>
                  <a:tcPr marL="69259" marR="69259" marT="9619"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l" fontAlgn="t">
                        <a:lnSpc>
                          <a:spcPct val="115000"/>
                        </a:lnSpc>
                        <a:spcAft>
                          <a:spcPts val="800"/>
                        </a:spcAft>
                        <a:buNone/>
                      </a:pPr>
                      <a:r>
                        <a:rPr lang="en-GB" sz="1800" b="0" i="0" u="none" strike="noStrike" kern="100" dirty="0">
                          <a:effectLst/>
                          <a:latin typeface="Calibri" panose="020F0502020204030204" pitchFamily="34" charset="0"/>
                          <a:ea typeface="Aptos" panose="020B0004020202020204" pitchFamily="34" charset="0"/>
                          <a:cs typeface="Calibri" panose="020F0502020204030204" pitchFamily="34" charset="0"/>
                        </a:rPr>
                        <a:t> </a:t>
                      </a:r>
                      <a:endParaRPr lang="en-GB" sz="1800" b="0" i="0" u="none" strike="noStrike" dirty="0">
                        <a:effectLst/>
                        <a:latin typeface="Calibri" panose="020F0502020204030204" pitchFamily="34" charset="0"/>
                        <a:cs typeface="Calibri" panose="020F0502020204030204" pitchFamily="34" charset="0"/>
                      </a:endParaRPr>
                    </a:p>
                  </a:txBody>
                  <a:tcPr marL="69259" marR="69259" marT="9619"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6670552"/>
                  </a:ext>
                </a:extLst>
              </a:tr>
              <a:tr h="1153126">
                <a:tc>
                  <a:txBody>
                    <a:bodyPr/>
                    <a:lstStyle/>
                    <a:p>
                      <a:pPr algn="ctr" fontAlgn="t">
                        <a:lnSpc>
                          <a:spcPct val="115000"/>
                        </a:lnSpc>
                        <a:spcAft>
                          <a:spcPts val="800"/>
                        </a:spcAft>
                        <a:buNone/>
                      </a:pPr>
                      <a:r>
                        <a:rPr lang="en-GB" sz="1800" b="1" i="0" u="none" strike="noStrike" kern="100">
                          <a:effectLst/>
                          <a:latin typeface="Aptos" panose="020B0004020202020204" pitchFamily="34" charset="0"/>
                          <a:ea typeface="Aptos" panose="020B0004020202020204" pitchFamily="34" charset="0"/>
                          <a:cs typeface="Times New Roman" panose="02020603050405020304" pitchFamily="18" charset="0"/>
                        </a:rPr>
                        <a:t>2</a:t>
                      </a:r>
                      <a:endParaRPr lang="en-GB" sz="1800" b="0" i="0" u="none" strike="noStrike">
                        <a:effectLst/>
                        <a:latin typeface="Arial" panose="020B0604020202020204" pitchFamily="34" charset="0"/>
                      </a:endParaRPr>
                    </a:p>
                  </a:txBody>
                  <a:tcPr marL="69259" marR="69259" marT="9619"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indent="0" algn="l" fontAlgn="t">
                        <a:lnSpc>
                          <a:spcPct val="115000"/>
                        </a:lnSpc>
                        <a:buClrTx/>
                        <a:buSzPts val="1800"/>
                        <a:buFont typeface="Symbol" panose="05050102010706020507" pitchFamily="18" charset="2"/>
                        <a:buNone/>
                      </a:pPr>
                      <a:endParaRPr lang="en-GB" sz="1800" b="0" i="0" u="none" strike="noStrike" kern="100">
                        <a:effectLst/>
                        <a:latin typeface="Aptos" panose="020B0004020202020204" pitchFamily="34" charset="0"/>
                        <a:ea typeface="Aptos" panose="020B0004020202020204" pitchFamily="34" charset="0"/>
                        <a:cs typeface="Times New Roman" panose="02020603050405020304" pitchFamily="18" charset="0"/>
                      </a:endParaRPr>
                    </a:p>
                  </a:txBody>
                  <a:tcPr marL="69259" marR="69259" marT="9619"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15000"/>
                        </a:lnSpc>
                        <a:spcAft>
                          <a:spcPts val="800"/>
                        </a:spcAft>
                        <a:buNone/>
                      </a:pPr>
                      <a:r>
                        <a:rPr lang="en-GB" sz="1800" b="0" i="0" u="none" strike="noStrike" kern="100">
                          <a:effectLst/>
                          <a:latin typeface="Aptos" panose="020B0004020202020204" pitchFamily="34" charset="0"/>
                          <a:ea typeface="Aptos" panose="020B0004020202020204" pitchFamily="34" charset="0"/>
                          <a:cs typeface="Times New Roman" panose="02020603050405020304" pitchFamily="18" charset="0"/>
                        </a:rPr>
                        <a:t> </a:t>
                      </a:r>
                      <a:endParaRPr lang="en-GB" sz="1800" b="0" i="0" u="none" strike="noStrike">
                        <a:effectLst/>
                        <a:latin typeface="Arial" panose="020B0604020202020204" pitchFamily="34" charset="0"/>
                      </a:endParaRPr>
                    </a:p>
                  </a:txBody>
                  <a:tcPr marL="69259" marR="69259" marT="9619"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033928053"/>
                  </a:ext>
                </a:extLst>
              </a:tr>
              <a:tr h="1153126">
                <a:tc>
                  <a:txBody>
                    <a:bodyPr/>
                    <a:lstStyle/>
                    <a:p>
                      <a:pPr algn="ctr" fontAlgn="t">
                        <a:lnSpc>
                          <a:spcPct val="115000"/>
                        </a:lnSpc>
                        <a:spcAft>
                          <a:spcPts val="800"/>
                        </a:spcAft>
                        <a:buNone/>
                      </a:pPr>
                      <a:r>
                        <a:rPr lang="en-GB" sz="1800" b="1" i="0" u="none" strike="noStrike" kern="100">
                          <a:effectLst/>
                          <a:latin typeface="Aptos" panose="020B0004020202020204" pitchFamily="34" charset="0"/>
                          <a:ea typeface="Aptos" panose="020B0004020202020204" pitchFamily="34" charset="0"/>
                          <a:cs typeface="Times New Roman" panose="02020603050405020304" pitchFamily="18" charset="0"/>
                        </a:rPr>
                        <a:t>3</a:t>
                      </a:r>
                      <a:endParaRPr lang="en-GB" sz="1800" b="0" i="0" u="none" strike="noStrike">
                        <a:effectLst/>
                        <a:latin typeface="Arial" panose="020B0604020202020204" pitchFamily="34" charset="0"/>
                      </a:endParaRPr>
                    </a:p>
                  </a:txBody>
                  <a:tcPr marL="69259" marR="69259" marT="9619"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indent="0" algn="l" fontAlgn="t">
                        <a:lnSpc>
                          <a:spcPct val="115000"/>
                        </a:lnSpc>
                        <a:buClrTx/>
                        <a:buSzPts val="1800"/>
                        <a:buFont typeface="Symbol" panose="05050102010706020507" pitchFamily="18" charset="2"/>
                        <a:buNone/>
                      </a:pPr>
                      <a:endParaRPr lang="en-GB" sz="1800" b="0" i="0" u="none" strike="noStrike">
                        <a:effectLst/>
                        <a:latin typeface="Arial" panose="020B0604020202020204" pitchFamily="34" charset="0"/>
                      </a:endParaRPr>
                    </a:p>
                    <a:p>
                      <a:pPr marL="347472" indent="-347472" algn="l" fontAlgn="t">
                        <a:lnSpc>
                          <a:spcPct val="115000"/>
                        </a:lnSpc>
                        <a:spcAft>
                          <a:spcPts val="800"/>
                        </a:spcAft>
                        <a:buNone/>
                      </a:pPr>
                      <a:r>
                        <a:rPr lang="en-GB" sz="1800" b="0" i="0" u="none" strike="noStrike" kern="100">
                          <a:effectLst/>
                          <a:latin typeface="Aptos" panose="020B0004020202020204" pitchFamily="34" charset="0"/>
                          <a:ea typeface="Aptos" panose="020B0004020202020204" pitchFamily="34" charset="0"/>
                          <a:cs typeface="Times New Roman" panose="02020603050405020304" pitchFamily="18" charset="0"/>
                        </a:rPr>
                        <a:t> </a:t>
                      </a:r>
                      <a:endParaRPr lang="en-GB" sz="1800" b="0" i="0" u="none" strike="noStrike">
                        <a:effectLst/>
                        <a:latin typeface="Arial" panose="020B0604020202020204" pitchFamily="34" charset="0"/>
                      </a:endParaRPr>
                    </a:p>
                  </a:txBody>
                  <a:tcPr marL="69259" marR="69259" marT="9619"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15000"/>
                        </a:lnSpc>
                        <a:spcAft>
                          <a:spcPts val="800"/>
                        </a:spcAft>
                        <a:buNone/>
                      </a:pPr>
                      <a:r>
                        <a:rPr lang="en-GB" sz="1800" b="0" i="0" u="none" strike="noStrike" kern="100">
                          <a:effectLst/>
                          <a:latin typeface="Aptos" panose="020B0004020202020204" pitchFamily="34" charset="0"/>
                          <a:ea typeface="Aptos" panose="020B0004020202020204" pitchFamily="34" charset="0"/>
                          <a:cs typeface="Times New Roman" panose="02020603050405020304" pitchFamily="18" charset="0"/>
                        </a:rPr>
                        <a:t> </a:t>
                      </a:r>
                      <a:endParaRPr lang="en-GB" sz="1800" b="0" i="0" u="none" strike="noStrike">
                        <a:effectLst/>
                        <a:latin typeface="Arial" panose="020B0604020202020204" pitchFamily="34" charset="0"/>
                      </a:endParaRPr>
                    </a:p>
                  </a:txBody>
                  <a:tcPr marL="69259" marR="69259" marT="9619"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11290156"/>
                  </a:ext>
                </a:extLst>
              </a:tr>
              <a:tr h="1153126">
                <a:tc>
                  <a:txBody>
                    <a:bodyPr/>
                    <a:lstStyle/>
                    <a:p>
                      <a:pPr algn="ctr" fontAlgn="t">
                        <a:lnSpc>
                          <a:spcPct val="115000"/>
                        </a:lnSpc>
                        <a:spcAft>
                          <a:spcPts val="800"/>
                        </a:spcAft>
                        <a:buNone/>
                      </a:pPr>
                      <a:r>
                        <a:rPr lang="en-GB" sz="1800" b="0" i="0" u="none" strike="noStrike" kern="100">
                          <a:effectLst/>
                          <a:latin typeface="Aptos" panose="020B0004020202020204" pitchFamily="34" charset="0"/>
                          <a:ea typeface="Aptos" panose="020B0004020202020204" pitchFamily="34" charset="0"/>
                          <a:cs typeface="Times New Roman" panose="02020603050405020304" pitchFamily="18" charset="0"/>
                        </a:rPr>
                        <a:t>4</a:t>
                      </a:r>
                      <a:endParaRPr lang="en-GB" sz="1800" b="0" i="0" u="none" strike="noStrike">
                        <a:effectLst/>
                        <a:latin typeface="Arial" panose="020B0604020202020204" pitchFamily="34" charset="0"/>
                      </a:endParaRPr>
                    </a:p>
                  </a:txBody>
                  <a:tcPr marL="69259" marR="69259" marT="9619"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indent="0" algn="l" fontAlgn="t">
                        <a:lnSpc>
                          <a:spcPct val="115000"/>
                        </a:lnSpc>
                        <a:buClrTx/>
                        <a:buSzPts val="1800"/>
                        <a:buFont typeface="Symbol" panose="05050102010706020507" pitchFamily="18" charset="2"/>
                        <a:buNone/>
                      </a:pPr>
                      <a:endParaRPr lang="en-GB" sz="1800" b="0" i="0" u="none" strike="noStrike">
                        <a:effectLst/>
                        <a:latin typeface="Arial" panose="020B0604020202020204" pitchFamily="34" charset="0"/>
                      </a:endParaRPr>
                    </a:p>
                    <a:p>
                      <a:pPr marL="347472" indent="-347472" algn="l" fontAlgn="t">
                        <a:lnSpc>
                          <a:spcPct val="115000"/>
                        </a:lnSpc>
                        <a:spcAft>
                          <a:spcPts val="800"/>
                        </a:spcAft>
                        <a:buNone/>
                      </a:pPr>
                      <a:r>
                        <a:rPr lang="en-GB" sz="1800" b="0" i="0" u="none" strike="noStrike" kern="100">
                          <a:effectLst/>
                          <a:latin typeface="Aptos" panose="020B0004020202020204" pitchFamily="34" charset="0"/>
                          <a:ea typeface="Aptos" panose="020B0004020202020204" pitchFamily="34" charset="0"/>
                          <a:cs typeface="Times New Roman" panose="02020603050405020304" pitchFamily="18" charset="0"/>
                        </a:rPr>
                        <a:t> </a:t>
                      </a:r>
                      <a:endParaRPr lang="en-GB" sz="1800" b="0" i="0" u="none" strike="noStrike">
                        <a:effectLst/>
                        <a:latin typeface="Arial" panose="020B0604020202020204" pitchFamily="34" charset="0"/>
                      </a:endParaRPr>
                    </a:p>
                  </a:txBody>
                  <a:tcPr marL="69259" marR="69259" marT="9619"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15000"/>
                        </a:lnSpc>
                        <a:spcAft>
                          <a:spcPts val="800"/>
                        </a:spcAft>
                        <a:buNone/>
                      </a:pPr>
                      <a:r>
                        <a:rPr lang="en-GB" sz="1800" b="1" i="0" u="none" strike="noStrike" kern="100">
                          <a:effectLst/>
                          <a:latin typeface="Aptos" panose="020B0004020202020204" pitchFamily="34" charset="0"/>
                          <a:ea typeface="Aptos" panose="020B0004020202020204" pitchFamily="34" charset="0"/>
                          <a:cs typeface="Times New Roman" panose="02020603050405020304" pitchFamily="18" charset="0"/>
                        </a:rPr>
                        <a:t> </a:t>
                      </a:r>
                      <a:endParaRPr lang="en-GB" sz="1800" b="0" i="0" u="none" strike="noStrike">
                        <a:effectLst/>
                        <a:latin typeface="Arial" panose="020B0604020202020204" pitchFamily="34" charset="0"/>
                      </a:endParaRPr>
                    </a:p>
                  </a:txBody>
                  <a:tcPr marL="69259" marR="69259" marT="9619"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89508184"/>
                  </a:ext>
                </a:extLst>
              </a:tr>
              <a:tr h="1153126">
                <a:tc>
                  <a:txBody>
                    <a:bodyPr/>
                    <a:lstStyle/>
                    <a:p>
                      <a:pPr algn="ctr" fontAlgn="t">
                        <a:lnSpc>
                          <a:spcPct val="115000"/>
                        </a:lnSpc>
                        <a:spcAft>
                          <a:spcPts val="800"/>
                        </a:spcAft>
                        <a:buNone/>
                      </a:pPr>
                      <a:r>
                        <a:rPr lang="en-GB" sz="1800" b="1" i="0" u="none" strike="noStrike" kern="100">
                          <a:effectLst/>
                          <a:latin typeface="Aptos" panose="020B0004020202020204" pitchFamily="34" charset="0"/>
                          <a:ea typeface="Aptos" panose="020B0004020202020204" pitchFamily="34" charset="0"/>
                          <a:cs typeface="Times New Roman" panose="02020603050405020304" pitchFamily="18" charset="0"/>
                        </a:rPr>
                        <a:t>5</a:t>
                      </a:r>
                      <a:endParaRPr lang="en-GB" sz="1800" b="0" i="0" u="none" strike="noStrike">
                        <a:effectLst/>
                        <a:latin typeface="Arial" panose="020B0604020202020204" pitchFamily="34" charset="0"/>
                      </a:endParaRPr>
                    </a:p>
                  </a:txBody>
                  <a:tcPr marL="69259" marR="69259" marT="9619"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indent="0" algn="l" fontAlgn="t">
                        <a:lnSpc>
                          <a:spcPct val="115000"/>
                        </a:lnSpc>
                        <a:buClrTx/>
                        <a:buSzPts val="1800"/>
                        <a:buFont typeface="Symbol" panose="05050102010706020507" pitchFamily="18" charset="2"/>
                        <a:buNone/>
                      </a:pPr>
                      <a:endParaRPr lang="en-GB" sz="1800" b="0" i="0" u="none" strike="noStrike">
                        <a:effectLst/>
                        <a:latin typeface="Arial" panose="020B0604020202020204" pitchFamily="34" charset="0"/>
                      </a:endParaRPr>
                    </a:p>
                    <a:p>
                      <a:pPr marL="347472" indent="-347472" algn="l" fontAlgn="t">
                        <a:lnSpc>
                          <a:spcPct val="115000"/>
                        </a:lnSpc>
                        <a:spcAft>
                          <a:spcPts val="800"/>
                        </a:spcAft>
                        <a:buNone/>
                      </a:pPr>
                      <a:r>
                        <a:rPr lang="en-GB" sz="1800" b="0" i="0" u="none" strike="noStrike" kern="100">
                          <a:effectLst/>
                          <a:latin typeface="Aptos" panose="020B0004020202020204" pitchFamily="34" charset="0"/>
                          <a:ea typeface="Aptos" panose="020B0004020202020204" pitchFamily="34" charset="0"/>
                          <a:cs typeface="Times New Roman" panose="02020603050405020304" pitchFamily="18" charset="0"/>
                        </a:rPr>
                        <a:t> </a:t>
                      </a:r>
                      <a:endParaRPr lang="en-GB" sz="1800" b="0" i="0" u="none" strike="noStrike">
                        <a:effectLst/>
                        <a:latin typeface="Arial" panose="020B0604020202020204" pitchFamily="34" charset="0"/>
                      </a:endParaRPr>
                    </a:p>
                  </a:txBody>
                  <a:tcPr marL="69259" marR="69259" marT="9619"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15000"/>
                        </a:lnSpc>
                        <a:spcAft>
                          <a:spcPts val="800"/>
                        </a:spcAft>
                        <a:buNone/>
                      </a:pPr>
                      <a:r>
                        <a:rPr lang="en-GB" sz="1800" b="1" i="0" u="none" strike="noStrike" kern="100" dirty="0">
                          <a:effectLst/>
                          <a:latin typeface="Aptos" panose="020B0004020202020204" pitchFamily="34" charset="0"/>
                          <a:ea typeface="Aptos" panose="020B0004020202020204" pitchFamily="34" charset="0"/>
                          <a:cs typeface="Times New Roman" panose="02020603050405020304" pitchFamily="18" charset="0"/>
                        </a:rPr>
                        <a:t> </a:t>
                      </a:r>
                      <a:endParaRPr lang="en-GB" sz="1800" b="0" i="0" u="none" strike="noStrike" dirty="0">
                        <a:effectLst/>
                        <a:latin typeface="Arial" panose="020B0604020202020204" pitchFamily="34" charset="0"/>
                      </a:endParaRPr>
                    </a:p>
                  </a:txBody>
                  <a:tcPr marL="69259" marR="69259" marT="9619"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825432309"/>
                  </a:ext>
                </a:extLst>
              </a:tr>
            </a:tbl>
          </a:graphicData>
        </a:graphic>
      </p:graphicFrame>
    </p:spTree>
    <p:extLst>
      <p:ext uri="{BB962C8B-B14F-4D97-AF65-F5344CB8AC3E}">
        <p14:creationId xmlns:p14="http://schemas.microsoft.com/office/powerpoint/2010/main" val="11163942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7042D960-12F7-E58E-3CD5-54B1298376A5}"/>
              </a:ext>
            </a:extLst>
          </p:cNvPr>
          <p:cNvSpPr>
            <a:spLocks noGrp="1"/>
          </p:cNvSpPr>
          <p:nvPr>
            <p:ph type="body" sz="quarter" idx="14"/>
          </p:nvPr>
        </p:nvSpPr>
        <p:spPr>
          <a:xfrm>
            <a:off x="735901" y="1595891"/>
            <a:ext cx="10720198" cy="5129060"/>
          </a:xfrm>
        </p:spPr>
        <p:txBody>
          <a:bodyPr>
            <a:normAutofit fontScale="77500" lnSpcReduction="20000"/>
          </a:bodyPr>
          <a:lstStyle/>
          <a:p>
            <a:r>
              <a:rPr lang="en-US" sz="2668" b="1" dirty="0">
                <a:latin typeface="Calibri" panose="020F0502020204030204" pitchFamily="34" charset="0"/>
                <a:cs typeface="Calibri" panose="020F0502020204030204" pitchFamily="34" charset="0"/>
              </a:rPr>
              <a:t>We then searched their camp, where we found European articles </a:t>
            </a:r>
            <a:r>
              <a:rPr lang="en-US" sz="2668" dirty="0">
                <a:latin typeface="Calibri" panose="020F0502020204030204" pitchFamily="34" charset="0"/>
                <a:cs typeface="Calibri" panose="020F0502020204030204" pitchFamily="34" charset="0"/>
              </a:rPr>
              <a:t>as underneath described. Several check-shirts, cord and moleskin trousers, </a:t>
            </a:r>
            <a:r>
              <a:rPr lang="en-US" sz="2668" b="1" dirty="0">
                <a:latin typeface="Calibri" panose="020F0502020204030204" pitchFamily="34" charset="0"/>
                <a:cs typeface="Calibri" panose="020F0502020204030204" pitchFamily="34" charset="0"/>
              </a:rPr>
              <a:t>all be-smeared with human blood</a:t>
            </a:r>
            <a:r>
              <a:rPr lang="en-US" sz="2668" dirty="0">
                <a:latin typeface="Calibri" panose="020F0502020204030204" pitchFamily="34" charset="0"/>
                <a:cs typeface="Calibri" panose="020F0502020204030204" pitchFamily="34" charset="0"/>
              </a:rPr>
              <a:t>; one German frock, two pea-jackets, new brown Macintosh cloak, </a:t>
            </a:r>
            <a:r>
              <a:rPr lang="en-US" sz="2668" b="1" dirty="0">
                <a:latin typeface="Calibri" panose="020F0502020204030204" pitchFamily="34" charset="0"/>
                <a:cs typeface="Calibri" panose="020F0502020204030204" pitchFamily="34" charset="0"/>
              </a:rPr>
              <a:t>also stained with blood</a:t>
            </a:r>
            <a:r>
              <a:rPr lang="en-US" sz="2668" dirty="0">
                <a:latin typeface="Calibri" panose="020F0502020204030204" pitchFamily="34" charset="0"/>
                <a:cs typeface="Calibri" panose="020F0502020204030204" pitchFamily="34" charset="0"/>
              </a:rPr>
              <a:t>; several pieces of women's wearing apparel, namely, prints and merinos; a large lock of brown hair, </a:t>
            </a:r>
            <a:r>
              <a:rPr lang="en-US" sz="2668" b="1" dirty="0">
                <a:latin typeface="Calibri" panose="020F0502020204030204" pitchFamily="34" charset="0"/>
                <a:cs typeface="Calibri" panose="020F0502020204030204" pitchFamily="34" charset="0"/>
              </a:rPr>
              <a:t>evidently that of a European woman</a:t>
            </a:r>
            <a:r>
              <a:rPr lang="en-US" sz="2668" dirty="0">
                <a:latin typeface="Calibri" panose="020F0502020204030204" pitchFamily="34" charset="0"/>
                <a:cs typeface="Calibri" panose="020F0502020204030204" pitchFamily="34" charset="0"/>
              </a:rPr>
              <a:t>, one child's white frock with brown velvet band, five hand towels, one of which was marked R. Jamieson No. 12, one blue silk purse, silver tassels and slides, containing </a:t>
            </a:r>
            <a:r>
              <a:rPr lang="en-US" sz="2668" b="1" dirty="0">
                <a:latin typeface="Calibri" panose="020F0502020204030204" pitchFamily="34" charset="0"/>
                <a:cs typeface="Calibri" panose="020F0502020204030204" pitchFamily="34" charset="0"/>
              </a:rPr>
              <a:t>seven shillings and sixpence British money</a:t>
            </a:r>
            <a:r>
              <a:rPr lang="en-US" sz="2668" dirty="0">
                <a:latin typeface="Calibri" panose="020F0502020204030204" pitchFamily="34" charset="0"/>
                <a:cs typeface="Calibri" panose="020F0502020204030204" pitchFamily="34" charset="0"/>
              </a:rPr>
              <a:t>, one woman's thimble, two large parcels of silk sewing thread, various </a:t>
            </a:r>
            <a:r>
              <a:rPr lang="en-US" sz="2668" dirty="0" err="1">
                <a:latin typeface="Calibri" panose="020F0502020204030204" pitchFamily="34" charset="0"/>
                <a:cs typeface="Calibri" panose="020F0502020204030204" pitchFamily="34" charset="0"/>
              </a:rPr>
              <a:t>colours</a:t>
            </a:r>
            <a:r>
              <a:rPr lang="en-US" sz="2668" dirty="0">
                <a:latin typeface="Calibri" panose="020F0502020204030204" pitchFamily="34" charset="0"/>
                <a:cs typeface="Calibri" panose="020F0502020204030204" pitchFamily="34" charset="0"/>
              </a:rPr>
              <a:t>, 10 new </a:t>
            </a:r>
            <a:r>
              <a:rPr lang="en-US" sz="2668" b="1" dirty="0">
                <a:latin typeface="Calibri" panose="020F0502020204030204" pitchFamily="34" charset="0"/>
                <a:cs typeface="Calibri" panose="020F0502020204030204" pitchFamily="34" charset="0"/>
              </a:rPr>
              <a:t>English blankets </a:t>
            </a:r>
            <a:r>
              <a:rPr lang="en-US" sz="2668" dirty="0">
                <a:latin typeface="Calibri" panose="020F0502020204030204" pitchFamily="34" charset="0"/>
                <a:cs typeface="Calibri" panose="020F0502020204030204" pitchFamily="34" charset="0"/>
              </a:rPr>
              <a:t>perfectly clean, shoemakers awls, bees' wax, </a:t>
            </a:r>
          </a:p>
          <a:p>
            <a:endParaRPr lang="en-US" dirty="0">
              <a:latin typeface="Calibri" panose="020F0502020204030204" pitchFamily="34" charset="0"/>
              <a:cs typeface="Calibri" panose="020F0502020204030204" pitchFamily="34" charset="0"/>
            </a:endParaRPr>
          </a:p>
          <a:p>
            <a:endParaRPr lang="en-US" dirty="0">
              <a:latin typeface="Calibri" panose="020F0502020204030204" pitchFamily="34" charset="0"/>
              <a:cs typeface="Calibri" panose="020F0502020204030204" pitchFamily="34" charset="0"/>
            </a:endParaRPr>
          </a:p>
        </p:txBody>
      </p:sp>
      <p:sp>
        <p:nvSpPr>
          <p:cNvPr id="7" name="Text Placeholder 3">
            <a:extLst>
              <a:ext uri="{FF2B5EF4-FFF2-40B4-BE49-F238E27FC236}">
                <a16:creationId xmlns:a16="http://schemas.microsoft.com/office/drawing/2014/main" id="{9E41FA66-2C32-E540-C7F6-0539417F87CE}"/>
              </a:ext>
            </a:extLst>
          </p:cNvPr>
          <p:cNvSpPr txBox="1">
            <a:spLocks/>
          </p:cNvSpPr>
          <p:nvPr/>
        </p:nvSpPr>
        <p:spPr>
          <a:xfrm rot="160508">
            <a:off x="3970444" y="564120"/>
            <a:ext cx="4297320" cy="532579"/>
          </a:xfrm>
          <a:prstGeom prst="rect">
            <a:avLst/>
          </a:prstGeom>
        </p:spPr>
        <p:txBody>
          <a:bodyPr vert="horz" lIns="55449" tIns="27725" rIns="55449" bIns="27725" rtlCol="0">
            <a:noAutofit/>
          </a:bodyPr>
          <a:lstStyle>
            <a:lvl1pPr marL="0" indent="0" algn="ctr">
              <a:lnSpc>
                <a:spcPct val="130000"/>
              </a:lnSpc>
              <a:buFont typeface="Arial" panose="020B0604020202020204" pitchFamily="34" charset="0"/>
              <a:buNone/>
              <a:defRPr sz="1050" b="0" i="0" spc="150" baseline="0">
                <a:solidFill>
                  <a:schemeClr val="bg1"/>
                </a:solidFill>
                <a:latin typeface="Gabarito SemiBold" pitchFamily="2" charset="77"/>
                <a:ea typeface="+mn-ea"/>
                <a:cs typeface="+mn-cs"/>
              </a:defRPr>
            </a:lvl1pPr>
            <a:lvl2pPr marL="457200" indent="0">
              <a:lnSpc>
                <a:spcPct val="130000"/>
              </a:lnSpc>
              <a:buFont typeface="Arial" panose="020B0604020202020204" pitchFamily="34" charset="0"/>
              <a:buNone/>
              <a:defRPr sz="2400">
                <a:solidFill>
                  <a:srgbClr val="555464"/>
                </a:solidFill>
                <a:latin typeface="Arsenica Antiqua DemiBold" pitchFamily="2" charset="0"/>
                <a:ea typeface="+mn-ea"/>
                <a:cs typeface="+mn-cs"/>
              </a:defRPr>
            </a:lvl2pPr>
            <a:lvl3pPr marL="914400" indent="0">
              <a:lnSpc>
                <a:spcPct val="130000"/>
              </a:lnSpc>
              <a:buFont typeface="Arial" panose="020B0604020202020204" pitchFamily="34" charset="0"/>
              <a:buNone/>
              <a:defRPr sz="2400">
                <a:solidFill>
                  <a:srgbClr val="555464"/>
                </a:solidFill>
                <a:latin typeface="Arsenica Antiqua DemiBold" pitchFamily="2" charset="0"/>
                <a:ea typeface="+mn-ea"/>
                <a:cs typeface="+mn-cs"/>
              </a:defRPr>
            </a:lvl3pPr>
            <a:lvl4pPr marL="1371600" indent="0">
              <a:lnSpc>
                <a:spcPct val="130000"/>
              </a:lnSpc>
              <a:buFont typeface="Arial" panose="020B0604020202020204" pitchFamily="34" charset="0"/>
              <a:buNone/>
              <a:defRPr sz="2000">
                <a:solidFill>
                  <a:srgbClr val="555464"/>
                </a:solidFill>
                <a:latin typeface="Arsenica Antiqua DemiBold" pitchFamily="2" charset="0"/>
                <a:ea typeface="+mn-ea"/>
                <a:cs typeface="+mn-cs"/>
              </a:defRPr>
            </a:lvl4pPr>
            <a:lvl5pPr marL="1828800" indent="0">
              <a:lnSpc>
                <a:spcPct val="130000"/>
              </a:lnSpc>
              <a:buFont typeface="Arial" panose="020B0604020202020204" pitchFamily="34" charset="0"/>
              <a:buNone/>
              <a:defRPr sz="1800">
                <a:solidFill>
                  <a:srgbClr val="555464"/>
                </a:solidFill>
                <a:latin typeface="Arsenica Antiqua DemiBold" pitchFamily="2" charset="0"/>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r>
              <a:rPr lang="en-US" sz="3275" b="1"/>
              <a:t>Section 2</a:t>
            </a:r>
          </a:p>
        </p:txBody>
      </p:sp>
    </p:spTree>
    <p:extLst>
      <p:ext uri="{BB962C8B-B14F-4D97-AF65-F5344CB8AC3E}">
        <p14:creationId xmlns:p14="http://schemas.microsoft.com/office/powerpoint/2010/main" val="31714055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16B8B2BC-C5C8-129A-E333-48A8636A7C1D}"/>
              </a:ext>
            </a:extLst>
          </p:cNvPr>
          <p:cNvSpPr>
            <a:spLocks noGrp="1"/>
          </p:cNvSpPr>
          <p:nvPr>
            <p:ph type="body" sz="quarter" idx="14"/>
          </p:nvPr>
        </p:nvSpPr>
        <p:spPr>
          <a:xfrm>
            <a:off x="643485" y="1268180"/>
            <a:ext cx="11089860" cy="5637345"/>
          </a:xfrm>
        </p:spPr>
        <p:txBody>
          <a:bodyPr>
            <a:normAutofit/>
          </a:bodyPr>
          <a:lstStyle/>
          <a:p>
            <a:pPr algn="just"/>
            <a:r>
              <a:rPr lang="en-US" sz="2183" dirty="0">
                <a:latin typeface="Calibri" panose="020F0502020204030204" pitchFamily="34" charset="0"/>
                <a:cs typeface="Calibri" panose="020F0502020204030204" pitchFamily="34" charset="0"/>
              </a:rPr>
              <a:t>blacksmith's pinchers and cold chisel, one bridle bit, which had been recently used, as the grass was quite fresh on it; the tube of a thermometer, broken looking glass, bottles of all descriptions, two of which had castor oil in them, one sealskin cap, one musket and some shot, one broad tomahawk, </a:t>
            </a:r>
            <a:r>
              <a:rPr lang="en-US" sz="2183" b="1" dirty="0">
                <a:latin typeface="Calibri" panose="020F0502020204030204" pitchFamily="34" charset="0"/>
                <a:cs typeface="Calibri" panose="020F0502020204030204" pitchFamily="34" charset="0"/>
              </a:rPr>
              <a:t>some London, Glasgow, and Aberdeen newspapers</a:t>
            </a:r>
            <a:r>
              <a:rPr lang="en-US" sz="2183" dirty="0">
                <a:latin typeface="Calibri" panose="020F0502020204030204" pitchFamily="34" charset="0"/>
                <a:cs typeface="Calibri" panose="020F0502020204030204" pitchFamily="34" charset="0"/>
              </a:rPr>
              <a:t>, printed in 1837 and 1838. One pewter two gallon measure, one ditto hand basin, one large </a:t>
            </a:r>
            <a:r>
              <a:rPr lang="en-US" sz="2183" b="1" dirty="0">
                <a:latin typeface="Calibri" panose="020F0502020204030204" pitchFamily="34" charset="0"/>
                <a:cs typeface="Calibri" panose="020F0502020204030204" pitchFamily="34" charset="0"/>
              </a:rPr>
              <a:t>tin camp kettle, two children's copy books, </a:t>
            </a:r>
            <a:r>
              <a:rPr lang="en-US" sz="2183" dirty="0">
                <a:latin typeface="Calibri" panose="020F0502020204030204" pitchFamily="34" charset="0"/>
                <a:cs typeface="Calibri" panose="020F0502020204030204" pitchFamily="34" charset="0"/>
              </a:rPr>
              <a:t>one bible printed in Edinburgh, June 1838, one set of the National Loan Fund regulations respecting </a:t>
            </a:r>
            <a:r>
              <a:rPr lang="en-US" sz="2183" b="1" dirty="0">
                <a:latin typeface="Calibri" panose="020F0502020204030204" pitchFamily="34" charset="0"/>
                <a:cs typeface="Calibri" panose="020F0502020204030204" pitchFamily="34" charset="0"/>
              </a:rPr>
              <a:t>policies of Life insurance, and blank forms of medical man's certificate for effecting the same.</a:t>
            </a:r>
            <a:endParaRPr lang="en-US" sz="1698" b="1" dirty="0">
              <a:latin typeface="Calibri" panose="020F0502020204030204" pitchFamily="34" charset="0"/>
              <a:cs typeface="Calibri" panose="020F0502020204030204" pitchFamily="34" charset="0"/>
            </a:endParaRPr>
          </a:p>
          <a:p>
            <a:pPr algn="just"/>
            <a:endParaRPr lang="en-US" sz="1092" dirty="0">
              <a:latin typeface="Calibri" panose="020F0502020204030204" pitchFamily="34" charset="0"/>
              <a:cs typeface="Calibri" panose="020F0502020204030204" pitchFamily="34" charset="0"/>
            </a:endParaRPr>
          </a:p>
        </p:txBody>
      </p:sp>
      <p:sp>
        <p:nvSpPr>
          <p:cNvPr id="7" name="Text Placeholder 3">
            <a:extLst>
              <a:ext uri="{FF2B5EF4-FFF2-40B4-BE49-F238E27FC236}">
                <a16:creationId xmlns:a16="http://schemas.microsoft.com/office/drawing/2014/main" id="{A708D06C-6DA3-3283-7150-43EBE40C96EC}"/>
              </a:ext>
            </a:extLst>
          </p:cNvPr>
          <p:cNvSpPr txBox="1">
            <a:spLocks noGrp="1"/>
          </p:cNvSpPr>
          <p:nvPr>
            <p:ph type="body" sz="quarter" idx="11"/>
          </p:nvPr>
        </p:nvSpPr>
        <p:spPr>
          <a:xfrm rot="222213">
            <a:off x="4272720" y="586034"/>
            <a:ext cx="3646561" cy="162917"/>
          </a:xfrm>
          <a:prstGeom prst="rect">
            <a:avLst/>
          </a:prstGeom>
        </p:spPr>
        <p:txBody>
          <a:bodyPr vert="horz" lIns="55449" tIns="27725" rIns="55449" bIns="27725" rtlCol="0">
            <a:noAutofit/>
          </a:bodyPr>
          <a:lstStyle>
            <a:lvl1pPr marL="0" indent="0" algn="ctr">
              <a:lnSpc>
                <a:spcPct val="130000"/>
              </a:lnSpc>
              <a:buFont typeface="Arial" panose="020B0604020202020204" pitchFamily="34" charset="0"/>
              <a:buNone/>
              <a:defRPr sz="1050" b="0" i="0" spc="150" baseline="0">
                <a:solidFill>
                  <a:schemeClr val="bg1"/>
                </a:solidFill>
                <a:latin typeface="Gabarito SemiBold" pitchFamily="2" charset="77"/>
                <a:ea typeface="+mn-ea"/>
                <a:cs typeface="+mn-cs"/>
              </a:defRPr>
            </a:lvl1pPr>
            <a:lvl2pPr marL="457200" indent="0">
              <a:lnSpc>
                <a:spcPct val="130000"/>
              </a:lnSpc>
              <a:buFont typeface="Arial" panose="020B0604020202020204" pitchFamily="34" charset="0"/>
              <a:buNone/>
              <a:defRPr sz="2400">
                <a:solidFill>
                  <a:srgbClr val="555464"/>
                </a:solidFill>
                <a:latin typeface="Arsenica Antiqua DemiBold" pitchFamily="2" charset="0"/>
                <a:ea typeface="+mn-ea"/>
                <a:cs typeface="+mn-cs"/>
              </a:defRPr>
            </a:lvl2pPr>
            <a:lvl3pPr marL="914400" indent="0">
              <a:lnSpc>
                <a:spcPct val="130000"/>
              </a:lnSpc>
              <a:buFont typeface="Arial" panose="020B0604020202020204" pitchFamily="34" charset="0"/>
              <a:buNone/>
              <a:defRPr sz="2400">
                <a:solidFill>
                  <a:srgbClr val="555464"/>
                </a:solidFill>
                <a:latin typeface="Arsenica Antiqua DemiBold" pitchFamily="2" charset="0"/>
                <a:ea typeface="+mn-ea"/>
                <a:cs typeface="+mn-cs"/>
              </a:defRPr>
            </a:lvl3pPr>
            <a:lvl4pPr marL="1371600" indent="0">
              <a:lnSpc>
                <a:spcPct val="130000"/>
              </a:lnSpc>
              <a:buFont typeface="Arial" panose="020B0604020202020204" pitchFamily="34" charset="0"/>
              <a:buNone/>
              <a:defRPr sz="2000">
                <a:solidFill>
                  <a:srgbClr val="555464"/>
                </a:solidFill>
                <a:latin typeface="Arsenica Antiqua DemiBold" pitchFamily="2" charset="0"/>
                <a:ea typeface="+mn-ea"/>
                <a:cs typeface="+mn-cs"/>
              </a:defRPr>
            </a:lvl4pPr>
            <a:lvl5pPr marL="1828800" indent="0">
              <a:lnSpc>
                <a:spcPct val="130000"/>
              </a:lnSpc>
              <a:buFont typeface="Arial" panose="020B0604020202020204" pitchFamily="34" charset="0"/>
              <a:buNone/>
              <a:defRPr sz="1800">
                <a:solidFill>
                  <a:srgbClr val="555464"/>
                </a:solidFill>
                <a:latin typeface="Arsenica Antiqua DemiBold" pitchFamily="2" charset="0"/>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r>
              <a:rPr lang="en-US" sz="3275" b="1"/>
              <a:t>Section 3</a:t>
            </a:r>
          </a:p>
        </p:txBody>
      </p:sp>
    </p:spTree>
    <p:extLst>
      <p:ext uri="{BB962C8B-B14F-4D97-AF65-F5344CB8AC3E}">
        <p14:creationId xmlns:p14="http://schemas.microsoft.com/office/powerpoint/2010/main" val="33337996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3A7CAA-0EEF-4812-E8DA-85829835C991}"/>
            </a:ext>
          </a:extLst>
        </p:cNvPr>
        <p:cNvGrpSpPr/>
        <p:nvPr/>
      </p:nvGrpSpPr>
      <p:grpSpPr>
        <a:xfrm>
          <a:off x="0" y="0"/>
          <a:ext cx="0" cy="0"/>
          <a:chOff x="0" y="0"/>
          <a:chExt cx="0" cy="0"/>
        </a:xfrm>
      </p:grpSpPr>
      <p:sp>
        <p:nvSpPr>
          <p:cNvPr id="5" name="Text Placeholder 4">
            <a:extLst>
              <a:ext uri="{FF2B5EF4-FFF2-40B4-BE49-F238E27FC236}">
                <a16:creationId xmlns:a16="http://schemas.microsoft.com/office/drawing/2014/main" id="{7609B817-A02E-C37C-B6C7-DFC0038CBE3A}"/>
              </a:ext>
            </a:extLst>
          </p:cNvPr>
          <p:cNvSpPr>
            <a:spLocks noGrp="1"/>
          </p:cNvSpPr>
          <p:nvPr>
            <p:ph type="body" sz="quarter" idx="14"/>
          </p:nvPr>
        </p:nvSpPr>
        <p:spPr>
          <a:xfrm>
            <a:off x="542925" y="1414404"/>
            <a:ext cx="11144250" cy="5960800"/>
          </a:xfrm>
        </p:spPr>
        <p:txBody>
          <a:bodyPr>
            <a:normAutofit lnSpcReduction="10000"/>
          </a:bodyPr>
          <a:lstStyle/>
          <a:p>
            <a:pPr algn="just"/>
            <a:r>
              <a:rPr lang="en-US" sz="2000" b="1" dirty="0">
                <a:latin typeface="Calibri" panose="020F0502020204030204" pitchFamily="34" charset="0"/>
                <a:cs typeface="Calibri" panose="020F0502020204030204" pitchFamily="34" charset="0"/>
              </a:rPr>
              <a:t>Enclosed in three kangaroo skin bags we found the dead body of a male child about two years o</a:t>
            </a:r>
            <a:r>
              <a:rPr lang="en-US" sz="2000" dirty="0">
                <a:latin typeface="Calibri" panose="020F0502020204030204" pitchFamily="34" charset="0"/>
                <a:cs typeface="Calibri" panose="020F0502020204030204" pitchFamily="34" charset="0"/>
              </a:rPr>
              <a:t>ld, which Dr. Arbuckle carefully examined professionally, and discovered beyond doubt </a:t>
            </a:r>
            <a:r>
              <a:rPr lang="en-US" sz="2000" b="1" dirty="0">
                <a:latin typeface="Calibri" panose="020F0502020204030204" pitchFamily="34" charset="0"/>
                <a:cs typeface="Calibri" panose="020F0502020204030204" pitchFamily="34" charset="0"/>
              </a:rPr>
              <a:t>its being of European parents; parts of the skin were perfectly white, not being in the least </a:t>
            </a:r>
            <a:r>
              <a:rPr lang="en-US" sz="2000" b="1" dirty="0" err="1">
                <a:latin typeface="Calibri" panose="020F0502020204030204" pitchFamily="34" charset="0"/>
                <a:cs typeface="Calibri" panose="020F0502020204030204" pitchFamily="34" charset="0"/>
              </a:rPr>
              <a:t>discoloured</a:t>
            </a:r>
            <a:r>
              <a:rPr lang="en-US" sz="2000" b="1" dirty="0">
                <a:latin typeface="Calibri" panose="020F0502020204030204" pitchFamily="34" charset="0"/>
                <a:cs typeface="Calibri" panose="020F0502020204030204" pitchFamily="34" charset="0"/>
              </a:rPr>
              <a:t>.</a:t>
            </a:r>
          </a:p>
          <a:p>
            <a:pPr algn="just"/>
            <a:r>
              <a:rPr lang="en-GB" sz="2183" b="1" dirty="0">
                <a:latin typeface="Calibri" panose="020F0502020204030204" pitchFamily="34" charset="0"/>
                <a:cs typeface="Calibri" panose="020F0502020204030204" pitchFamily="34" charset="0"/>
              </a:rPr>
              <a:t>We </a:t>
            </a:r>
            <a:r>
              <a:rPr lang="en-GB" sz="2000" b="1" dirty="0">
                <a:latin typeface="Calibri" panose="020F0502020204030204" pitchFamily="34" charset="0"/>
                <a:cs typeface="Calibri" panose="020F0502020204030204" pitchFamily="34" charset="0"/>
              </a:rPr>
              <a:t>observed</a:t>
            </a:r>
            <a:r>
              <a:rPr lang="en-GB" sz="2183" b="1" dirty="0">
                <a:latin typeface="Calibri" panose="020F0502020204030204" pitchFamily="34" charset="0"/>
                <a:cs typeface="Calibri" panose="020F0502020204030204" pitchFamily="34" charset="0"/>
              </a:rPr>
              <a:t> the men with shipped spears driving before them the women, one of whom we noticed constantly looking behind her, at us, </a:t>
            </a:r>
            <a:r>
              <a:rPr lang="en-GB" sz="2183" dirty="0">
                <a:latin typeface="Calibri" panose="020F0502020204030204" pitchFamily="34" charset="0"/>
                <a:cs typeface="Calibri" panose="020F0502020204030204" pitchFamily="34" charset="0"/>
              </a:rPr>
              <a:t>a circumstance which did not strike us much at the time, but on examining the marks and figures about the largest of the native huts we were immediately impressed with </a:t>
            </a:r>
            <a:r>
              <a:rPr lang="en-GB" sz="2183" b="1" dirty="0">
                <a:latin typeface="Calibri" panose="020F0502020204030204" pitchFamily="34" charset="0"/>
                <a:cs typeface="Calibri" panose="020F0502020204030204" pitchFamily="34" charset="0"/>
              </a:rPr>
              <a:t>the belief that that unfortunate female is a European—a captive of these ruthless savages.</a:t>
            </a:r>
            <a:endParaRPr lang="en-US" sz="2183" b="1" dirty="0">
              <a:latin typeface="Calibri" panose="020F0502020204030204" pitchFamily="34" charset="0"/>
              <a:cs typeface="Calibri" panose="020F0502020204030204" pitchFamily="34" charset="0"/>
            </a:endParaRPr>
          </a:p>
          <a:p>
            <a:pPr algn="just"/>
            <a:endParaRPr lang="en-US" sz="2183" dirty="0"/>
          </a:p>
          <a:p>
            <a:pPr algn="just"/>
            <a:endParaRPr lang="en-US" sz="1092" dirty="0"/>
          </a:p>
        </p:txBody>
      </p:sp>
      <p:sp>
        <p:nvSpPr>
          <p:cNvPr id="7" name="Text Placeholder 3">
            <a:extLst>
              <a:ext uri="{FF2B5EF4-FFF2-40B4-BE49-F238E27FC236}">
                <a16:creationId xmlns:a16="http://schemas.microsoft.com/office/drawing/2014/main" id="{51C32C51-B7AA-62EA-879F-74CDF9F48508}"/>
              </a:ext>
            </a:extLst>
          </p:cNvPr>
          <p:cNvSpPr txBox="1">
            <a:spLocks noGrp="1"/>
          </p:cNvSpPr>
          <p:nvPr>
            <p:ph type="body" sz="quarter" idx="11"/>
          </p:nvPr>
        </p:nvSpPr>
        <p:spPr>
          <a:xfrm rot="222213">
            <a:off x="4272720" y="586034"/>
            <a:ext cx="3646561" cy="162917"/>
          </a:xfrm>
          <a:prstGeom prst="rect">
            <a:avLst/>
          </a:prstGeom>
        </p:spPr>
        <p:txBody>
          <a:bodyPr vert="horz" lIns="55449" tIns="27725" rIns="55449" bIns="27725" rtlCol="0">
            <a:noAutofit/>
          </a:bodyPr>
          <a:lstStyle>
            <a:lvl1pPr marL="0" indent="0" algn="ctr">
              <a:lnSpc>
                <a:spcPct val="130000"/>
              </a:lnSpc>
              <a:buFont typeface="Arial" panose="020B0604020202020204" pitchFamily="34" charset="0"/>
              <a:buNone/>
              <a:defRPr sz="1050" b="0" i="0" spc="150" baseline="0">
                <a:solidFill>
                  <a:schemeClr val="bg1"/>
                </a:solidFill>
                <a:latin typeface="Gabarito SemiBold" pitchFamily="2" charset="77"/>
                <a:ea typeface="+mn-ea"/>
                <a:cs typeface="+mn-cs"/>
              </a:defRPr>
            </a:lvl1pPr>
            <a:lvl2pPr marL="457200" indent="0">
              <a:lnSpc>
                <a:spcPct val="130000"/>
              </a:lnSpc>
              <a:buFont typeface="Arial" panose="020B0604020202020204" pitchFamily="34" charset="0"/>
              <a:buNone/>
              <a:defRPr sz="2400">
                <a:solidFill>
                  <a:srgbClr val="555464"/>
                </a:solidFill>
                <a:latin typeface="Arsenica Antiqua DemiBold" pitchFamily="2" charset="0"/>
                <a:ea typeface="+mn-ea"/>
                <a:cs typeface="+mn-cs"/>
              </a:defRPr>
            </a:lvl2pPr>
            <a:lvl3pPr marL="914400" indent="0">
              <a:lnSpc>
                <a:spcPct val="130000"/>
              </a:lnSpc>
              <a:buFont typeface="Arial" panose="020B0604020202020204" pitchFamily="34" charset="0"/>
              <a:buNone/>
              <a:defRPr sz="2400">
                <a:solidFill>
                  <a:srgbClr val="555464"/>
                </a:solidFill>
                <a:latin typeface="Arsenica Antiqua DemiBold" pitchFamily="2" charset="0"/>
                <a:ea typeface="+mn-ea"/>
                <a:cs typeface="+mn-cs"/>
              </a:defRPr>
            </a:lvl3pPr>
            <a:lvl4pPr marL="1371600" indent="0">
              <a:lnSpc>
                <a:spcPct val="130000"/>
              </a:lnSpc>
              <a:buFont typeface="Arial" panose="020B0604020202020204" pitchFamily="34" charset="0"/>
              <a:buNone/>
              <a:defRPr sz="2000">
                <a:solidFill>
                  <a:srgbClr val="555464"/>
                </a:solidFill>
                <a:latin typeface="Arsenica Antiqua DemiBold" pitchFamily="2" charset="0"/>
                <a:ea typeface="+mn-ea"/>
                <a:cs typeface="+mn-cs"/>
              </a:defRPr>
            </a:lvl4pPr>
            <a:lvl5pPr marL="1828800" indent="0">
              <a:lnSpc>
                <a:spcPct val="130000"/>
              </a:lnSpc>
              <a:buFont typeface="Arial" panose="020B0604020202020204" pitchFamily="34" charset="0"/>
              <a:buNone/>
              <a:defRPr sz="1800">
                <a:solidFill>
                  <a:srgbClr val="555464"/>
                </a:solidFill>
                <a:latin typeface="Arsenica Antiqua DemiBold" pitchFamily="2" charset="0"/>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r>
              <a:rPr lang="en-US" sz="3275" b="1"/>
              <a:t>Section 4</a:t>
            </a:r>
          </a:p>
        </p:txBody>
      </p:sp>
    </p:spTree>
    <p:extLst>
      <p:ext uri="{BB962C8B-B14F-4D97-AF65-F5344CB8AC3E}">
        <p14:creationId xmlns:p14="http://schemas.microsoft.com/office/powerpoint/2010/main" val="25930280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4A010760-3798-009A-5C04-707B2B792EBF}"/>
              </a:ext>
            </a:extLst>
          </p:cNvPr>
          <p:cNvSpPr>
            <a:spLocks noGrp="1"/>
          </p:cNvSpPr>
          <p:nvPr>
            <p:ph type="body" sz="quarter" idx="14"/>
          </p:nvPr>
        </p:nvSpPr>
        <p:spPr>
          <a:xfrm>
            <a:off x="551070" y="1395859"/>
            <a:ext cx="10997444" cy="5313891"/>
          </a:xfrm>
        </p:spPr>
        <p:txBody>
          <a:bodyPr>
            <a:normAutofit lnSpcReduction="10000"/>
          </a:bodyPr>
          <a:lstStyle/>
          <a:p>
            <a:r>
              <a:rPr lang="en-GB" sz="2400" dirty="0">
                <a:latin typeface="Calibri" panose="020F0502020204030204" pitchFamily="34" charset="0"/>
                <a:cs typeface="Calibri" panose="020F0502020204030204" pitchFamily="34" charset="0"/>
              </a:rPr>
              <a:t>The blacks having come across us the next day in numbers, and our party being composed of four only, we most reluctantly deemed it necessary to return to the station without being enabled to accomplish our object. This was the more painful to our feelings, as </a:t>
            </a:r>
            <a:r>
              <a:rPr lang="en-GB" sz="2400" b="1" dirty="0">
                <a:latin typeface="Calibri" panose="020F0502020204030204" pitchFamily="34" charset="0"/>
                <a:cs typeface="Calibri" panose="020F0502020204030204" pitchFamily="34" charset="0"/>
              </a:rPr>
              <a:t>we have no doubt whatever but a dreadful massacre of Europeans, men, women and children, has been perpetrated by the aborigines in the immediate vicinity of the spot</a:t>
            </a:r>
            <a:r>
              <a:rPr lang="en-GB" sz="2400" dirty="0">
                <a:latin typeface="Calibri" panose="020F0502020204030204" pitchFamily="34" charset="0"/>
                <a:cs typeface="Calibri" panose="020F0502020204030204" pitchFamily="34" charset="0"/>
              </a:rPr>
              <a:t>, whence we were forced to return without being enabled to throw more light on this melancholy catastrophe, than what I have detailed above.</a:t>
            </a:r>
          </a:p>
          <a:p>
            <a:endParaRPr lang="en-GB" sz="1940" dirty="0"/>
          </a:p>
        </p:txBody>
      </p:sp>
      <p:sp>
        <p:nvSpPr>
          <p:cNvPr id="2" name="Text Placeholder 3">
            <a:extLst>
              <a:ext uri="{FF2B5EF4-FFF2-40B4-BE49-F238E27FC236}">
                <a16:creationId xmlns:a16="http://schemas.microsoft.com/office/drawing/2014/main" id="{F33A45EC-A9E0-63F1-FC99-1228B4FDC147}"/>
              </a:ext>
            </a:extLst>
          </p:cNvPr>
          <p:cNvSpPr txBox="1">
            <a:spLocks noGrp="1"/>
          </p:cNvSpPr>
          <p:nvPr>
            <p:ph type="body" sz="quarter" idx="11"/>
          </p:nvPr>
        </p:nvSpPr>
        <p:spPr>
          <a:xfrm rot="222213">
            <a:off x="4272720" y="586034"/>
            <a:ext cx="3646561" cy="162917"/>
          </a:xfrm>
          <a:prstGeom prst="rect">
            <a:avLst/>
          </a:prstGeom>
        </p:spPr>
        <p:txBody>
          <a:bodyPr vert="horz" lIns="55449" tIns="27725" rIns="55449" bIns="27725" rtlCol="0">
            <a:noAutofit/>
          </a:bodyPr>
          <a:lstStyle>
            <a:lvl1pPr marL="0" indent="0" algn="ctr">
              <a:lnSpc>
                <a:spcPct val="130000"/>
              </a:lnSpc>
              <a:buFont typeface="Arial" panose="020B0604020202020204" pitchFamily="34" charset="0"/>
              <a:buNone/>
              <a:defRPr sz="1050" b="0" i="0" spc="150" baseline="0">
                <a:solidFill>
                  <a:schemeClr val="bg1"/>
                </a:solidFill>
                <a:latin typeface="Gabarito SemiBold" pitchFamily="2" charset="77"/>
                <a:ea typeface="+mn-ea"/>
                <a:cs typeface="+mn-cs"/>
              </a:defRPr>
            </a:lvl1pPr>
            <a:lvl2pPr marL="457200" indent="0">
              <a:lnSpc>
                <a:spcPct val="130000"/>
              </a:lnSpc>
              <a:buFont typeface="Arial" panose="020B0604020202020204" pitchFamily="34" charset="0"/>
              <a:buNone/>
              <a:defRPr sz="2400">
                <a:solidFill>
                  <a:srgbClr val="555464"/>
                </a:solidFill>
                <a:latin typeface="Arsenica Antiqua DemiBold" pitchFamily="2" charset="0"/>
                <a:ea typeface="+mn-ea"/>
                <a:cs typeface="+mn-cs"/>
              </a:defRPr>
            </a:lvl2pPr>
            <a:lvl3pPr marL="914400" indent="0">
              <a:lnSpc>
                <a:spcPct val="130000"/>
              </a:lnSpc>
              <a:buFont typeface="Arial" panose="020B0604020202020204" pitchFamily="34" charset="0"/>
              <a:buNone/>
              <a:defRPr sz="2400">
                <a:solidFill>
                  <a:srgbClr val="555464"/>
                </a:solidFill>
                <a:latin typeface="Arsenica Antiqua DemiBold" pitchFamily="2" charset="0"/>
                <a:ea typeface="+mn-ea"/>
                <a:cs typeface="+mn-cs"/>
              </a:defRPr>
            </a:lvl3pPr>
            <a:lvl4pPr marL="1371600" indent="0">
              <a:lnSpc>
                <a:spcPct val="130000"/>
              </a:lnSpc>
              <a:buFont typeface="Arial" panose="020B0604020202020204" pitchFamily="34" charset="0"/>
              <a:buNone/>
              <a:defRPr sz="2000">
                <a:solidFill>
                  <a:srgbClr val="555464"/>
                </a:solidFill>
                <a:latin typeface="Arsenica Antiqua DemiBold" pitchFamily="2" charset="0"/>
                <a:ea typeface="+mn-ea"/>
                <a:cs typeface="+mn-cs"/>
              </a:defRPr>
            </a:lvl4pPr>
            <a:lvl5pPr marL="1828800" indent="0">
              <a:lnSpc>
                <a:spcPct val="130000"/>
              </a:lnSpc>
              <a:buFont typeface="Arial" panose="020B0604020202020204" pitchFamily="34" charset="0"/>
              <a:buNone/>
              <a:defRPr sz="1800">
                <a:solidFill>
                  <a:srgbClr val="555464"/>
                </a:solidFill>
                <a:latin typeface="Arsenica Antiqua DemiBold" pitchFamily="2" charset="0"/>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r>
              <a:rPr lang="en-US" sz="3275" b="1"/>
              <a:t>Section 5</a:t>
            </a:r>
          </a:p>
        </p:txBody>
      </p:sp>
    </p:spTree>
    <p:extLst>
      <p:ext uri="{BB962C8B-B14F-4D97-AF65-F5344CB8AC3E}">
        <p14:creationId xmlns:p14="http://schemas.microsoft.com/office/powerpoint/2010/main" val="38679917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6FF058-0E0B-F168-582E-2C16F0CFC697}"/>
            </a:ext>
          </a:extLst>
        </p:cNvPr>
        <p:cNvGrpSpPr/>
        <p:nvPr/>
      </p:nvGrpSpPr>
      <p:grpSpPr>
        <a:xfrm>
          <a:off x="0" y="0"/>
          <a:ext cx="0" cy="0"/>
          <a:chOff x="0" y="0"/>
          <a:chExt cx="0" cy="0"/>
        </a:xfrm>
      </p:grpSpPr>
      <p:sp>
        <p:nvSpPr>
          <p:cNvPr id="4" name="Text Placeholder 3">
            <a:extLst>
              <a:ext uri="{FF2B5EF4-FFF2-40B4-BE49-F238E27FC236}">
                <a16:creationId xmlns:a16="http://schemas.microsoft.com/office/drawing/2014/main" id="{9F401370-BF07-D3BF-95EF-4C80D5B32DF2}"/>
              </a:ext>
            </a:extLst>
          </p:cNvPr>
          <p:cNvSpPr>
            <a:spLocks noGrp="1"/>
          </p:cNvSpPr>
          <p:nvPr>
            <p:ph type="body" sz="quarter" idx="12"/>
          </p:nvPr>
        </p:nvSpPr>
        <p:spPr>
          <a:xfrm>
            <a:off x="661549" y="979990"/>
            <a:ext cx="10868902" cy="5263588"/>
          </a:xfrm>
        </p:spPr>
        <p:txBody>
          <a:bodyPr>
            <a:normAutofit/>
          </a:bodyPr>
          <a:lstStyle/>
          <a:p>
            <a:r>
              <a:rPr lang="en-GB" sz="2400">
                <a:latin typeface="Calibri" panose="020F0502020204030204" pitchFamily="34" charset="0"/>
                <a:cs typeface="Calibri" panose="020F0502020204030204" pitchFamily="34" charset="0"/>
              </a:rPr>
              <a:t>Angus McMillan migrated from Scotland to Australia in 1838 and began managing livestock in New South Wales.</a:t>
            </a:r>
          </a:p>
          <a:p>
            <a:endParaRPr lang="en-GB" sz="1000">
              <a:latin typeface="Calibri" panose="020F0502020204030204" pitchFamily="34" charset="0"/>
              <a:cs typeface="Calibri" panose="020F0502020204030204" pitchFamily="34" charset="0"/>
            </a:endParaRPr>
          </a:p>
          <a:p>
            <a:r>
              <a:rPr lang="en-GB" sz="2400">
                <a:latin typeface="Calibri" panose="020F0502020204030204" pitchFamily="34" charset="0"/>
                <a:cs typeface="Calibri" panose="020F0502020204030204" pitchFamily="34" charset="0"/>
              </a:rPr>
              <a:t>In 1839, he explored Gippsland in search of new pastures, naming the region Caledonia Australis and establishing stations such as Bushy Park and </a:t>
            </a:r>
            <a:r>
              <a:rPr lang="en-GB" sz="2400" err="1">
                <a:latin typeface="Calibri" panose="020F0502020204030204" pitchFamily="34" charset="0"/>
                <a:cs typeface="Calibri" panose="020F0502020204030204" pitchFamily="34" charset="0"/>
              </a:rPr>
              <a:t>Nuntin</a:t>
            </a:r>
            <a:r>
              <a:rPr lang="en-GB" sz="2400">
                <a:latin typeface="Calibri" panose="020F0502020204030204" pitchFamily="34" charset="0"/>
                <a:cs typeface="Calibri" panose="020F0502020204030204" pitchFamily="34" charset="0"/>
              </a:rPr>
              <a:t> Run.</a:t>
            </a:r>
          </a:p>
          <a:p>
            <a:endParaRPr lang="en-GB" sz="1000">
              <a:latin typeface="Calibri" panose="020F0502020204030204" pitchFamily="34" charset="0"/>
              <a:cs typeface="Calibri" panose="020F0502020204030204" pitchFamily="34" charset="0"/>
            </a:endParaRPr>
          </a:p>
          <a:p>
            <a:r>
              <a:rPr lang="en-GB" sz="2400">
                <a:latin typeface="Calibri" panose="020F0502020204030204" pitchFamily="34" charset="0"/>
                <a:cs typeface="Calibri" panose="020F0502020204030204" pitchFamily="34" charset="0"/>
              </a:rPr>
              <a:t>He played a major role in opened the region for pastoralism by cutting tracks, driving cattle south, and securing trade routes.</a:t>
            </a:r>
          </a:p>
          <a:p>
            <a:endParaRPr lang="en-GB" sz="1000">
              <a:latin typeface="Calibri" panose="020F0502020204030204" pitchFamily="34" charset="0"/>
              <a:cs typeface="Calibri" panose="020F0502020204030204" pitchFamily="34" charset="0"/>
            </a:endParaRPr>
          </a:p>
          <a:p>
            <a:r>
              <a:rPr lang="en-GB" sz="2400">
                <a:latin typeface="Calibri" panose="020F0502020204030204" pitchFamily="34" charset="0"/>
                <a:cs typeface="Calibri" panose="020F0502020204030204" pitchFamily="34" charset="0"/>
              </a:rPr>
              <a:t>McMillan’s exploration led to the naming of many rivers and mountains in Gippsland, preserving Scottish place names at the expense of Aboriginal ones.</a:t>
            </a:r>
          </a:p>
          <a:p>
            <a:endParaRPr lang="en-GB" sz="1000">
              <a:latin typeface="Calibri" panose="020F0502020204030204" pitchFamily="34" charset="0"/>
              <a:cs typeface="Calibri" panose="020F0502020204030204" pitchFamily="34" charset="0"/>
            </a:endParaRPr>
          </a:p>
          <a:p>
            <a:r>
              <a:rPr lang="en-GB" sz="2400">
                <a:latin typeface="Calibri" panose="020F0502020204030204" pitchFamily="34" charset="0"/>
                <a:cs typeface="Calibri" panose="020F0502020204030204" pitchFamily="34" charset="0"/>
              </a:rPr>
              <a:t>Honoured as a pioneer, he was later elected as the first representative for South Gippsland in the Victorian Parliament.</a:t>
            </a:r>
          </a:p>
          <a:p>
            <a:endParaRPr lang="en-GB" sz="2400" b="1">
              <a:latin typeface="Calibri" panose="020F0502020204030204" pitchFamily="34" charset="0"/>
              <a:cs typeface="Calibri" panose="020F0502020204030204" pitchFamily="34" charset="0"/>
            </a:endParaRPr>
          </a:p>
          <a:p>
            <a:endParaRPr lang="en-GB" sz="2400">
              <a:latin typeface="Calibri" panose="020F0502020204030204" pitchFamily="34" charset="0"/>
              <a:cs typeface="Calibri" panose="020F0502020204030204" pitchFamily="34" charset="0"/>
            </a:endParaRPr>
          </a:p>
          <a:p>
            <a:endParaRPr lang="en-GB" sz="3200">
              <a:latin typeface="Calibri" panose="020F0502020204030204" pitchFamily="34" charset="0"/>
              <a:cs typeface="Calibri" panose="020F0502020204030204" pitchFamily="34" charset="0"/>
            </a:endParaRPr>
          </a:p>
          <a:p>
            <a:endParaRPr lang="en-GB" sz="3200">
              <a:latin typeface="Calibri" panose="020F0502020204030204" pitchFamily="34" charset="0"/>
              <a:cs typeface="Calibri" panose="020F0502020204030204" pitchFamily="34" charset="0"/>
            </a:endParaRPr>
          </a:p>
        </p:txBody>
      </p:sp>
      <p:sp>
        <p:nvSpPr>
          <p:cNvPr id="5" name="Text Placeholder 4">
            <a:extLst>
              <a:ext uri="{FF2B5EF4-FFF2-40B4-BE49-F238E27FC236}">
                <a16:creationId xmlns:a16="http://schemas.microsoft.com/office/drawing/2014/main" id="{7179C20B-069C-F7F4-FAAF-C93F388A0CB7}"/>
              </a:ext>
            </a:extLst>
          </p:cNvPr>
          <p:cNvSpPr>
            <a:spLocks noGrp="1"/>
          </p:cNvSpPr>
          <p:nvPr>
            <p:ph type="body" sz="quarter" idx="13"/>
          </p:nvPr>
        </p:nvSpPr>
        <p:spPr>
          <a:xfrm>
            <a:off x="661549" y="286873"/>
            <a:ext cx="5123183" cy="919290"/>
          </a:xfrm>
        </p:spPr>
        <p:txBody>
          <a:bodyPr/>
          <a:lstStyle/>
          <a:p>
            <a:r>
              <a:rPr lang="en-GB" sz="2800" dirty="0">
                <a:latin typeface="Calibri" panose="020F0502020204030204" pitchFamily="34" charset="0"/>
                <a:cs typeface="Calibri" panose="020F0502020204030204" pitchFamily="34" charset="0"/>
              </a:rPr>
              <a:t>Angus McMillan (1810-1865)</a:t>
            </a:r>
          </a:p>
        </p:txBody>
      </p:sp>
    </p:spTree>
    <p:extLst>
      <p:ext uri="{BB962C8B-B14F-4D97-AF65-F5344CB8AC3E}">
        <p14:creationId xmlns:p14="http://schemas.microsoft.com/office/powerpoint/2010/main" val="3551277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7CD8EB-5076-8332-4C9B-DB1B84C46FBD}"/>
            </a:ext>
          </a:extLst>
        </p:cNvPr>
        <p:cNvGrpSpPr/>
        <p:nvPr/>
      </p:nvGrpSpPr>
      <p:grpSpPr>
        <a:xfrm>
          <a:off x="0" y="0"/>
          <a:ext cx="0" cy="0"/>
          <a:chOff x="0" y="0"/>
          <a:chExt cx="0" cy="0"/>
        </a:xfrm>
      </p:grpSpPr>
      <p:sp>
        <p:nvSpPr>
          <p:cNvPr id="4" name="Text Placeholder 3">
            <a:extLst>
              <a:ext uri="{FF2B5EF4-FFF2-40B4-BE49-F238E27FC236}">
                <a16:creationId xmlns:a16="http://schemas.microsoft.com/office/drawing/2014/main" id="{6FC62304-4E39-FF70-97B4-A24B2FED0986}"/>
              </a:ext>
            </a:extLst>
          </p:cNvPr>
          <p:cNvSpPr>
            <a:spLocks noGrp="1"/>
          </p:cNvSpPr>
          <p:nvPr>
            <p:ph type="body" sz="quarter" idx="12"/>
          </p:nvPr>
        </p:nvSpPr>
        <p:spPr>
          <a:xfrm>
            <a:off x="661549" y="979990"/>
            <a:ext cx="10868902" cy="5263588"/>
          </a:xfrm>
        </p:spPr>
        <p:txBody>
          <a:bodyPr>
            <a:normAutofit lnSpcReduction="10000"/>
          </a:bodyPr>
          <a:lstStyle/>
          <a:p>
            <a:r>
              <a:rPr lang="en-GB" sz="2400" dirty="0">
                <a:latin typeface="Calibri" panose="020F0502020204030204" pitchFamily="34" charset="0"/>
                <a:cs typeface="Calibri" panose="020F0502020204030204" pitchFamily="34" charset="0"/>
              </a:rPr>
              <a:t>During this period, there was considerable violence between colonisers such as Angus McMillan and Aboriginal people, leading to conflicts and resistance that caused suffering for both groups.</a:t>
            </a:r>
          </a:p>
          <a:p>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This map demonstrates the occurrences of frontier violence, gathered from both primary and secondary sources, and is regularly updated.</a:t>
            </a:r>
          </a:p>
          <a:p>
            <a:endParaRPr lang="en-GB" dirty="0">
              <a:latin typeface="Calibri" panose="020F0502020204030204" pitchFamily="34" charset="0"/>
              <a:cs typeface="Calibri" panose="020F0502020204030204" pitchFamily="34" charset="0"/>
              <a:hlinkClick r:id="rId3"/>
            </a:endParaRPr>
          </a:p>
          <a:p>
            <a:r>
              <a:rPr lang="en-GB" dirty="0">
                <a:latin typeface="Calibri" panose="020F0502020204030204" pitchFamily="34" charset="0"/>
                <a:cs typeface="Calibri" panose="020F0502020204030204" pitchFamily="34" charset="0"/>
                <a:hlinkClick r:id="rId3"/>
              </a:rPr>
              <a:t>https://c21ch.newcastle.edu.au/colonialmassacres/map.php</a:t>
            </a:r>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a:p>
            <a:endParaRPr lang="en-GB" sz="2400" dirty="0">
              <a:latin typeface="Calibri" panose="020F0502020204030204" pitchFamily="34" charset="0"/>
              <a:cs typeface="Calibri" panose="020F0502020204030204" pitchFamily="34" charset="0"/>
            </a:endParaRPr>
          </a:p>
          <a:p>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Research task: find the incident mentioned in the source online.</a:t>
            </a:r>
            <a:br>
              <a:rPr lang="en-GB" sz="2400" dirty="0">
                <a:latin typeface="Calibri" panose="020F0502020204030204" pitchFamily="34" charset="0"/>
                <a:cs typeface="Calibri" panose="020F0502020204030204" pitchFamily="34" charset="0"/>
              </a:rPr>
            </a:br>
            <a:r>
              <a:rPr lang="en-GB" sz="2400" dirty="0">
                <a:latin typeface="Calibri" panose="020F0502020204030204" pitchFamily="34" charset="0"/>
                <a:cs typeface="Calibri" panose="020F0502020204030204" pitchFamily="34" charset="0"/>
              </a:rPr>
              <a:t>Take note of the URL/types of website / source of information </a:t>
            </a:r>
            <a:endParaRPr lang="en-GB" sz="2400" b="1" dirty="0">
              <a:latin typeface="Calibri" panose="020F0502020204030204" pitchFamily="34" charset="0"/>
              <a:cs typeface="Calibri" panose="020F0502020204030204" pitchFamily="34" charset="0"/>
            </a:endParaRPr>
          </a:p>
          <a:p>
            <a:endParaRPr lang="en-GB" sz="2400" dirty="0">
              <a:latin typeface="Calibri" panose="020F0502020204030204" pitchFamily="34" charset="0"/>
              <a:cs typeface="Calibri" panose="020F0502020204030204" pitchFamily="34" charset="0"/>
            </a:endParaRPr>
          </a:p>
          <a:p>
            <a:endParaRPr lang="en-GB" sz="3200" dirty="0">
              <a:latin typeface="Calibri" panose="020F0502020204030204" pitchFamily="34" charset="0"/>
              <a:cs typeface="Calibri" panose="020F0502020204030204" pitchFamily="34" charset="0"/>
            </a:endParaRPr>
          </a:p>
          <a:p>
            <a:endParaRPr lang="en-GB" sz="3200" dirty="0">
              <a:latin typeface="Calibri" panose="020F0502020204030204" pitchFamily="34" charset="0"/>
              <a:cs typeface="Calibri" panose="020F0502020204030204" pitchFamily="34" charset="0"/>
            </a:endParaRPr>
          </a:p>
        </p:txBody>
      </p:sp>
      <p:sp>
        <p:nvSpPr>
          <p:cNvPr id="5" name="Text Placeholder 4">
            <a:extLst>
              <a:ext uri="{FF2B5EF4-FFF2-40B4-BE49-F238E27FC236}">
                <a16:creationId xmlns:a16="http://schemas.microsoft.com/office/drawing/2014/main" id="{679EFB55-7D5A-7308-4E78-E7517D056CB7}"/>
              </a:ext>
            </a:extLst>
          </p:cNvPr>
          <p:cNvSpPr>
            <a:spLocks noGrp="1"/>
          </p:cNvSpPr>
          <p:nvPr>
            <p:ph type="body" sz="quarter" idx="13"/>
          </p:nvPr>
        </p:nvSpPr>
        <p:spPr>
          <a:xfrm>
            <a:off x="661549" y="286873"/>
            <a:ext cx="5123183" cy="919290"/>
          </a:xfrm>
        </p:spPr>
        <p:txBody>
          <a:bodyPr>
            <a:normAutofit/>
          </a:bodyPr>
          <a:lstStyle/>
          <a:p>
            <a:r>
              <a:rPr lang="en-GB" sz="2800" dirty="0">
                <a:latin typeface="Calibri" panose="020F0502020204030204" pitchFamily="34" charset="0"/>
                <a:cs typeface="Calibri" panose="020F0502020204030204" pitchFamily="34" charset="0"/>
              </a:rPr>
              <a:t>Colonial frontier massacres</a:t>
            </a:r>
          </a:p>
        </p:txBody>
      </p:sp>
    </p:spTree>
    <p:extLst>
      <p:ext uri="{BB962C8B-B14F-4D97-AF65-F5344CB8AC3E}">
        <p14:creationId xmlns:p14="http://schemas.microsoft.com/office/powerpoint/2010/main" val="31828845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3FEF4619-8707-C41D-6B71-EE8E5EDA24C0}"/>
              </a:ext>
            </a:extLst>
          </p:cNvPr>
          <p:cNvSpPr>
            <a:spLocks noGrp="1"/>
          </p:cNvSpPr>
          <p:nvPr>
            <p:ph type="body" sz="quarter" idx="11"/>
          </p:nvPr>
        </p:nvSpPr>
        <p:spPr>
          <a:xfrm>
            <a:off x="689694" y="164807"/>
            <a:ext cx="12180932" cy="748951"/>
          </a:xfrm>
        </p:spPr>
        <p:txBody>
          <a:bodyPr>
            <a:normAutofit/>
          </a:bodyPr>
          <a:lstStyle/>
          <a:p>
            <a:r>
              <a:rPr lang="en-GB" sz="2800" b="1" dirty="0">
                <a:latin typeface="Calibri" panose="020F0502020204030204" pitchFamily="34" charset="0"/>
                <a:cs typeface="Calibri" panose="020F0502020204030204" pitchFamily="34" charset="0"/>
              </a:rPr>
              <a:t>Map of Gippsland, in Victoria, Australia</a:t>
            </a:r>
          </a:p>
        </p:txBody>
      </p:sp>
      <p:pic>
        <p:nvPicPr>
          <p:cNvPr id="5" name="Picture 4" descr="Map showing the approximate boundary of the Gippsland region in relation to the state of Victoria, with a map of Australia inset. This map was created using Google My Maps, map data © 2024 Google [35].">
            <a:extLst>
              <a:ext uri="{FF2B5EF4-FFF2-40B4-BE49-F238E27FC236}">
                <a16:creationId xmlns:a16="http://schemas.microsoft.com/office/drawing/2014/main" id="{0FE268C5-ABA0-2B3D-2570-A359198607BF}"/>
              </a:ext>
            </a:extLst>
          </p:cNvPr>
          <p:cNvPicPr>
            <a:picLocks noChangeAspect="1" noChangeArrowheads="1"/>
          </p:cNvPicPr>
          <p:nvPr/>
        </p:nvPicPr>
        <p:blipFill>
          <a:blip r:embed="rId3" cstate="email">
            <a:extLst>
              <a:ext uri="{28A0092B-C50C-407E-A947-70E740481C1C}">
                <a14:useLocalDpi xmlns:a14="http://schemas.microsoft.com/office/drawing/2010/main"/>
              </a:ext>
            </a:extLst>
          </a:blip>
          <a:stretch>
            <a:fillRect/>
          </a:stretch>
        </p:blipFill>
        <p:spPr bwMode="auto">
          <a:xfrm>
            <a:off x="2722834" y="814412"/>
            <a:ext cx="7322005" cy="58576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37369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BBC5B6-4DEA-0B81-B6BD-4373E9A2F761}"/>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2103E25B-E97A-2C6C-7B9F-F15053F0D55B}"/>
              </a:ext>
            </a:extLst>
          </p:cNvPr>
          <p:cNvSpPr>
            <a:spLocks noGrp="1"/>
          </p:cNvSpPr>
          <p:nvPr>
            <p:ph type="body" sz="quarter" idx="10"/>
          </p:nvPr>
        </p:nvSpPr>
        <p:spPr/>
        <p:txBody>
          <a:bodyPr>
            <a:normAutofit/>
          </a:bodyPr>
          <a:lstStyle/>
          <a:p>
            <a:endParaRPr lang="en-GB"/>
          </a:p>
        </p:txBody>
      </p:sp>
      <p:sp>
        <p:nvSpPr>
          <p:cNvPr id="3" name="Freeform 5">
            <a:extLst>
              <a:ext uri="{FF2B5EF4-FFF2-40B4-BE49-F238E27FC236}">
                <a16:creationId xmlns:a16="http://schemas.microsoft.com/office/drawing/2014/main" id="{CE89113C-C90F-20E6-9506-19E22BBDBF41}"/>
              </a:ext>
            </a:extLst>
          </p:cNvPr>
          <p:cNvSpPr/>
          <p:nvPr/>
        </p:nvSpPr>
        <p:spPr>
          <a:xfrm>
            <a:off x="4279" y="0"/>
            <a:ext cx="12191144"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txBody>
          <a:bodyPr/>
          <a:lstStyle/>
          <a:p>
            <a:endParaRPr lang="en-GB" sz="1092"/>
          </a:p>
        </p:txBody>
      </p:sp>
    </p:spTree>
    <p:extLst>
      <p:ext uri="{BB962C8B-B14F-4D97-AF65-F5344CB8AC3E}">
        <p14:creationId xmlns:p14="http://schemas.microsoft.com/office/powerpoint/2010/main" val="9370705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641717-1DB6-3223-9BEA-87F76AC87D86}"/>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D4644A73-6DF8-9D50-6795-ECE5BE2A9CC0}"/>
              </a:ext>
            </a:extLst>
          </p:cNvPr>
          <p:cNvSpPr>
            <a:spLocks noGrp="1"/>
          </p:cNvSpPr>
          <p:nvPr>
            <p:ph type="body" sz="quarter" idx="10"/>
          </p:nvPr>
        </p:nvSpPr>
        <p:spPr>
          <a:xfrm>
            <a:off x="210675" y="425497"/>
            <a:ext cx="11770650" cy="6493378"/>
          </a:xfrm>
        </p:spPr>
        <p:txBody>
          <a:bodyPr>
            <a:normAutofit fontScale="55000" lnSpcReduction="20000"/>
          </a:bodyPr>
          <a:lstStyle/>
          <a:p>
            <a:pPr>
              <a:lnSpc>
                <a:spcPct val="140000"/>
              </a:lnSpc>
            </a:pPr>
            <a:endParaRPr lang="en-GB" sz="4366" dirty="0">
              <a:latin typeface="Calibri" panose="020F0502020204030204" pitchFamily="34" charset="0"/>
              <a:cs typeface="Calibri" panose="020F0502020204030204" pitchFamily="34" charset="0"/>
            </a:endParaRPr>
          </a:p>
          <a:p>
            <a:pPr>
              <a:lnSpc>
                <a:spcPct val="140000"/>
              </a:lnSpc>
            </a:pPr>
            <a:r>
              <a:rPr lang="en-GB" dirty="0">
                <a:latin typeface="Calibri" panose="020F0502020204030204" pitchFamily="34" charset="0"/>
                <a:cs typeface="Calibri" panose="020F0502020204030204" pitchFamily="34" charset="0"/>
              </a:rPr>
              <a:t>There is historical debate about whether the events that Angus McMillan wrote about here in the </a:t>
            </a:r>
          </a:p>
          <a:p>
            <a:pPr>
              <a:lnSpc>
                <a:spcPct val="140000"/>
              </a:lnSpc>
            </a:pPr>
            <a:r>
              <a:rPr lang="en-GB" sz="5336" b="1" i="1" kern="100" dirty="0">
                <a:latin typeface="Calibri" panose="020F0502020204030204" pitchFamily="34" charset="0"/>
                <a:ea typeface="Aptos" panose="02110004020202020204"/>
                <a:cs typeface="Calibri" panose="020F0502020204030204" pitchFamily="34" charset="0"/>
              </a:rPr>
              <a:t>Sydney Morning Herald </a:t>
            </a:r>
            <a:r>
              <a:rPr lang="en-GB" dirty="0">
                <a:latin typeface="Calibri" panose="020F0502020204030204" pitchFamily="34" charset="0"/>
                <a:cs typeface="Calibri" panose="020F0502020204030204" pitchFamily="34" charset="0"/>
              </a:rPr>
              <a:t>actually occurred. </a:t>
            </a:r>
            <a:br>
              <a:rPr lang="en-GB" dirty="0">
                <a:latin typeface="Calibri" panose="020F0502020204030204" pitchFamily="34" charset="0"/>
                <a:cs typeface="Calibri" panose="020F0502020204030204" pitchFamily="34" charset="0"/>
              </a:rPr>
            </a:br>
            <a:br>
              <a:rPr lang="en-GB" dirty="0">
                <a:latin typeface="Calibri" panose="020F0502020204030204" pitchFamily="34" charset="0"/>
                <a:cs typeface="Calibri" panose="020F0502020204030204" pitchFamily="34" charset="0"/>
              </a:rPr>
            </a:br>
            <a:r>
              <a:rPr lang="en-GB" i="1" dirty="0">
                <a:solidFill>
                  <a:srgbClr val="8A989A"/>
                </a:solidFill>
                <a:latin typeface="Calibri" panose="020F0502020204030204" pitchFamily="34" charset="0"/>
                <a:cs typeface="Calibri" panose="020F0502020204030204" pitchFamily="34" charset="0"/>
              </a:rPr>
              <a:t>This is why you could not find it on the map.</a:t>
            </a:r>
          </a:p>
          <a:p>
            <a:pPr>
              <a:lnSpc>
                <a:spcPct val="140000"/>
              </a:lnSpc>
            </a:pPr>
            <a:r>
              <a:rPr lang="en-GB" i="1" dirty="0">
                <a:solidFill>
                  <a:srgbClr val="8A989A"/>
                </a:solidFill>
                <a:latin typeface="Calibri" panose="020F0502020204030204" pitchFamily="34" charset="0"/>
                <a:cs typeface="Calibri" panose="020F0502020204030204" pitchFamily="34" charset="0"/>
              </a:rPr>
              <a:t>This is not to say it did not happen, but it can't be verified.  </a:t>
            </a:r>
            <a:br>
              <a:rPr lang="en-GB" dirty="0">
                <a:latin typeface="Calibri" panose="020F0502020204030204" pitchFamily="34" charset="0"/>
                <a:cs typeface="Calibri" panose="020F0502020204030204" pitchFamily="34" charset="0"/>
              </a:rPr>
            </a:br>
            <a:endParaRPr lang="en-GB" dirty="0">
              <a:latin typeface="Calibri" panose="020F0502020204030204" pitchFamily="34" charset="0"/>
              <a:cs typeface="Calibri" panose="020F0502020204030204" pitchFamily="34" charset="0"/>
            </a:endParaRPr>
          </a:p>
          <a:p>
            <a:pPr>
              <a:lnSpc>
                <a:spcPct val="140000"/>
              </a:lnSpc>
            </a:pPr>
            <a:r>
              <a:rPr lang="en-GB" dirty="0">
                <a:latin typeface="Calibri" panose="020F0502020204030204" pitchFamily="34" charset="0"/>
                <a:cs typeface="Calibri" panose="020F0502020204030204" pitchFamily="34" charset="0"/>
              </a:rPr>
              <a:t>Other incidences of violence, such as the </a:t>
            </a:r>
            <a:r>
              <a:rPr lang="en-GB" dirty="0" err="1">
                <a:latin typeface="Calibri" panose="020F0502020204030204" pitchFamily="34" charset="0"/>
                <a:cs typeface="Calibri" panose="020F0502020204030204" pitchFamily="34" charset="0"/>
              </a:rPr>
              <a:t>Warrigal</a:t>
            </a:r>
            <a:r>
              <a:rPr lang="en-GB" dirty="0">
                <a:latin typeface="Calibri" panose="020F0502020204030204" pitchFamily="34" charset="0"/>
                <a:cs typeface="Calibri" panose="020F0502020204030204" pitchFamily="34" charset="0"/>
              </a:rPr>
              <a:t> Creek massacre led by Angus McMillan, have been backed up by various different sources so are included in the map. </a:t>
            </a: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35146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C46A59-84F1-799D-A542-02E061327A62}"/>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3D39DC5E-86FB-53E5-EC41-763845CF2333}"/>
              </a:ext>
            </a:extLst>
          </p:cNvPr>
          <p:cNvSpPr>
            <a:spLocks noGrp="1"/>
          </p:cNvSpPr>
          <p:nvPr>
            <p:ph type="body" sz="quarter" idx="12"/>
          </p:nvPr>
        </p:nvSpPr>
        <p:spPr>
          <a:xfrm>
            <a:off x="5818754" y="1257236"/>
            <a:ext cx="5822176" cy="4986342"/>
          </a:xfrm>
        </p:spPr>
        <p:txBody>
          <a:bodyPr/>
          <a:lstStyle/>
          <a:p>
            <a:r>
              <a:rPr lang="en-GB" dirty="0">
                <a:latin typeface="Calibri" panose="020F0502020204030204" pitchFamily="34" charset="0"/>
                <a:cs typeface="Calibri" panose="020F0502020204030204" pitchFamily="34" charset="0"/>
              </a:rPr>
              <a:t>Look at the image. According to the caption, it shows Angus McMillan </a:t>
            </a:r>
            <a:br>
              <a:rPr lang="en-GB" dirty="0">
                <a:latin typeface="Calibri" panose="020F0502020204030204" pitchFamily="34" charset="0"/>
                <a:cs typeface="Calibri" panose="020F0502020204030204" pitchFamily="34" charset="0"/>
              </a:rPr>
            </a:br>
            <a:r>
              <a:rPr lang="en-GB" dirty="0">
                <a:latin typeface="Calibri" panose="020F0502020204030204" pitchFamily="34" charset="0"/>
                <a:cs typeface="Calibri" panose="020F0502020204030204" pitchFamily="34" charset="0"/>
              </a:rPr>
              <a:t>with two other men.</a:t>
            </a:r>
          </a:p>
          <a:p>
            <a:endParaRPr lang="en-GB" dirty="0">
              <a:latin typeface="Calibri" panose="020F0502020204030204" pitchFamily="34" charset="0"/>
              <a:cs typeface="Calibri" panose="020F0502020204030204" pitchFamily="34" charset="0"/>
            </a:endParaRPr>
          </a:p>
          <a:p>
            <a:r>
              <a:rPr lang="en-GB" dirty="0">
                <a:latin typeface="Calibri" panose="020F0502020204030204" pitchFamily="34" charset="0"/>
                <a:cs typeface="Calibri" panose="020F0502020204030204" pitchFamily="34" charset="0"/>
              </a:rPr>
              <a:t>What does the text say?</a:t>
            </a:r>
          </a:p>
          <a:p>
            <a:endParaRPr lang="en-GB" dirty="0">
              <a:latin typeface="Calibri" panose="020F0502020204030204" pitchFamily="34" charset="0"/>
              <a:cs typeface="Calibri" panose="020F0502020204030204" pitchFamily="34" charset="0"/>
            </a:endParaRPr>
          </a:p>
          <a:p>
            <a:r>
              <a:rPr lang="en-GB" dirty="0">
                <a:latin typeface="Calibri" panose="020F0502020204030204" pitchFamily="34" charset="0"/>
                <a:cs typeface="Calibri" panose="020F0502020204030204" pitchFamily="34" charset="0"/>
              </a:rPr>
              <a:t>Are there visual clues as to the relations between the men?</a:t>
            </a:r>
          </a:p>
          <a:p>
            <a:endParaRPr lang="en-GB" sz="2183"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p:txBody>
      </p:sp>
      <p:sp>
        <p:nvSpPr>
          <p:cNvPr id="5" name="Text Placeholder 4">
            <a:extLst>
              <a:ext uri="{FF2B5EF4-FFF2-40B4-BE49-F238E27FC236}">
                <a16:creationId xmlns:a16="http://schemas.microsoft.com/office/drawing/2014/main" id="{EC24BD1C-ACE9-D1DA-3382-87DEDA1EADA7}"/>
              </a:ext>
            </a:extLst>
          </p:cNvPr>
          <p:cNvSpPr>
            <a:spLocks noGrp="1"/>
          </p:cNvSpPr>
          <p:nvPr>
            <p:ph type="body" sz="quarter" idx="10"/>
          </p:nvPr>
        </p:nvSpPr>
        <p:spPr>
          <a:xfrm>
            <a:off x="412447" y="348196"/>
            <a:ext cx="10396743" cy="673138"/>
          </a:xfrm>
        </p:spPr>
        <p:txBody>
          <a:bodyPr>
            <a:normAutofit/>
          </a:bodyPr>
          <a:lstStyle/>
          <a:p>
            <a:r>
              <a:rPr lang="en-GB" sz="2911" b="1" dirty="0">
                <a:latin typeface="Calibri" panose="020F0502020204030204" pitchFamily="34" charset="0"/>
                <a:cs typeface="Calibri" panose="020F0502020204030204" pitchFamily="34" charset="0"/>
              </a:rPr>
              <a:t>Angus McMillan</a:t>
            </a:r>
          </a:p>
          <a:p>
            <a:endParaRPr lang="en-GB" sz="2911" b="1" dirty="0"/>
          </a:p>
        </p:txBody>
      </p:sp>
      <p:pic>
        <p:nvPicPr>
          <p:cNvPr id="2" name="Picture 2">
            <a:extLst>
              <a:ext uri="{FF2B5EF4-FFF2-40B4-BE49-F238E27FC236}">
                <a16:creationId xmlns:a16="http://schemas.microsoft.com/office/drawing/2014/main" id="{B4DC6E53-E4FB-E7FF-5991-D17457FD10D2}"/>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12447" y="1257236"/>
            <a:ext cx="4986342" cy="49863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82162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D551008-03B4-CBD3-7725-4A5B592ECFD7}"/>
              </a:ext>
            </a:extLst>
          </p:cNvPr>
          <p:cNvSpPr>
            <a:spLocks noGrp="1"/>
          </p:cNvSpPr>
          <p:nvPr>
            <p:ph type="body" sz="quarter" idx="12"/>
          </p:nvPr>
        </p:nvSpPr>
        <p:spPr>
          <a:xfrm>
            <a:off x="4524936" y="1164820"/>
            <a:ext cx="6971493" cy="4944999"/>
          </a:xfrm>
        </p:spPr>
        <p:txBody>
          <a:bodyPr>
            <a:normAutofit lnSpcReduction="10000"/>
          </a:bodyPr>
          <a:lstStyle/>
          <a:p>
            <a:r>
              <a:rPr lang="en-US" b="1" dirty="0">
                <a:latin typeface="Calibri" panose="020F0502020204030204" pitchFamily="34" charset="0"/>
                <a:cs typeface="Calibri" panose="020F0502020204030204" pitchFamily="34" charset="0"/>
              </a:rPr>
              <a:t>Angus McMillan </a:t>
            </a:r>
            <a:r>
              <a:rPr lang="en-US" dirty="0">
                <a:latin typeface="Calibri" panose="020F0502020204030204" pitchFamily="34" charset="0"/>
                <a:cs typeface="Calibri" panose="020F0502020204030204" pitchFamily="34" charset="0"/>
              </a:rPr>
              <a:t>(1810–1865) was a Scottish explorer  who played a key role in </a:t>
            </a:r>
            <a:r>
              <a:rPr lang="en-US" b="1" dirty="0" err="1">
                <a:latin typeface="Calibri" panose="020F0502020204030204" pitchFamily="34" charset="0"/>
                <a:cs typeface="Calibri" panose="020F0502020204030204" pitchFamily="34" charset="0"/>
              </a:rPr>
              <a:t>colonising</a:t>
            </a:r>
            <a:r>
              <a:rPr lang="en-US" dirty="0">
                <a:latin typeface="Calibri" panose="020F0502020204030204" pitchFamily="34" charset="0"/>
                <a:cs typeface="Calibri" panose="020F0502020204030204" pitchFamily="34" charset="0"/>
              </a:rPr>
              <a:t> Gippsland, Victoria, Australia. </a:t>
            </a:r>
          </a:p>
          <a:p>
            <a:endParaRPr lang="en-US"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His expeditions </a:t>
            </a:r>
            <a:r>
              <a:rPr lang="en-US" b="1" dirty="0">
                <a:latin typeface="Calibri" panose="020F0502020204030204" pitchFamily="34" charset="0"/>
                <a:cs typeface="Calibri" panose="020F0502020204030204" pitchFamily="34" charset="0"/>
              </a:rPr>
              <a:t>opened the region for pastoralism </a:t>
            </a:r>
            <a:r>
              <a:rPr lang="en-US" dirty="0">
                <a:latin typeface="Calibri" panose="020F0502020204030204" pitchFamily="34" charset="0"/>
                <a:cs typeface="Calibri" panose="020F0502020204030204" pitchFamily="34" charset="0"/>
              </a:rPr>
              <a:t>but resulted in violence, including </a:t>
            </a:r>
            <a:r>
              <a:rPr lang="en-US" b="1" dirty="0">
                <a:latin typeface="Calibri" panose="020F0502020204030204" pitchFamily="34" charset="0"/>
                <a:cs typeface="Calibri" panose="020F0502020204030204" pitchFamily="34" charset="0"/>
              </a:rPr>
              <a:t>the 1843 </a:t>
            </a:r>
            <a:r>
              <a:rPr lang="en-US" b="1" dirty="0" err="1">
                <a:latin typeface="Calibri" panose="020F0502020204030204" pitchFamily="34" charset="0"/>
                <a:cs typeface="Calibri" panose="020F0502020204030204" pitchFamily="34" charset="0"/>
              </a:rPr>
              <a:t>Warrigal</a:t>
            </a:r>
            <a:r>
              <a:rPr lang="en-US" b="1" dirty="0">
                <a:latin typeface="Calibri" panose="020F0502020204030204" pitchFamily="34" charset="0"/>
                <a:cs typeface="Calibri" panose="020F0502020204030204" pitchFamily="34" charset="0"/>
              </a:rPr>
              <a:t> Creek Massacre, where 80–200 </a:t>
            </a:r>
            <a:r>
              <a:rPr lang="en-US" b="1" dirty="0" err="1">
                <a:latin typeface="Calibri" panose="020F0502020204030204" pitchFamily="34" charset="0"/>
                <a:cs typeface="Calibri" panose="020F0502020204030204" pitchFamily="34" charset="0"/>
              </a:rPr>
              <a:t>Gunaikurnai</a:t>
            </a:r>
            <a:r>
              <a:rPr lang="en-US" b="1" dirty="0">
                <a:latin typeface="Calibri" panose="020F0502020204030204" pitchFamily="34" charset="0"/>
                <a:cs typeface="Calibri" panose="020F0502020204030204" pitchFamily="34" charset="0"/>
              </a:rPr>
              <a:t> people were killed</a:t>
            </a:r>
            <a:r>
              <a:rPr lang="en-US" dirty="0">
                <a:latin typeface="Calibri" panose="020F0502020204030204" pitchFamily="34" charset="0"/>
                <a:cs typeface="Calibri" panose="020F0502020204030204" pitchFamily="34" charset="0"/>
              </a:rPr>
              <a:t>.</a:t>
            </a:r>
          </a:p>
          <a:p>
            <a:endParaRPr lang="en-US" dirty="0">
              <a:latin typeface="Calibri" panose="020F0502020204030204" pitchFamily="34" charset="0"/>
              <a:cs typeface="Calibri" panose="020F0502020204030204" pitchFamily="34" charset="0"/>
            </a:endParaRPr>
          </a:p>
          <a:p>
            <a:r>
              <a:rPr lang="en-US" b="1" dirty="0">
                <a:latin typeface="Calibri" panose="020F0502020204030204" pitchFamily="34" charset="0"/>
                <a:cs typeface="Calibri" panose="020F0502020204030204" pitchFamily="34" charset="0"/>
              </a:rPr>
              <a:t>Discuss</a:t>
            </a:r>
            <a:r>
              <a:rPr lang="en-US" dirty="0">
                <a:latin typeface="Calibri" panose="020F0502020204030204" pitchFamily="34" charset="0"/>
                <a:cs typeface="Calibri" panose="020F0502020204030204" pitchFamily="34" charset="0"/>
              </a:rPr>
              <a:t>: does this change how you feel about the source? Note any thoughts in extension column.</a:t>
            </a:r>
          </a:p>
          <a:p>
            <a:endParaRPr lang="en-US" sz="3200" dirty="0">
              <a:latin typeface="Calibri" panose="020F0502020204030204" pitchFamily="34" charset="0"/>
              <a:cs typeface="Calibri" panose="020F0502020204030204" pitchFamily="34" charset="0"/>
            </a:endParaRPr>
          </a:p>
          <a:p>
            <a:endParaRPr lang="en-US" sz="3200" dirty="0">
              <a:latin typeface="Calibri" panose="020F0502020204030204" pitchFamily="34" charset="0"/>
              <a:cs typeface="Calibri" panose="020F0502020204030204" pitchFamily="34" charset="0"/>
            </a:endParaRPr>
          </a:p>
        </p:txBody>
      </p:sp>
      <p:sp>
        <p:nvSpPr>
          <p:cNvPr id="3" name="Text Placeholder 2">
            <a:extLst>
              <a:ext uri="{FF2B5EF4-FFF2-40B4-BE49-F238E27FC236}">
                <a16:creationId xmlns:a16="http://schemas.microsoft.com/office/drawing/2014/main" id="{A2A1A3FC-771E-ACF4-65D6-BF3450671233}"/>
              </a:ext>
            </a:extLst>
          </p:cNvPr>
          <p:cNvSpPr>
            <a:spLocks noGrp="1"/>
          </p:cNvSpPr>
          <p:nvPr>
            <p:ph type="body" sz="quarter" idx="13"/>
          </p:nvPr>
        </p:nvSpPr>
        <p:spPr>
          <a:xfrm>
            <a:off x="4558674" y="379289"/>
            <a:ext cx="6417000" cy="919290"/>
          </a:xfrm>
        </p:spPr>
        <p:txBody>
          <a:bodyPr>
            <a:normAutofit/>
          </a:bodyPr>
          <a:lstStyle/>
          <a:p>
            <a:r>
              <a:rPr lang="en-US" sz="3275" b="1" dirty="0">
                <a:latin typeface="Calibri" panose="020F0502020204030204" pitchFamily="34" charset="0"/>
                <a:cs typeface="Calibri" panose="020F0502020204030204" pitchFamily="34" charset="0"/>
              </a:rPr>
              <a:t>Angus McMillan</a:t>
            </a:r>
          </a:p>
        </p:txBody>
      </p:sp>
      <p:pic>
        <p:nvPicPr>
          <p:cNvPr id="6" name="Picture 2" descr="The Scottish explorer who became the butcher of Gippsland | Frontier wars |  The Guardian">
            <a:extLst>
              <a:ext uri="{FF2B5EF4-FFF2-40B4-BE49-F238E27FC236}">
                <a16:creationId xmlns:a16="http://schemas.microsoft.com/office/drawing/2014/main" id="{734538A5-5DE6-419C-643E-52A10D7B8AA2}"/>
              </a:ext>
            </a:extLst>
          </p:cNvPr>
          <p:cNvPicPr>
            <a:picLocks noGrp="1" noChangeAspect="1" noChangeArrowheads="1"/>
          </p:cNvPicPr>
          <p:nvPr>
            <p:ph type="pic" sz="quarter" idx="14"/>
          </p:nvPr>
        </p:nvPicPr>
        <p:blipFill>
          <a:blip r:embed="rId3" cstate="email">
            <a:extLst>
              <a:ext uri="{28A0092B-C50C-407E-A947-70E740481C1C}">
                <a14:useLocalDpi xmlns:a14="http://schemas.microsoft.com/office/drawing/2010/main"/>
              </a:ext>
            </a:extLst>
          </a:blip>
          <a:srcRect/>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29206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CE3B98-5089-7686-5C3F-F3833BE72E07}"/>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F4DE12D0-B869-6425-0E8D-DDEC1C8FB0C0}"/>
              </a:ext>
            </a:extLst>
          </p:cNvPr>
          <p:cNvSpPr>
            <a:spLocks noGrp="1"/>
          </p:cNvSpPr>
          <p:nvPr>
            <p:ph type="body" sz="quarter" idx="10"/>
          </p:nvPr>
        </p:nvSpPr>
        <p:spPr>
          <a:xfrm>
            <a:off x="412447" y="0"/>
            <a:ext cx="11413314" cy="6858000"/>
          </a:xfrm>
        </p:spPr>
        <p:txBody>
          <a:bodyPr>
            <a:normAutofit fontScale="47500" lnSpcReduction="20000"/>
          </a:bodyPr>
          <a:lstStyle/>
          <a:p>
            <a:pPr>
              <a:lnSpc>
                <a:spcPct val="140000"/>
              </a:lnSpc>
            </a:pPr>
            <a:r>
              <a:rPr lang="en-GB" sz="10188" dirty="0">
                <a:latin typeface="Calibri" panose="020F0502020204030204" pitchFamily="34" charset="0"/>
                <a:cs typeface="Calibri" panose="020F0502020204030204" pitchFamily="34" charset="0"/>
              </a:rPr>
              <a:t>Who was Angus McMillan?</a:t>
            </a:r>
          </a:p>
          <a:p>
            <a:pPr>
              <a:lnSpc>
                <a:spcPct val="140000"/>
              </a:lnSpc>
            </a:pPr>
            <a:endParaRPr lang="en-GB" sz="2547" dirty="0">
              <a:latin typeface="Calibri" panose="020F0502020204030204" pitchFamily="34" charset="0"/>
              <a:cs typeface="Calibri" panose="020F0502020204030204" pitchFamily="34" charset="0"/>
            </a:endParaRPr>
          </a:p>
          <a:p>
            <a:pPr algn="l">
              <a:lnSpc>
                <a:spcPct val="140000"/>
              </a:lnSpc>
            </a:pPr>
            <a:r>
              <a:rPr lang="en-GB" dirty="0">
                <a:latin typeface="Calibri" panose="020F0502020204030204" pitchFamily="34" charset="0"/>
                <a:cs typeface="Calibri" panose="020F0502020204030204" pitchFamily="34" charset="0"/>
              </a:rPr>
              <a:t>From the 1970s onwards historians such as Peter Gardner and Don Watson argued McMillan led the Highland Brigade, a group of Scotsmen who carried out violent attacks against the </a:t>
            </a:r>
            <a:r>
              <a:rPr lang="en-GB" dirty="0" err="1">
                <a:latin typeface="Calibri" panose="020F0502020204030204" pitchFamily="34" charset="0"/>
                <a:cs typeface="Calibri" panose="020F0502020204030204" pitchFamily="34" charset="0"/>
              </a:rPr>
              <a:t>Gunaikurnai</a:t>
            </a:r>
            <a:r>
              <a:rPr lang="en-GB" dirty="0">
                <a:latin typeface="Calibri" panose="020F0502020204030204" pitchFamily="34" charset="0"/>
                <a:cs typeface="Calibri" panose="020F0502020204030204" pitchFamily="34" charset="0"/>
              </a:rPr>
              <a:t> people.</a:t>
            </a:r>
          </a:p>
          <a:p>
            <a:pPr>
              <a:lnSpc>
                <a:spcPct val="140000"/>
              </a:lnSpc>
            </a:pPr>
            <a:endParaRPr lang="en-GB" sz="2426" dirty="0">
              <a:latin typeface="Calibri" panose="020F0502020204030204" pitchFamily="34" charset="0"/>
              <a:cs typeface="Calibri" panose="020F0502020204030204" pitchFamily="34" charset="0"/>
            </a:endParaRPr>
          </a:p>
          <a:p>
            <a:pPr algn="l">
              <a:lnSpc>
                <a:spcPct val="140000"/>
              </a:lnSpc>
            </a:pPr>
            <a:r>
              <a:rPr lang="en-GB" dirty="0">
                <a:latin typeface="Calibri" panose="020F0502020204030204" pitchFamily="34" charset="0"/>
                <a:cs typeface="Calibri" panose="020F0502020204030204" pitchFamily="34" charset="0"/>
              </a:rPr>
              <a:t>The </a:t>
            </a:r>
            <a:r>
              <a:rPr lang="en-GB" dirty="0" err="1">
                <a:latin typeface="Calibri" panose="020F0502020204030204" pitchFamily="34" charset="0"/>
                <a:cs typeface="Calibri" panose="020F0502020204030204" pitchFamily="34" charset="0"/>
              </a:rPr>
              <a:t>Warrigal</a:t>
            </a:r>
            <a:r>
              <a:rPr lang="en-GB" dirty="0">
                <a:latin typeface="Calibri" panose="020F0502020204030204" pitchFamily="34" charset="0"/>
                <a:cs typeface="Calibri" panose="020F0502020204030204" pitchFamily="34" charset="0"/>
              </a:rPr>
              <a:t> Creek Massacre (1843) where 80–200 </a:t>
            </a:r>
            <a:r>
              <a:rPr lang="en-GB" dirty="0" err="1">
                <a:latin typeface="Calibri" panose="020F0502020204030204" pitchFamily="34" charset="0"/>
                <a:cs typeface="Calibri" panose="020F0502020204030204" pitchFamily="34" charset="0"/>
              </a:rPr>
              <a:t>Gunaikurnai</a:t>
            </a:r>
            <a:r>
              <a:rPr lang="en-GB" dirty="0">
                <a:latin typeface="Calibri" panose="020F0502020204030204" pitchFamily="34" charset="0"/>
                <a:cs typeface="Calibri" panose="020F0502020204030204" pitchFamily="34" charset="0"/>
              </a:rPr>
              <a:t> people were killed was one of several conflicts that have been linked to McMillan in this area.</a:t>
            </a:r>
          </a:p>
          <a:p>
            <a:pPr algn="l">
              <a:lnSpc>
                <a:spcPct val="140000"/>
              </a:lnSpc>
            </a:pPr>
            <a:endParaRPr lang="en-GB" sz="2426" dirty="0">
              <a:latin typeface="Calibri" panose="020F0502020204030204" pitchFamily="34" charset="0"/>
              <a:cs typeface="Calibri" panose="020F0502020204030204" pitchFamily="34" charset="0"/>
            </a:endParaRPr>
          </a:p>
          <a:p>
            <a:pPr algn="l">
              <a:lnSpc>
                <a:spcPct val="140000"/>
              </a:lnSpc>
            </a:pPr>
            <a:r>
              <a:rPr lang="en-GB" dirty="0">
                <a:latin typeface="Calibri" panose="020F0502020204030204" pitchFamily="34" charset="0"/>
                <a:cs typeface="Calibri" panose="020F0502020204030204" pitchFamily="34" charset="0"/>
              </a:rPr>
              <a:t>McMillan’s reports of a kidnapped European woman sparked violent searches in Gippsland, leading to further deaths, despite a lack of evidence.</a:t>
            </a:r>
          </a:p>
          <a:p>
            <a:pPr algn="l">
              <a:lnSpc>
                <a:spcPct val="140000"/>
              </a:lnSpc>
            </a:pPr>
            <a:endParaRPr lang="en-GB" sz="2426" dirty="0">
              <a:latin typeface="Calibri" panose="020F0502020204030204" pitchFamily="34" charset="0"/>
              <a:cs typeface="Calibri" panose="020F0502020204030204" pitchFamily="34" charset="0"/>
            </a:endParaRPr>
          </a:p>
          <a:p>
            <a:pPr algn="l">
              <a:lnSpc>
                <a:spcPct val="140000"/>
              </a:lnSpc>
            </a:pPr>
            <a:r>
              <a:rPr lang="en-GB" dirty="0">
                <a:latin typeface="Calibri" panose="020F0502020204030204" pitchFamily="34" charset="0"/>
                <a:cs typeface="Calibri" panose="020F0502020204030204" pitchFamily="34" charset="0"/>
              </a:rPr>
              <a:t>In recent years, there have been calls to rename places, remove plaques, and take down commemorative cairns honouring McMillan due to his role in frontier violence.</a:t>
            </a:r>
          </a:p>
        </p:txBody>
      </p:sp>
    </p:spTree>
    <p:extLst>
      <p:ext uri="{BB962C8B-B14F-4D97-AF65-F5344CB8AC3E}">
        <p14:creationId xmlns:p14="http://schemas.microsoft.com/office/powerpoint/2010/main" val="26836162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46D518-00CA-CE51-0CFB-C530DB36D2F6}"/>
              </a:ext>
            </a:extLst>
          </p:cNvPr>
          <p:cNvSpPr>
            <a:spLocks noGrp="1"/>
          </p:cNvSpPr>
          <p:nvPr>
            <p:ph type="title"/>
          </p:nvPr>
        </p:nvSpPr>
        <p:spPr>
          <a:xfrm>
            <a:off x="299812" y="240665"/>
            <a:ext cx="10416963" cy="2443793"/>
          </a:xfrm>
        </p:spPr>
        <p:txBody>
          <a:bodyPr>
            <a:normAutofit fontScale="90000"/>
          </a:bodyPr>
          <a:lstStyle/>
          <a:p>
            <a:r>
              <a:rPr lang="en-US" sz="2971" b="1" dirty="0"/>
              <a:t>So, why did McMillan write the source?</a:t>
            </a:r>
            <a:br>
              <a:rPr lang="en-US" dirty="0"/>
            </a:br>
            <a:br>
              <a:rPr lang="en-US" dirty="0"/>
            </a:br>
            <a:r>
              <a:rPr lang="en-US" sz="2426" dirty="0"/>
              <a:t>We have read through the article, looked at the WHEN?, WHERE? and WHO? Now we must ask WHY?</a:t>
            </a:r>
            <a:br>
              <a:rPr lang="en-US" sz="2426" dirty="0"/>
            </a:br>
            <a:br>
              <a:rPr lang="en-US" sz="2426" dirty="0"/>
            </a:br>
            <a:r>
              <a:rPr lang="en-US" sz="2426" dirty="0"/>
              <a:t>Discuss your ideas with your partner.</a:t>
            </a:r>
            <a:br>
              <a:rPr lang="en-US" sz="2426" dirty="0"/>
            </a:br>
            <a:br>
              <a:rPr lang="en-US" sz="2426" dirty="0"/>
            </a:br>
            <a:r>
              <a:rPr lang="en-US" sz="2426" dirty="0"/>
              <a:t>Here are some suggestions of his motivations:</a:t>
            </a:r>
            <a:br>
              <a:rPr lang="en-US" dirty="0"/>
            </a:br>
            <a:br>
              <a:rPr lang="en-US" dirty="0"/>
            </a:br>
            <a:br>
              <a:rPr lang="en-US" dirty="0"/>
            </a:br>
            <a:endParaRPr lang="en-US" dirty="0"/>
          </a:p>
        </p:txBody>
      </p:sp>
      <p:sp>
        <p:nvSpPr>
          <p:cNvPr id="3" name="Text Placeholder 2">
            <a:extLst>
              <a:ext uri="{FF2B5EF4-FFF2-40B4-BE49-F238E27FC236}">
                <a16:creationId xmlns:a16="http://schemas.microsoft.com/office/drawing/2014/main" id="{D3D66C22-0772-5C50-3E64-6518AC79997B}"/>
              </a:ext>
            </a:extLst>
          </p:cNvPr>
          <p:cNvSpPr>
            <a:spLocks noGrp="1"/>
          </p:cNvSpPr>
          <p:nvPr>
            <p:ph type="body" sz="quarter" idx="14"/>
          </p:nvPr>
        </p:nvSpPr>
        <p:spPr>
          <a:xfrm>
            <a:off x="3231120" y="3518883"/>
            <a:ext cx="3973866" cy="3606737"/>
          </a:xfrm>
        </p:spPr>
        <p:txBody>
          <a:bodyPr>
            <a:normAutofit/>
          </a:bodyPr>
          <a:lstStyle/>
          <a:p>
            <a:pPr algn="l"/>
            <a:r>
              <a:rPr lang="en-US" sz="1698" dirty="0">
                <a:latin typeface="Calibri" panose="020F0502020204030204" pitchFamily="34" charset="0"/>
                <a:cs typeface="Calibri" panose="020F0502020204030204" pitchFamily="34" charset="0"/>
              </a:rPr>
              <a:t>McMillan may have mixed truth with exaggeration, either to make himself seem more heroic or to justify controversial actions in a way that suited his own interests </a:t>
            </a:r>
            <a:br>
              <a:rPr lang="en-US" sz="1698" dirty="0">
                <a:latin typeface="Calibri" panose="020F0502020204030204" pitchFamily="34" charset="0"/>
                <a:cs typeface="Calibri" panose="020F0502020204030204" pitchFamily="34" charset="0"/>
              </a:rPr>
            </a:br>
            <a:r>
              <a:rPr lang="en-US" sz="1698" dirty="0">
                <a:latin typeface="Calibri" panose="020F0502020204030204" pitchFamily="34" charset="0"/>
                <a:cs typeface="Calibri" panose="020F0502020204030204" pitchFamily="34" charset="0"/>
              </a:rPr>
              <a:t>e.g. taking land from Aboriginal people.</a:t>
            </a:r>
          </a:p>
          <a:p>
            <a:endParaRPr lang="en-US" dirty="0">
              <a:latin typeface="Calibri" panose="020F0502020204030204" pitchFamily="34" charset="0"/>
              <a:cs typeface="Calibri" panose="020F0502020204030204" pitchFamily="34" charset="0"/>
            </a:endParaRPr>
          </a:p>
          <a:p>
            <a:endParaRPr lang="en-US" dirty="0">
              <a:latin typeface="Calibri" panose="020F0502020204030204" pitchFamily="34" charset="0"/>
              <a:cs typeface="Calibri" panose="020F0502020204030204" pitchFamily="34" charset="0"/>
            </a:endParaRPr>
          </a:p>
        </p:txBody>
      </p:sp>
      <p:sp>
        <p:nvSpPr>
          <p:cNvPr id="5" name="Text Placeholder 4">
            <a:extLst>
              <a:ext uri="{FF2B5EF4-FFF2-40B4-BE49-F238E27FC236}">
                <a16:creationId xmlns:a16="http://schemas.microsoft.com/office/drawing/2014/main" id="{1E545E4F-33E4-08AB-7B97-2D2FFF9FBF18}"/>
              </a:ext>
            </a:extLst>
          </p:cNvPr>
          <p:cNvSpPr>
            <a:spLocks noGrp="1"/>
          </p:cNvSpPr>
          <p:nvPr>
            <p:ph type="body" sz="quarter" idx="16"/>
          </p:nvPr>
        </p:nvSpPr>
        <p:spPr>
          <a:xfrm>
            <a:off x="283301" y="3660039"/>
            <a:ext cx="2567414" cy="3606738"/>
          </a:xfrm>
        </p:spPr>
        <p:txBody>
          <a:bodyPr>
            <a:normAutofit/>
          </a:bodyPr>
          <a:lstStyle/>
          <a:p>
            <a:pPr algn="l" defTabSz="554492">
              <a:spcBef>
                <a:spcPts val="606"/>
              </a:spcBef>
              <a:defRPr/>
            </a:pPr>
            <a:r>
              <a:rPr lang="en-US" sz="1698" spc="364" dirty="0">
                <a:solidFill>
                  <a:srgbClr val="555464"/>
                </a:solidFill>
                <a:latin typeface="Calibri" panose="020F0502020204030204" pitchFamily="34" charset="0"/>
                <a:cs typeface="Calibri" panose="020F0502020204030204" pitchFamily="34" charset="0"/>
              </a:rPr>
              <a:t>McMillan may have written the source to provide a truthful record of events as he </a:t>
            </a:r>
            <a:r>
              <a:rPr lang="en-US" sz="1698" spc="364" dirty="0" err="1">
                <a:solidFill>
                  <a:srgbClr val="555464"/>
                </a:solidFill>
                <a:latin typeface="Calibri" panose="020F0502020204030204" pitchFamily="34" charset="0"/>
                <a:cs typeface="Calibri" panose="020F0502020204030204" pitchFamily="34" charset="0"/>
              </a:rPr>
              <a:t>saw</a:t>
            </a:r>
            <a:r>
              <a:rPr lang="en-US" sz="1698" spc="364" dirty="0" err="1">
                <a:solidFill>
                  <a:schemeClr val="bg1"/>
                </a:solidFill>
                <a:latin typeface="Calibri" panose="020F0502020204030204" pitchFamily="34" charset="0"/>
                <a:cs typeface="Calibri" panose="020F0502020204030204" pitchFamily="34" charset="0"/>
              </a:rPr>
              <a:t>.</a:t>
            </a:r>
            <a:r>
              <a:rPr lang="en-US" sz="1698" spc="364" dirty="0" err="1">
                <a:solidFill>
                  <a:srgbClr val="555464"/>
                </a:solidFill>
                <a:latin typeface="Calibri" panose="020F0502020204030204" pitchFamily="34" charset="0"/>
                <a:cs typeface="Calibri" panose="020F0502020204030204" pitchFamily="34" charset="0"/>
              </a:rPr>
              <a:t>them</a:t>
            </a:r>
            <a:r>
              <a:rPr lang="en-US" sz="1698" spc="364" dirty="0">
                <a:solidFill>
                  <a:srgbClr val="555464"/>
                </a:solidFill>
                <a:latin typeface="Calibri" panose="020F0502020204030204" pitchFamily="34" charset="0"/>
                <a:cs typeface="Calibri" panose="020F0502020204030204" pitchFamily="34" charset="0"/>
              </a:rPr>
              <a:t>,  </a:t>
            </a:r>
            <a:br>
              <a:rPr lang="en-US" sz="1698" spc="364" dirty="0">
                <a:solidFill>
                  <a:srgbClr val="555464"/>
                </a:solidFill>
                <a:latin typeface="Calibri" panose="020F0502020204030204" pitchFamily="34" charset="0"/>
                <a:cs typeface="Calibri" panose="020F0502020204030204" pitchFamily="34" charset="0"/>
              </a:rPr>
            </a:br>
            <a:r>
              <a:rPr lang="en-US" sz="1698" spc="364" dirty="0">
                <a:solidFill>
                  <a:srgbClr val="555464"/>
                </a:solidFill>
                <a:latin typeface="Calibri" panose="020F0502020204030204" pitchFamily="34" charset="0"/>
                <a:cs typeface="Calibri" panose="020F0502020204030204" pitchFamily="34" charset="0"/>
              </a:rPr>
              <a:t>accurately reporting what had happened as he perceived it.</a:t>
            </a:r>
          </a:p>
          <a:p>
            <a:endParaRPr lang="en-US" dirty="0">
              <a:latin typeface="Calibri" panose="020F0502020204030204" pitchFamily="34" charset="0"/>
              <a:cs typeface="Calibri" panose="020F0502020204030204" pitchFamily="34" charset="0"/>
            </a:endParaRPr>
          </a:p>
          <a:p>
            <a:endParaRPr lang="en-US" dirty="0">
              <a:latin typeface="Calibri" panose="020F0502020204030204" pitchFamily="34" charset="0"/>
              <a:cs typeface="Calibri" panose="020F0502020204030204" pitchFamily="34" charset="0"/>
            </a:endParaRPr>
          </a:p>
        </p:txBody>
      </p:sp>
      <p:sp>
        <p:nvSpPr>
          <p:cNvPr id="6" name="Text Placeholder 5">
            <a:extLst>
              <a:ext uri="{FF2B5EF4-FFF2-40B4-BE49-F238E27FC236}">
                <a16:creationId xmlns:a16="http://schemas.microsoft.com/office/drawing/2014/main" id="{5DF32BB1-D666-17DC-32E0-9482578658D4}"/>
              </a:ext>
            </a:extLst>
          </p:cNvPr>
          <p:cNvSpPr>
            <a:spLocks noGrp="1"/>
          </p:cNvSpPr>
          <p:nvPr>
            <p:ph type="body" sz="quarter" idx="17"/>
          </p:nvPr>
        </p:nvSpPr>
        <p:spPr>
          <a:xfrm>
            <a:off x="7667063" y="2226459"/>
            <a:ext cx="4092270" cy="2443793"/>
          </a:xfrm>
        </p:spPr>
        <p:txBody>
          <a:bodyPr>
            <a:normAutofit fontScale="92500" lnSpcReduction="10000"/>
          </a:bodyPr>
          <a:lstStyle/>
          <a:p>
            <a:r>
              <a:rPr lang="en-US" sz="1698" dirty="0">
                <a:latin typeface="Calibri" panose="020F0502020204030204" pitchFamily="34" charset="0"/>
                <a:cs typeface="Calibri" panose="020F0502020204030204" pitchFamily="34" charset="0"/>
              </a:rPr>
              <a:t>He could have lied in his writing to anger readers about the supposed violence of the Aboriginal people - and excuse the violence that may be perpetrated against the Indigenous people in this period.</a:t>
            </a:r>
          </a:p>
          <a:p>
            <a:endParaRPr lang="en-US" dirty="0">
              <a:latin typeface="Calibri" panose="020F0502020204030204" pitchFamily="34" charset="0"/>
              <a:cs typeface="Calibri" panose="020F0502020204030204" pitchFamily="34" charset="0"/>
            </a:endParaRPr>
          </a:p>
          <a:p>
            <a:endParaRPr lang="en-US" dirty="0">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86648B6E-94DB-C142-A68E-AC6EC1613779}"/>
              </a:ext>
            </a:extLst>
          </p:cNvPr>
          <p:cNvSpPr txBox="1"/>
          <p:nvPr/>
        </p:nvSpPr>
        <p:spPr>
          <a:xfrm>
            <a:off x="-1531724" y="-1780214"/>
            <a:ext cx="8207696" cy="596510"/>
          </a:xfrm>
          <a:prstGeom prst="rect">
            <a:avLst/>
          </a:prstGeom>
          <a:noFill/>
        </p:spPr>
        <p:txBody>
          <a:bodyPr wrap="none" rtlCol="0">
            <a:spAutoFit/>
          </a:bodyPr>
          <a:lstStyle/>
          <a:p>
            <a:r>
              <a:rPr lang="en-US" sz="1092"/>
              <a:t>McMillan may have written the source to provide a truthful record of events as he saw them,  accurately reporting what had happened.</a:t>
            </a:r>
          </a:p>
          <a:p>
            <a:endParaRPr lang="en-US" sz="1092"/>
          </a:p>
          <a:p>
            <a:endParaRPr lang="en-US" sz="1092"/>
          </a:p>
        </p:txBody>
      </p:sp>
    </p:spTree>
    <p:extLst>
      <p:ext uri="{BB962C8B-B14F-4D97-AF65-F5344CB8AC3E}">
        <p14:creationId xmlns:p14="http://schemas.microsoft.com/office/powerpoint/2010/main" val="6882786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3C08E30-F23C-2365-F625-492610DE0853}"/>
              </a:ext>
            </a:extLst>
          </p:cNvPr>
          <p:cNvSpPr>
            <a:spLocks noGrp="1"/>
          </p:cNvSpPr>
          <p:nvPr>
            <p:ph type="body" sz="quarter" idx="10"/>
          </p:nvPr>
        </p:nvSpPr>
        <p:spPr>
          <a:xfrm>
            <a:off x="8904" y="702743"/>
            <a:ext cx="12174194" cy="5868384"/>
          </a:xfrm>
        </p:spPr>
        <p:txBody>
          <a:bodyPr>
            <a:normAutofit fontScale="47500" lnSpcReduction="20000"/>
          </a:bodyPr>
          <a:lstStyle/>
          <a:p>
            <a:pPr>
              <a:lnSpc>
                <a:spcPct val="140000"/>
              </a:lnSpc>
            </a:pPr>
            <a:r>
              <a:rPr lang="en-US" sz="6700" b="1" dirty="0">
                <a:latin typeface="+mn-lt"/>
              </a:rPr>
              <a:t>How do economic motivations or racial prejudice </a:t>
            </a:r>
          </a:p>
          <a:p>
            <a:pPr>
              <a:lnSpc>
                <a:spcPct val="140000"/>
              </a:lnSpc>
            </a:pPr>
            <a:r>
              <a:rPr lang="en-US" sz="6700" b="1" dirty="0">
                <a:latin typeface="+mn-lt"/>
              </a:rPr>
              <a:t>impact contemporary accounts? </a:t>
            </a:r>
          </a:p>
          <a:p>
            <a:pPr>
              <a:lnSpc>
                <a:spcPct val="140000"/>
              </a:lnSpc>
            </a:pPr>
            <a:endParaRPr lang="en-US" sz="5640" b="1" dirty="0">
              <a:latin typeface="+mn-lt"/>
            </a:endParaRPr>
          </a:p>
          <a:p>
            <a:pPr>
              <a:lnSpc>
                <a:spcPct val="140000"/>
              </a:lnSpc>
            </a:pPr>
            <a:r>
              <a:rPr lang="en-US" sz="5640" dirty="0">
                <a:latin typeface="+mn-lt"/>
              </a:rPr>
              <a:t>Copy and complete these sentences :</a:t>
            </a:r>
          </a:p>
          <a:p>
            <a:endParaRPr lang="en-US" sz="5640" dirty="0">
              <a:latin typeface="+mn-lt"/>
            </a:endParaRPr>
          </a:p>
          <a:p>
            <a:pPr algn="l">
              <a:lnSpc>
                <a:spcPct val="140000"/>
              </a:lnSpc>
            </a:pPr>
            <a:r>
              <a:rPr lang="en-US" sz="5640" dirty="0">
                <a:latin typeface="+mn-lt"/>
              </a:rPr>
              <a:t>Angus McMillan reported that he discovered evidence of  violence by Aboriginal people against settlers.  </a:t>
            </a:r>
            <a:br>
              <a:rPr lang="en-US" sz="5640" dirty="0">
                <a:latin typeface="+mn-lt"/>
              </a:rPr>
            </a:br>
            <a:r>
              <a:rPr lang="en-US" sz="5640" dirty="0">
                <a:latin typeface="+mn-lt"/>
              </a:rPr>
              <a:t>This account has not been verified by other sources. </a:t>
            </a:r>
            <a:br>
              <a:rPr lang="en-US" sz="5640" dirty="0">
                <a:latin typeface="+mn-lt"/>
              </a:rPr>
            </a:br>
            <a:r>
              <a:rPr lang="en-US" sz="5640" dirty="0">
                <a:latin typeface="+mn-lt"/>
              </a:rPr>
              <a:t>It is possible that McMillan either exaggerated or invented </a:t>
            </a:r>
            <a:br>
              <a:rPr lang="en-US" sz="5640" dirty="0">
                <a:latin typeface="+mn-lt"/>
              </a:rPr>
            </a:br>
            <a:r>
              <a:rPr lang="en-US" sz="5640" dirty="0">
                <a:latin typeface="+mn-lt"/>
              </a:rPr>
              <a:t>this narrative because.......</a:t>
            </a:r>
          </a:p>
          <a:p>
            <a:endParaRPr lang="en-US" sz="5640" dirty="0"/>
          </a:p>
          <a:p>
            <a:endParaRPr lang="en-US" dirty="0"/>
          </a:p>
        </p:txBody>
      </p:sp>
    </p:spTree>
    <p:extLst>
      <p:ext uri="{BB962C8B-B14F-4D97-AF65-F5344CB8AC3E}">
        <p14:creationId xmlns:p14="http://schemas.microsoft.com/office/powerpoint/2010/main" val="26019454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3D75050-3188-5ABA-0703-3EAC7B1790B0}"/>
              </a:ext>
            </a:extLst>
          </p:cNvPr>
          <p:cNvSpPr>
            <a:spLocks noGrp="1"/>
          </p:cNvSpPr>
          <p:nvPr>
            <p:ph type="body" sz="quarter" idx="13"/>
          </p:nvPr>
        </p:nvSpPr>
        <p:spPr/>
        <p:txBody>
          <a:bodyPr>
            <a:normAutofit/>
          </a:bodyPr>
          <a:lstStyle/>
          <a:p>
            <a:r>
              <a:rPr lang="en-US" sz="4800" b="1" dirty="0">
                <a:latin typeface="Calibri" panose="020F0502020204030204" pitchFamily="34" charset="0"/>
                <a:cs typeface="Calibri" panose="020F0502020204030204" pitchFamily="34" charset="0"/>
              </a:rPr>
              <a:t>For the teacher</a:t>
            </a:r>
          </a:p>
        </p:txBody>
      </p:sp>
    </p:spTree>
    <p:extLst>
      <p:ext uri="{BB962C8B-B14F-4D97-AF65-F5344CB8AC3E}">
        <p14:creationId xmlns:p14="http://schemas.microsoft.com/office/powerpoint/2010/main" val="26306134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82F3B3F5-0E5E-8796-1191-E0974D78C19A}"/>
              </a:ext>
            </a:extLst>
          </p:cNvPr>
          <p:cNvGraphicFramePr>
            <a:graphicFrameLocks noGrp="1"/>
          </p:cNvGraphicFramePr>
          <p:nvPr>
            <p:extLst>
              <p:ext uri="{D42A27DB-BD31-4B8C-83A1-F6EECF244321}">
                <p14:modId xmlns:p14="http://schemas.microsoft.com/office/powerpoint/2010/main" val="2874653737"/>
              </p:ext>
            </p:extLst>
          </p:nvPr>
        </p:nvGraphicFramePr>
        <p:xfrm>
          <a:off x="428" y="0"/>
          <a:ext cx="12191145" cy="6889567"/>
        </p:xfrm>
        <a:graphic>
          <a:graphicData uri="http://schemas.openxmlformats.org/drawingml/2006/table">
            <a:tbl>
              <a:tblPr firstRow="1" firstCol="1" bandRow="1"/>
              <a:tblGrid>
                <a:gridCol w="1015929">
                  <a:extLst>
                    <a:ext uri="{9D8B030D-6E8A-4147-A177-3AD203B41FA5}">
                      <a16:colId xmlns:a16="http://schemas.microsoft.com/office/drawing/2014/main" val="3858479795"/>
                    </a:ext>
                  </a:extLst>
                </a:gridCol>
                <a:gridCol w="8990969">
                  <a:extLst>
                    <a:ext uri="{9D8B030D-6E8A-4147-A177-3AD203B41FA5}">
                      <a16:colId xmlns:a16="http://schemas.microsoft.com/office/drawing/2014/main" val="3504710752"/>
                    </a:ext>
                  </a:extLst>
                </a:gridCol>
                <a:gridCol w="2184247">
                  <a:extLst>
                    <a:ext uri="{9D8B030D-6E8A-4147-A177-3AD203B41FA5}">
                      <a16:colId xmlns:a16="http://schemas.microsoft.com/office/drawing/2014/main" val="2924571727"/>
                    </a:ext>
                  </a:extLst>
                </a:gridCol>
              </a:tblGrid>
              <a:tr h="1239057">
                <a:tc>
                  <a:txBody>
                    <a:bodyPr/>
                    <a:lstStyle/>
                    <a:p>
                      <a:pPr algn="ctr" fontAlgn="t">
                        <a:lnSpc>
                          <a:spcPct val="115000"/>
                        </a:lnSpc>
                        <a:spcAft>
                          <a:spcPts val="800"/>
                        </a:spcAft>
                        <a:buNone/>
                      </a:pPr>
                      <a:r>
                        <a:rPr lang="en-GB" sz="1800" b="1" i="0" u="none" strike="noStrike" kern="100" dirty="0">
                          <a:effectLst/>
                          <a:latin typeface="Calibri" panose="020F0502020204030204" pitchFamily="34" charset="0"/>
                          <a:ea typeface="Aptos" panose="020B0004020202020204" pitchFamily="34" charset="0"/>
                          <a:cs typeface="Calibri" panose="020F0502020204030204" pitchFamily="34" charset="0"/>
                        </a:rPr>
                        <a:t>Section  </a:t>
                      </a:r>
                      <a:endParaRPr lang="en-GB" sz="1800" b="0" i="0" u="none" strike="noStrike" dirty="0">
                        <a:effectLst/>
                        <a:latin typeface="Calibri" panose="020F0502020204030204" pitchFamily="34" charset="0"/>
                        <a:cs typeface="Calibri" panose="020F0502020204030204" pitchFamily="34" charset="0"/>
                      </a:endParaRPr>
                    </a:p>
                  </a:txBody>
                  <a:tcPr marL="63003" marR="63003" marT="87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800"/>
                        </a:spcAft>
                        <a:buNone/>
                      </a:pPr>
                      <a:r>
                        <a:rPr lang="en-GB" sz="1800" b="1" i="0" u="none" strike="noStrike" kern="100" dirty="0">
                          <a:effectLst/>
                          <a:latin typeface="Calibri" panose="020F0502020204030204" pitchFamily="34" charset="0"/>
                          <a:ea typeface="Aptos" panose="020B0004020202020204" pitchFamily="34" charset="0"/>
                          <a:cs typeface="Calibri" panose="020F0502020204030204" pitchFamily="34" charset="0"/>
                        </a:rPr>
                        <a:t>Summary (2-3 points) </a:t>
                      </a:r>
                      <a:endParaRPr lang="en-GB" sz="1800" b="0" i="0" u="none" strike="noStrike" dirty="0">
                        <a:effectLst/>
                        <a:latin typeface="Calibri" panose="020F0502020204030204" pitchFamily="34" charset="0"/>
                        <a:cs typeface="Calibri" panose="020F0502020204030204" pitchFamily="34" charset="0"/>
                      </a:endParaRPr>
                    </a:p>
                  </a:txBody>
                  <a:tcPr marL="63003" marR="63003" marT="87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t">
                        <a:lnSpc>
                          <a:spcPct val="115000"/>
                        </a:lnSpc>
                        <a:spcAft>
                          <a:spcPts val="800"/>
                        </a:spcAft>
                        <a:buNone/>
                      </a:pPr>
                      <a:r>
                        <a:rPr lang="en-GB" sz="1800" b="1" i="0" u="none" strike="noStrike" kern="100" dirty="0">
                          <a:effectLst/>
                          <a:latin typeface="Calibri" panose="020F0502020204030204" pitchFamily="34" charset="0"/>
                          <a:ea typeface="Aptos" panose="020B0004020202020204" pitchFamily="34" charset="0"/>
                          <a:cs typeface="Calibri" panose="020F0502020204030204" pitchFamily="34" charset="0"/>
                        </a:rPr>
                        <a:t>Extension – does anything jump out at you from this section? </a:t>
                      </a:r>
                      <a:endParaRPr lang="en-GB" sz="1800" b="0" i="0" u="none" strike="noStrike" dirty="0">
                        <a:effectLst/>
                        <a:latin typeface="Calibri" panose="020F0502020204030204" pitchFamily="34" charset="0"/>
                        <a:cs typeface="Calibri" panose="020F0502020204030204" pitchFamily="34" charset="0"/>
                      </a:endParaRPr>
                    </a:p>
                  </a:txBody>
                  <a:tcPr marL="63003" marR="63003" marT="87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03670109"/>
                  </a:ext>
                </a:extLst>
              </a:tr>
              <a:tr h="1123789">
                <a:tc>
                  <a:txBody>
                    <a:bodyPr/>
                    <a:lstStyle/>
                    <a:p>
                      <a:pPr algn="ctr" fontAlgn="t">
                        <a:lnSpc>
                          <a:spcPct val="115000"/>
                        </a:lnSpc>
                        <a:spcAft>
                          <a:spcPts val="800"/>
                        </a:spcAft>
                        <a:buNone/>
                      </a:pPr>
                      <a:r>
                        <a:rPr lang="en-GB" sz="1600" b="1" i="0" u="none" strike="noStrike" kern="100">
                          <a:effectLst/>
                          <a:latin typeface="Aptos" panose="020B0004020202020204" pitchFamily="34" charset="0"/>
                          <a:ea typeface="Aptos" panose="020B0004020202020204" pitchFamily="34" charset="0"/>
                          <a:cs typeface="Times New Roman" panose="02020603050405020304" pitchFamily="18" charset="0"/>
                        </a:rPr>
                        <a:t>1</a:t>
                      </a:r>
                      <a:endParaRPr lang="en-GB" sz="1600" b="0" i="0" u="none" strike="noStrike">
                        <a:effectLst/>
                        <a:latin typeface="Arial" panose="020B0604020202020204" pitchFamily="34" charset="0"/>
                      </a:endParaRPr>
                    </a:p>
                  </a:txBody>
                  <a:tcPr marL="63003" marR="63003" marT="87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indent="0" algn="l" fontAlgn="t">
                        <a:lnSpc>
                          <a:spcPct val="115000"/>
                        </a:lnSpc>
                        <a:buClrTx/>
                        <a:buSzPts val="1800"/>
                        <a:buFont typeface="Symbol" panose="05050102010706020507" pitchFamily="18" charset="2"/>
                        <a:buNone/>
                      </a:pPr>
                      <a:endParaRPr lang="en-GB" sz="1600" b="0" i="0" u="none" strike="noStrike" dirty="0">
                        <a:effectLst/>
                        <a:latin typeface="Arial" panose="020B0604020202020204" pitchFamily="34" charset="0"/>
                      </a:endParaRPr>
                    </a:p>
                  </a:txBody>
                  <a:tcPr marL="63003" marR="63003" marT="87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l" fontAlgn="t">
                        <a:lnSpc>
                          <a:spcPct val="115000"/>
                        </a:lnSpc>
                        <a:spcAft>
                          <a:spcPts val="800"/>
                        </a:spcAft>
                        <a:buNone/>
                      </a:pPr>
                      <a:r>
                        <a:rPr lang="en-GB" sz="1600" b="0" i="0" u="none" strike="noStrike" kern="100">
                          <a:effectLst/>
                          <a:latin typeface="Aptos" panose="020B0004020202020204" pitchFamily="34" charset="0"/>
                          <a:ea typeface="Aptos" panose="020B0004020202020204" pitchFamily="34" charset="0"/>
                          <a:cs typeface="Times New Roman" panose="02020603050405020304" pitchFamily="18" charset="0"/>
                        </a:rPr>
                        <a:t> </a:t>
                      </a:r>
                      <a:endParaRPr lang="en-GB" sz="1600" b="0" i="0" u="none" strike="noStrike">
                        <a:effectLst/>
                        <a:latin typeface="Arial" panose="020B0604020202020204" pitchFamily="34" charset="0"/>
                      </a:endParaRPr>
                    </a:p>
                  </a:txBody>
                  <a:tcPr marL="63003" marR="63003" marT="87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6670552"/>
                  </a:ext>
                </a:extLst>
              </a:tr>
              <a:tr h="1123789">
                <a:tc>
                  <a:txBody>
                    <a:bodyPr/>
                    <a:lstStyle/>
                    <a:p>
                      <a:pPr algn="ctr" fontAlgn="t">
                        <a:lnSpc>
                          <a:spcPct val="115000"/>
                        </a:lnSpc>
                        <a:spcAft>
                          <a:spcPts val="800"/>
                        </a:spcAft>
                        <a:buNone/>
                      </a:pPr>
                      <a:r>
                        <a:rPr lang="en-GB" sz="1600" b="1" i="0" u="none" strike="noStrike" kern="100">
                          <a:effectLst/>
                          <a:latin typeface="Aptos" panose="020B0004020202020204" pitchFamily="34" charset="0"/>
                          <a:ea typeface="Aptos" panose="020B0004020202020204" pitchFamily="34" charset="0"/>
                          <a:cs typeface="Times New Roman" panose="02020603050405020304" pitchFamily="18" charset="0"/>
                        </a:rPr>
                        <a:t>2</a:t>
                      </a:r>
                      <a:endParaRPr lang="en-GB" sz="1600" b="0" i="0" u="none" strike="noStrike">
                        <a:effectLst/>
                        <a:latin typeface="Arial" panose="020B0604020202020204" pitchFamily="34" charset="0"/>
                      </a:endParaRPr>
                    </a:p>
                  </a:txBody>
                  <a:tcPr marL="63003" marR="63003" marT="87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indent="0" algn="l" fontAlgn="t">
                        <a:lnSpc>
                          <a:spcPct val="115000"/>
                        </a:lnSpc>
                        <a:buClrTx/>
                        <a:buSzPts val="1800"/>
                        <a:buFont typeface="Symbol" panose="05050102010706020507" pitchFamily="18" charset="2"/>
                        <a:buNone/>
                      </a:pPr>
                      <a:endParaRPr lang="en-GB" sz="1600" b="0" i="0" u="none" strike="noStrike" kern="100">
                        <a:effectLst/>
                        <a:latin typeface="Aptos" panose="020B0004020202020204" pitchFamily="34" charset="0"/>
                        <a:ea typeface="Aptos" panose="020B0004020202020204" pitchFamily="34" charset="0"/>
                        <a:cs typeface="Times New Roman" panose="02020603050405020304" pitchFamily="18" charset="0"/>
                      </a:endParaRPr>
                    </a:p>
                  </a:txBody>
                  <a:tcPr marL="63003" marR="63003" marT="87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15000"/>
                        </a:lnSpc>
                        <a:spcAft>
                          <a:spcPts val="800"/>
                        </a:spcAft>
                        <a:buNone/>
                      </a:pPr>
                      <a:r>
                        <a:rPr lang="en-GB" sz="1600" b="0" i="0" u="none" strike="noStrike" kern="100">
                          <a:effectLst/>
                          <a:latin typeface="Aptos" panose="020B0004020202020204" pitchFamily="34" charset="0"/>
                          <a:ea typeface="Aptos" panose="020B0004020202020204" pitchFamily="34" charset="0"/>
                          <a:cs typeface="Times New Roman" panose="02020603050405020304" pitchFamily="18" charset="0"/>
                        </a:rPr>
                        <a:t> </a:t>
                      </a:r>
                      <a:endParaRPr lang="en-GB" sz="1600" b="0" i="0" u="none" strike="noStrike">
                        <a:effectLst/>
                        <a:latin typeface="Arial" panose="020B0604020202020204" pitchFamily="34" charset="0"/>
                      </a:endParaRPr>
                    </a:p>
                  </a:txBody>
                  <a:tcPr marL="63003" marR="63003" marT="87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033928053"/>
                  </a:ext>
                </a:extLst>
              </a:tr>
              <a:tr h="1123789">
                <a:tc>
                  <a:txBody>
                    <a:bodyPr/>
                    <a:lstStyle/>
                    <a:p>
                      <a:pPr algn="ctr" fontAlgn="t">
                        <a:lnSpc>
                          <a:spcPct val="115000"/>
                        </a:lnSpc>
                        <a:spcAft>
                          <a:spcPts val="800"/>
                        </a:spcAft>
                        <a:buNone/>
                      </a:pPr>
                      <a:r>
                        <a:rPr lang="en-GB" sz="1600" b="1" i="0" u="none" strike="noStrike" kern="100">
                          <a:effectLst/>
                          <a:latin typeface="Aptos" panose="020B0004020202020204" pitchFamily="34" charset="0"/>
                          <a:ea typeface="Aptos" panose="020B0004020202020204" pitchFamily="34" charset="0"/>
                          <a:cs typeface="Times New Roman" panose="02020603050405020304" pitchFamily="18" charset="0"/>
                        </a:rPr>
                        <a:t>3</a:t>
                      </a:r>
                      <a:endParaRPr lang="en-GB" sz="1600" b="0" i="0" u="none" strike="noStrike">
                        <a:effectLst/>
                        <a:latin typeface="Arial" panose="020B0604020202020204" pitchFamily="34" charset="0"/>
                      </a:endParaRPr>
                    </a:p>
                  </a:txBody>
                  <a:tcPr marL="63003" marR="63003" marT="87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indent="0" algn="l" fontAlgn="t">
                        <a:lnSpc>
                          <a:spcPct val="115000"/>
                        </a:lnSpc>
                        <a:buClrTx/>
                        <a:buSzPts val="1800"/>
                        <a:buFont typeface="Symbol" panose="05050102010706020507" pitchFamily="18" charset="2"/>
                        <a:buNone/>
                      </a:pPr>
                      <a:endParaRPr lang="en-GB" sz="1600" b="0" i="0" u="none" strike="noStrike">
                        <a:effectLst/>
                        <a:latin typeface="Arial" panose="020B0604020202020204" pitchFamily="34" charset="0"/>
                      </a:endParaRPr>
                    </a:p>
                    <a:p>
                      <a:pPr marL="347472" indent="-347472" algn="l" fontAlgn="t">
                        <a:lnSpc>
                          <a:spcPct val="115000"/>
                        </a:lnSpc>
                        <a:spcAft>
                          <a:spcPts val="800"/>
                        </a:spcAft>
                        <a:buNone/>
                      </a:pPr>
                      <a:r>
                        <a:rPr lang="en-GB" sz="1600" b="0" i="0" u="none" strike="noStrike" kern="100">
                          <a:effectLst/>
                          <a:latin typeface="Aptos" panose="020B0004020202020204" pitchFamily="34" charset="0"/>
                          <a:ea typeface="Aptos" panose="020B0004020202020204" pitchFamily="34" charset="0"/>
                          <a:cs typeface="Times New Roman" panose="02020603050405020304" pitchFamily="18" charset="0"/>
                        </a:rPr>
                        <a:t> </a:t>
                      </a:r>
                      <a:endParaRPr lang="en-GB" sz="1600" b="0" i="0" u="none" strike="noStrike">
                        <a:effectLst/>
                        <a:latin typeface="Arial" panose="020B0604020202020204" pitchFamily="34" charset="0"/>
                      </a:endParaRPr>
                    </a:p>
                  </a:txBody>
                  <a:tcPr marL="63003" marR="63003" marT="87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15000"/>
                        </a:lnSpc>
                        <a:spcAft>
                          <a:spcPts val="800"/>
                        </a:spcAft>
                        <a:buNone/>
                      </a:pPr>
                      <a:r>
                        <a:rPr lang="en-GB" sz="1600" b="0" i="0" u="none" strike="noStrike" kern="100">
                          <a:effectLst/>
                          <a:latin typeface="Aptos" panose="020B0004020202020204" pitchFamily="34" charset="0"/>
                          <a:ea typeface="Aptos" panose="020B0004020202020204" pitchFamily="34" charset="0"/>
                          <a:cs typeface="Times New Roman" panose="02020603050405020304" pitchFamily="18" charset="0"/>
                        </a:rPr>
                        <a:t> </a:t>
                      </a:r>
                      <a:endParaRPr lang="en-GB" sz="1600" b="0" i="0" u="none" strike="noStrike">
                        <a:effectLst/>
                        <a:latin typeface="Arial" panose="020B0604020202020204" pitchFamily="34" charset="0"/>
                      </a:endParaRPr>
                    </a:p>
                  </a:txBody>
                  <a:tcPr marL="63003" marR="63003" marT="87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11290156"/>
                  </a:ext>
                </a:extLst>
              </a:tr>
              <a:tr h="1123789">
                <a:tc>
                  <a:txBody>
                    <a:bodyPr/>
                    <a:lstStyle/>
                    <a:p>
                      <a:pPr algn="ctr" fontAlgn="t">
                        <a:lnSpc>
                          <a:spcPct val="115000"/>
                        </a:lnSpc>
                        <a:spcAft>
                          <a:spcPts val="800"/>
                        </a:spcAft>
                        <a:buNone/>
                      </a:pPr>
                      <a:r>
                        <a:rPr lang="en-GB" sz="1600" b="0" i="0" u="none" strike="noStrike" kern="100">
                          <a:effectLst/>
                          <a:latin typeface="Aptos" panose="020B0004020202020204" pitchFamily="34" charset="0"/>
                          <a:ea typeface="Aptos" panose="020B0004020202020204" pitchFamily="34" charset="0"/>
                          <a:cs typeface="Times New Roman" panose="02020603050405020304" pitchFamily="18" charset="0"/>
                        </a:rPr>
                        <a:t>4</a:t>
                      </a:r>
                      <a:endParaRPr lang="en-GB" sz="1600" b="0" i="0" u="none" strike="noStrike">
                        <a:effectLst/>
                        <a:latin typeface="Arial" panose="020B0604020202020204" pitchFamily="34" charset="0"/>
                      </a:endParaRPr>
                    </a:p>
                  </a:txBody>
                  <a:tcPr marL="63003" marR="63003" marT="87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indent="0" algn="l" fontAlgn="t">
                        <a:lnSpc>
                          <a:spcPct val="115000"/>
                        </a:lnSpc>
                        <a:buClrTx/>
                        <a:buSzPts val="1800"/>
                        <a:buFont typeface="Symbol" panose="05050102010706020507" pitchFamily="18" charset="2"/>
                        <a:buNone/>
                      </a:pPr>
                      <a:endParaRPr lang="en-GB" sz="1600" b="0" i="0" u="none" strike="noStrike">
                        <a:effectLst/>
                        <a:latin typeface="Arial" panose="020B0604020202020204" pitchFamily="34" charset="0"/>
                      </a:endParaRPr>
                    </a:p>
                    <a:p>
                      <a:pPr marL="347472" indent="-347472" algn="l" fontAlgn="t">
                        <a:lnSpc>
                          <a:spcPct val="115000"/>
                        </a:lnSpc>
                        <a:spcAft>
                          <a:spcPts val="800"/>
                        </a:spcAft>
                        <a:buNone/>
                      </a:pPr>
                      <a:r>
                        <a:rPr lang="en-GB" sz="1600" b="0" i="0" u="none" strike="noStrike" kern="100">
                          <a:effectLst/>
                          <a:latin typeface="Aptos" panose="020B0004020202020204" pitchFamily="34" charset="0"/>
                          <a:ea typeface="Aptos" panose="020B0004020202020204" pitchFamily="34" charset="0"/>
                          <a:cs typeface="Times New Roman" panose="02020603050405020304" pitchFamily="18" charset="0"/>
                        </a:rPr>
                        <a:t> </a:t>
                      </a:r>
                      <a:endParaRPr lang="en-GB" sz="1600" b="0" i="0" u="none" strike="noStrike">
                        <a:effectLst/>
                        <a:latin typeface="Arial" panose="020B0604020202020204" pitchFamily="34" charset="0"/>
                      </a:endParaRPr>
                    </a:p>
                  </a:txBody>
                  <a:tcPr marL="63003" marR="63003" marT="87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15000"/>
                        </a:lnSpc>
                        <a:spcAft>
                          <a:spcPts val="800"/>
                        </a:spcAft>
                        <a:buNone/>
                      </a:pPr>
                      <a:r>
                        <a:rPr lang="en-GB" sz="1600" b="1" i="0" u="none" strike="noStrike" kern="100">
                          <a:effectLst/>
                          <a:latin typeface="Aptos" panose="020B0004020202020204" pitchFamily="34" charset="0"/>
                          <a:ea typeface="Aptos" panose="020B0004020202020204" pitchFamily="34" charset="0"/>
                          <a:cs typeface="Times New Roman" panose="02020603050405020304" pitchFamily="18" charset="0"/>
                        </a:rPr>
                        <a:t> </a:t>
                      </a:r>
                      <a:endParaRPr lang="en-GB" sz="1600" b="0" i="0" u="none" strike="noStrike">
                        <a:effectLst/>
                        <a:latin typeface="Arial" panose="020B0604020202020204" pitchFamily="34" charset="0"/>
                      </a:endParaRPr>
                    </a:p>
                  </a:txBody>
                  <a:tcPr marL="63003" marR="63003" marT="87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89508184"/>
                  </a:ext>
                </a:extLst>
              </a:tr>
              <a:tr h="1123789">
                <a:tc>
                  <a:txBody>
                    <a:bodyPr/>
                    <a:lstStyle/>
                    <a:p>
                      <a:pPr algn="ctr" fontAlgn="t">
                        <a:lnSpc>
                          <a:spcPct val="115000"/>
                        </a:lnSpc>
                        <a:spcAft>
                          <a:spcPts val="800"/>
                        </a:spcAft>
                        <a:buNone/>
                      </a:pPr>
                      <a:r>
                        <a:rPr lang="en-GB" sz="1600" b="1" i="0" u="none" strike="noStrike" kern="100">
                          <a:effectLst/>
                          <a:latin typeface="Aptos" panose="020B0004020202020204" pitchFamily="34" charset="0"/>
                          <a:ea typeface="Aptos" panose="020B0004020202020204" pitchFamily="34" charset="0"/>
                          <a:cs typeface="Times New Roman" panose="02020603050405020304" pitchFamily="18" charset="0"/>
                        </a:rPr>
                        <a:t>5</a:t>
                      </a:r>
                      <a:endParaRPr lang="en-GB" sz="1600" b="0" i="0" u="none" strike="noStrike">
                        <a:effectLst/>
                        <a:latin typeface="Arial" panose="020B0604020202020204" pitchFamily="34" charset="0"/>
                      </a:endParaRPr>
                    </a:p>
                  </a:txBody>
                  <a:tcPr marL="63003" marR="63003" marT="87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indent="0" algn="l" fontAlgn="t">
                        <a:lnSpc>
                          <a:spcPct val="115000"/>
                        </a:lnSpc>
                        <a:buClrTx/>
                        <a:buSzPts val="1800"/>
                        <a:buFont typeface="Symbol" panose="05050102010706020507" pitchFamily="18" charset="2"/>
                        <a:buNone/>
                      </a:pPr>
                      <a:endParaRPr lang="en-GB" sz="1600" b="0" i="0" u="none" strike="noStrike">
                        <a:effectLst/>
                        <a:latin typeface="Arial" panose="020B0604020202020204" pitchFamily="34" charset="0"/>
                      </a:endParaRPr>
                    </a:p>
                    <a:p>
                      <a:pPr marL="347472" indent="-347472" algn="l" fontAlgn="t">
                        <a:lnSpc>
                          <a:spcPct val="115000"/>
                        </a:lnSpc>
                        <a:spcAft>
                          <a:spcPts val="800"/>
                        </a:spcAft>
                        <a:buNone/>
                      </a:pPr>
                      <a:r>
                        <a:rPr lang="en-GB" sz="1600" b="0" i="0" u="none" strike="noStrike" kern="100">
                          <a:effectLst/>
                          <a:latin typeface="Aptos" panose="020B0004020202020204" pitchFamily="34" charset="0"/>
                          <a:ea typeface="Aptos" panose="020B0004020202020204" pitchFamily="34" charset="0"/>
                          <a:cs typeface="Times New Roman" panose="02020603050405020304" pitchFamily="18" charset="0"/>
                        </a:rPr>
                        <a:t> </a:t>
                      </a:r>
                      <a:endParaRPr lang="en-GB" sz="1600" b="0" i="0" u="none" strike="noStrike">
                        <a:effectLst/>
                        <a:latin typeface="Arial" panose="020B0604020202020204" pitchFamily="34" charset="0"/>
                      </a:endParaRPr>
                    </a:p>
                  </a:txBody>
                  <a:tcPr marL="63003" marR="63003" marT="87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15000"/>
                        </a:lnSpc>
                        <a:spcAft>
                          <a:spcPts val="800"/>
                        </a:spcAft>
                        <a:buNone/>
                      </a:pPr>
                      <a:r>
                        <a:rPr lang="en-GB" sz="1600" b="1" i="0" u="none" strike="noStrike" kern="100" dirty="0">
                          <a:effectLst/>
                          <a:latin typeface="Aptos" panose="020B0004020202020204" pitchFamily="34" charset="0"/>
                          <a:ea typeface="Aptos" panose="020B0004020202020204" pitchFamily="34" charset="0"/>
                          <a:cs typeface="Times New Roman" panose="02020603050405020304" pitchFamily="18" charset="0"/>
                        </a:rPr>
                        <a:t> </a:t>
                      </a:r>
                      <a:endParaRPr lang="en-GB" sz="1600" b="0" i="0" u="none" strike="noStrike" dirty="0">
                        <a:effectLst/>
                        <a:latin typeface="Arial" panose="020B0604020202020204" pitchFamily="34" charset="0"/>
                      </a:endParaRPr>
                    </a:p>
                  </a:txBody>
                  <a:tcPr marL="63003" marR="63003" marT="87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825432309"/>
                  </a:ext>
                </a:extLst>
              </a:tr>
            </a:tbl>
          </a:graphicData>
        </a:graphic>
      </p:graphicFrame>
    </p:spTree>
    <p:extLst>
      <p:ext uri="{BB962C8B-B14F-4D97-AF65-F5344CB8AC3E}">
        <p14:creationId xmlns:p14="http://schemas.microsoft.com/office/powerpoint/2010/main" val="25426029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02F261B0-1CDB-D326-F746-4FC78A16BBD0}"/>
              </a:ext>
            </a:extLst>
          </p:cNvPr>
          <p:cNvGraphicFramePr>
            <a:graphicFrameLocks noGrp="1"/>
          </p:cNvGraphicFramePr>
          <p:nvPr>
            <p:extLst>
              <p:ext uri="{D42A27DB-BD31-4B8C-83A1-F6EECF244321}">
                <p14:modId xmlns:p14="http://schemas.microsoft.com/office/powerpoint/2010/main" val="212637485"/>
              </p:ext>
            </p:extLst>
          </p:nvPr>
        </p:nvGraphicFramePr>
        <p:xfrm>
          <a:off x="88993" y="55835"/>
          <a:ext cx="12014015" cy="6752782"/>
        </p:xfrm>
        <a:graphic>
          <a:graphicData uri="http://schemas.openxmlformats.org/drawingml/2006/table">
            <a:tbl>
              <a:tblPr firstRow="1" firstCol="1" bandRow="1"/>
              <a:tblGrid>
                <a:gridCol w="679251">
                  <a:extLst>
                    <a:ext uri="{9D8B030D-6E8A-4147-A177-3AD203B41FA5}">
                      <a16:colId xmlns:a16="http://schemas.microsoft.com/office/drawing/2014/main" val="2827731433"/>
                    </a:ext>
                  </a:extLst>
                </a:gridCol>
                <a:gridCol w="11334764">
                  <a:extLst>
                    <a:ext uri="{9D8B030D-6E8A-4147-A177-3AD203B41FA5}">
                      <a16:colId xmlns:a16="http://schemas.microsoft.com/office/drawing/2014/main" val="3961442324"/>
                    </a:ext>
                  </a:extLst>
                </a:gridCol>
              </a:tblGrid>
              <a:tr h="242475">
                <a:tc>
                  <a:txBody>
                    <a:bodyPr/>
                    <a:lstStyle/>
                    <a:p>
                      <a:pPr algn="l">
                        <a:lnSpc>
                          <a:spcPct val="115000"/>
                        </a:lnSpc>
                        <a:spcAft>
                          <a:spcPts val="800"/>
                        </a:spcAft>
                      </a:pPr>
                      <a:r>
                        <a:rPr lang="en-GB" sz="1100" b="1" kern="100" dirty="0">
                          <a:effectLst/>
                          <a:latin typeface="Calibri" panose="020F0502020204030204" pitchFamily="34" charset="0"/>
                          <a:ea typeface="Aptos" panose="02110004020202020204"/>
                          <a:cs typeface="Calibri" panose="020F0502020204030204" pitchFamily="34" charset="0"/>
                        </a:rPr>
                        <a:t>Section</a:t>
                      </a:r>
                      <a:r>
                        <a:rPr lang="en-GB" sz="1400" b="1" kern="100" dirty="0">
                          <a:effectLst/>
                          <a:latin typeface="Calibri" panose="020F0502020204030204" pitchFamily="34" charset="0"/>
                          <a:ea typeface="Aptos" panose="02110004020202020204"/>
                          <a:cs typeface="Calibri" panose="020F0502020204030204" pitchFamily="34" charset="0"/>
                        </a:rPr>
                        <a:t>  </a:t>
                      </a:r>
                      <a:endParaRPr lang="en-GB" sz="1400" kern="100" dirty="0">
                        <a:effectLst/>
                        <a:latin typeface="Calibri" panose="020F0502020204030204" pitchFamily="34" charset="0"/>
                        <a:ea typeface="Aptos" panose="02110004020202020204"/>
                        <a:cs typeface="Calibri" panose="020F0502020204030204" pitchFamily="34" charset="0"/>
                      </a:endParaRPr>
                    </a:p>
                  </a:txBody>
                  <a:tcPr marL="46117" marR="461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a:lnSpc>
                          <a:spcPct val="115000"/>
                        </a:lnSpc>
                        <a:spcAft>
                          <a:spcPts val="800"/>
                        </a:spcAft>
                      </a:pPr>
                      <a:r>
                        <a:rPr lang="en-GB" sz="1400" b="1" kern="100">
                          <a:effectLst/>
                          <a:latin typeface="Calibri" panose="020F0502020204030204" pitchFamily="34" charset="0"/>
                          <a:ea typeface="Aptos" panose="02110004020202020204"/>
                          <a:cs typeface="Calibri" panose="020F0502020204030204" pitchFamily="34" charset="0"/>
                        </a:rPr>
                        <a:t> Angus McMillan, ‘Supposed  outrage by the Blacks’, </a:t>
                      </a:r>
                      <a:r>
                        <a:rPr lang="en-GB" sz="1400" b="1" i="1" kern="100">
                          <a:effectLst/>
                          <a:latin typeface="Calibri" panose="020F0502020204030204" pitchFamily="34" charset="0"/>
                          <a:ea typeface="Aptos" panose="02110004020202020204"/>
                          <a:cs typeface="Calibri" panose="020F0502020204030204" pitchFamily="34" charset="0"/>
                        </a:rPr>
                        <a:t>Sydney Morning Herald</a:t>
                      </a:r>
                      <a:r>
                        <a:rPr lang="en-GB" sz="1400" b="1" kern="100">
                          <a:effectLst/>
                          <a:latin typeface="Calibri" panose="020F0502020204030204" pitchFamily="34" charset="0"/>
                          <a:ea typeface="Aptos" panose="02110004020202020204"/>
                          <a:cs typeface="Calibri" panose="020F0502020204030204" pitchFamily="34" charset="0"/>
                        </a:rPr>
                        <a:t>, 28 December 1840.</a:t>
                      </a:r>
                      <a:endParaRPr lang="en-GB" sz="1400" kern="100">
                        <a:effectLst/>
                        <a:latin typeface="Calibri" panose="020F0502020204030204" pitchFamily="34" charset="0"/>
                        <a:ea typeface="Aptos" panose="02110004020202020204"/>
                        <a:cs typeface="Calibri" panose="020F0502020204030204" pitchFamily="34" charset="0"/>
                      </a:endParaRPr>
                    </a:p>
                  </a:txBody>
                  <a:tcPr marL="46117" marR="461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63641232"/>
                  </a:ext>
                </a:extLst>
              </a:tr>
              <a:tr h="1262743">
                <a:tc>
                  <a:txBody>
                    <a:bodyPr/>
                    <a:lstStyle/>
                    <a:p>
                      <a:pPr algn="l">
                        <a:lnSpc>
                          <a:spcPct val="115000"/>
                        </a:lnSpc>
                        <a:spcAft>
                          <a:spcPts val="800"/>
                        </a:spcAft>
                      </a:pPr>
                      <a:r>
                        <a:rPr lang="en-GB" sz="1400" b="1" kern="100">
                          <a:effectLst/>
                          <a:latin typeface="Calibri" panose="020F0502020204030204" pitchFamily="34" charset="0"/>
                          <a:ea typeface="Aptos" panose="02110004020202020204"/>
                          <a:cs typeface="Calibri" panose="020F0502020204030204" pitchFamily="34" charset="0"/>
                        </a:rPr>
                        <a:t>1</a:t>
                      </a:r>
                      <a:endParaRPr lang="en-GB" sz="1400" kern="100">
                        <a:effectLst/>
                        <a:latin typeface="Calibri" panose="020F0502020204030204" pitchFamily="34" charset="0"/>
                        <a:ea typeface="Aptos" panose="02110004020202020204"/>
                        <a:cs typeface="Calibri" panose="020F0502020204030204" pitchFamily="34" charset="0"/>
                      </a:endParaRPr>
                    </a:p>
                  </a:txBody>
                  <a:tcPr marL="46117" marR="461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a:lnSpc>
                          <a:spcPct val="115000"/>
                        </a:lnSpc>
                        <a:spcAft>
                          <a:spcPts val="800"/>
                        </a:spcAft>
                      </a:pPr>
                      <a:r>
                        <a:rPr lang="en-GB" sz="1400" kern="100">
                          <a:effectLst/>
                          <a:latin typeface="Calibri" panose="020F0502020204030204" pitchFamily="34" charset="0"/>
                          <a:ea typeface="Aptos" panose="02110004020202020204"/>
                          <a:cs typeface="Calibri" panose="020F0502020204030204" pitchFamily="34" charset="0"/>
                        </a:rPr>
                        <a:t>We call the particular attention of parties who have friends and relatives in the neighbourhood of Port Phillip (Australia) … It appears quite clear  that </a:t>
                      </a:r>
                      <a:r>
                        <a:rPr lang="en-GB" sz="1400" b="1" kern="100">
                          <a:effectLst/>
                          <a:latin typeface="Calibri" panose="020F0502020204030204" pitchFamily="34" charset="0"/>
                          <a:ea typeface="Aptos" panose="02110004020202020204"/>
                          <a:cs typeface="Calibri" panose="020F0502020204030204" pitchFamily="34" charset="0"/>
                        </a:rPr>
                        <a:t>murder has been committed</a:t>
                      </a:r>
                      <a:r>
                        <a:rPr lang="en-GB" sz="1400" kern="100">
                          <a:effectLst/>
                          <a:latin typeface="Calibri" panose="020F0502020204030204" pitchFamily="34" charset="0"/>
                          <a:ea typeface="Aptos" panose="02110004020202020204"/>
                          <a:cs typeface="Calibri" panose="020F0502020204030204" pitchFamily="34" charset="0"/>
                        </a:rPr>
                        <a:t>, and perhaps </a:t>
                      </a:r>
                      <a:r>
                        <a:rPr lang="en-GB" sz="1400" b="1" kern="100">
                          <a:effectLst/>
                          <a:latin typeface="Calibri" panose="020F0502020204030204" pitchFamily="34" charset="0"/>
                          <a:ea typeface="Aptos" panose="02110004020202020204"/>
                          <a:cs typeface="Calibri" panose="020F0502020204030204" pitchFamily="34" charset="0"/>
                        </a:rPr>
                        <a:t>the publication of the list of property</a:t>
                      </a:r>
                      <a:r>
                        <a:rPr lang="en-GB" sz="1400" kern="100">
                          <a:effectLst/>
                          <a:latin typeface="Calibri" panose="020F0502020204030204" pitchFamily="34" charset="0"/>
                          <a:ea typeface="Aptos" panose="02110004020202020204"/>
                          <a:cs typeface="Calibri" panose="020F0502020204030204" pitchFamily="34" charset="0"/>
                        </a:rPr>
                        <a:t> </a:t>
                      </a:r>
                      <a:r>
                        <a:rPr lang="en-GB" sz="1400" b="1" kern="100">
                          <a:effectLst/>
                          <a:latin typeface="Calibri" panose="020F0502020204030204" pitchFamily="34" charset="0"/>
                          <a:ea typeface="Aptos" panose="02110004020202020204"/>
                          <a:cs typeface="Calibri" panose="020F0502020204030204" pitchFamily="34" charset="0"/>
                        </a:rPr>
                        <a:t>found may assist in identifying the murdered party</a:t>
                      </a:r>
                      <a:r>
                        <a:rPr lang="en-GB" sz="1400" kern="100">
                          <a:effectLst/>
                          <a:latin typeface="Calibri" panose="020F0502020204030204" pitchFamily="34" charset="0"/>
                          <a:ea typeface="Aptos" panose="02110004020202020204"/>
                          <a:cs typeface="Calibri" panose="020F0502020204030204" pitchFamily="34" charset="0"/>
                        </a:rPr>
                        <a:t>. The letter was placed in our possession several days since, but was unfortunately mislaid. …Started from our station to discover a road to the coast …[we] came upon </a:t>
                      </a:r>
                      <a:r>
                        <a:rPr lang="en-GB" sz="1400" b="1" kern="100">
                          <a:effectLst/>
                          <a:latin typeface="Calibri" panose="020F0502020204030204" pitchFamily="34" charset="0"/>
                          <a:ea typeface="Aptos" panose="02110004020202020204"/>
                          <a:cs typeface="Calibri" panose="020F0502020204030204" pitchFamily="34" charset="0"/>
                        </a:rPr>
                        <a:t>the camp of twenty-five black natives</a:t>
                      </a:r>
                      <a:r>
                        <a:rPr lang="en-GB" sz="1400" kern="100">
                          <a:effectLst/>
                          <a:latin typeface="Calibri" panose="020F0502020204030204" pitchFamily="34" charset="0"/>
                          <a:ea typeface="Aptos" panose="02110004020202020204"/>
                          <a:cs typeface="Calibri" panose="020F0502020204030204" pitchFamily="34" charset="0"/>
                        </a:rPr>
                        <a:t>, chiefly women, who all </a:t>
                      </a:r>
                      <a:r>
                        <a:rPr lang="en-GB" sz="1400" b="1" kern="100">
                          <a:effectLst/>
                          <a:latin typeface="Calibri" panose="020F0502020204030204" pitchFamily="34" charset="0"/>
                          <a:ea typeface="Aptos" panose="02110004020202020204"/>
                          <a:cs typeface="Calibri" panose="020F0502020204030204" pitchFamily="34" charset="0"/>
                        </a:rPr>
                        <a:t>ran away on our near approach</a:t>
                      </a:r>
                      <a:r>
                        <a:rPr lang="en-GB" sz="1400" kern="100">
                          <a:effectLst/>
                          <a:latin typeface="Calibri" panose="020F0502020204030204" pitchFamily="34" charset="0"/>
                          <a:ea typeface="Aptos" panose="02110004020202020204"/>
                          <a:cs typeface="Calibri" panose="020F0502020204030204" pitchFamily="34" charset="0"/>
                        </a:rPr>
                        <a:t>, leaving everything they had behind them excepting some of their spears. </a:t>
                      </a:r>
                    </a:p>
                  </a:txBody>
                  <a:tcPr marL="46117" marR="461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5138734"/>
                  </a:ext>
                </a:extLst>
              </a:tr>
              <a:tr h="1517809">
                <a:tc>
                  <a:txBody>
                    <a:bodyPr/>
                    <a:lstStyle/>
                    <a:p>
                      <a:pPr algn="l">
                        <a:lnSpc>
                          <a:spcPct val="115000"/>
                        </a:lnSpc>
                        <a:spcAft>
                          <a:spcPts val="800"/>
                        </a:spcAft>
                      </a:pPr>
                      <a:r>
                        <a:rPr lang="en-GB" sz="1400" b="1" kern="100">
                          <a:effectLst/>
                          <a:latin typeface="Calibri" panose="020F0502020204030204" pitchFamily="34" charset="0"/>
                          <a:ea typeface="Aptos" panose="02110004020202020204"/>
                          <a:cs typeface="Calibri" panose="020F0502020204030204" pitchFamily="34" charset="0"/>
                        </a:rPr>
                        <a:t>2</a:t>
                      </a:r>
                      <a:endParaRPr lang="en-GB" sz="1400" kern="100">
                        <a:effectLst/>
                        <a:latin typeface="Calibri" panose="020F0502020204030204" pitchFamily="34" charset="0"/>
                        <a:ea typeface="Aptos" panose="02110004020202020204"/>
                        <a:cs typeface="Calibri" panose="020F0502020204030204" pitchFamily="34" charset="0"/>
                      </a:endParaRPr>
                    </a:p>
                  </a:txBody>
                  <a:tcPr marL="46117" marR="461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a:lnSpc>
                          <a:spcPct val="115000"/>
                        </a:lnSpc>
                        <a:spcAft>
                          <a:spcPts val="800"/>
                        </a:spcAft>
                      </a:pPr>
                      <a:r>
                        <a:rPr lang="en-GB" sz="1400" b="1" kern="100">
                          <a:effectLst/>
                          <a:latin typeface="Calibri" panose="020F0502020204030204" pitchFamily="34" charset="0"/>
                          <a:ea typeface="Aptos" panose="02110004020202020204"/>
                          <a:cs typeface="Calibri" panose="020F0502020204030204" pitchFamily="34" charset="0"/>
                        </a:rPr>
                        <a:t>We then searched their camp, where we found European articles as underneath described</a:t>
                      </a:r>
                      <a:r>
                        <a:rPr lang="en-GB" sz="1400" kern="100">
                          <a:effectLst/>
                          <a:latin typeface="Calibri" panose="020F0502020204030204" pitchFamily="34" charset="0"/>
                          <a:ea typeface="Aptos" panose="02110004020202020204"/>
                          <a:cs typeface="Calibri" panose="020F0502020204030204" pitchFamily="34" charset="0"/>
                        </a:rPr>
                        <a:t>, Several check-shirts, cord and moleskin trousers, all </a:t>
                      </a:r>
                      <a:r>
                        <a:rPr lang="en-GB" sz="1400" b="1" kern="100">
                          <a:effectLst/>
                          <a:latin typeface="Calibri" panose="020F0502020204030204" pitchFamily="34" charset="0"/>
                          <a:ea typeface="Aptos" panose="02110004020202020204"/>
                          <a:cs typeface="Calibri" panose="020F0502020204030204" pitchFamily="34" charset="0"/>
                        </a:rPr>
                        <a:t>be-smeared with human blood</a:t>
                      </a:r>
                      <a:r>
                        <a:rPr lang="en-GB" sz="1400" kern="100">
                          <a:effectLst/>
                          <a:latin typeface="Calibri" panose="020F0502020204030204" pitchFamily="34" charset="0"/>
                          <a:ea typeface="Aptos" panose="02110004020202020204"/>
                          <a:cs typeface="Calibri" panose="020F0502020204030204" pitchFamily="34" charset="0"/>
                        </a:rPr>
                        <a:t>; one German frock, two pea-jackets, new brown Macintosh cloak, </a:t>
                      </a:r>
                      <a:r>
                        <a:rPr lang="en-GB" sz="1400" b="1" kern="100">
                          <a:effectLst/>
                          <a:latin typeface="Calibri" panose="020F0502020204030204" pitchFamily="34" charset="0"/>
                          <a:ea typeface="Aptos" panose="02110004020202020204"/>
                          <a:cs typeface="Calibri" panose="020F0502020204030204" pitchFamily="34" charset="0"/>
                        </a:rPr>
                        <a:t>also stained with blood</a:t>
                      </a:r>
                      <a:r>
                        <a:rPr lang="en-GB" sz="1400" kern="100">
                          <a:effectLst/>
                          <a:latin typeface="Calibri" panose="020F0502020204030204" pitchFamily="34" charset="0"/>
                          <a:ea typeface="Aptos" panose="02110004020202020204"/>
                          <a:cs typeface="Calibri" panose="020F0502020204030204" pitchFamily="34" charset="0"/>
                        </a:rPr>
                        <a:t>; several pieces of women's wearing apparel, namely, prints and merinos; a large lock of brown hair, </a:t>
                      </a:r>
                      <a:r>
                        <a:rPr lang="en-GB" sz="1400" b="1" kern="100">
                          <a:effectLst/>
                          <a:latin typeface="Calibri" panose="020F0502020204030204" pitchFamily="34" charset="0"/>
                          <a:ea typeface="Aptos" panose="02110004020202020204"/>
                          <a:cs typeface="Calibri" panose="020F0502020204030204" pitchFamily="34" charset="0"/>
                        </a:rPr>
                        <a:t>evidently that of a European women</a:t>
                      </a:r>
                      <a:r>
                        <a:rPr lang="en-GB" sz="1400" kern="100">
                          <a:effectLst/>
                          <a:latin typeface="Calibri" panose="020F0502020204030204" pitchFamily="34" charset="0"/>
                          <a:ea typeface="Aptos" panose="02110004020202020204"/>
                          <a:cs typeface="Calibri" panose="020F0502020204030204" pitchFamily="34" charset="0"/>
                        </a:rPr>
                        <a:t>, one child's white frock with brown velvet band, five hand towels, one of which was marked R. Jamieson No. 12, one blue silk purse, silver tassels and slides, containing seven shillings and </a:t>
                      </a:r>
                      <a:r>
                        <a:rPr lang="en-GB" sz="1400" b="1" kern="100">
                          <a:effectLst/>
                          <a:latin typeface="Calibri" panose="020F0502020204030204" pitchFamily="34" charset="0"/>
                          <a:ea typeface="Aptos" panose="02110004020202020204"/>
                          <a:cs typeface="Calibri" panose="020F0502020204030204" pitchFamily="34" charset="0"/>
                        </a:rPr>
                        <a:t>sixpence British money</a:t>
                      </a:r>
                      <a:r>
                        <a:rPr lang="en-GB" sz="1400" kern="100">
                          <a:effectLst/>
                          <a:latin typeface="Calibri" panose="020F0502020204030204" pitchFamily="34" charset="0"/>
                          <a:ea typeface="Aptos" panose="02110004020202020204"/>
                          <a:cs typeface="Calibri" panose="020F0502020204030204" pitchFamily="34" charset="0"/>
                        </a:rPr>
                        <a:t>, one woman's thimble, two large parcels of silk sewing thread, various colours, 10 new English blankets perfectly clean, shoemakers awls, bees' wax, </a:t>
                      </a:r>
                    </a:p>
                  </a:txBody>
                  <a:tcPr marL="46117" marR="461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104022566"/>
                  </a:ext>
                </a:extLst>
              </a:tr>
              <a:tr h="1262743">
                <a:tc>
                  <a:txBody>
                    <a:bodyPr/>
                    <a:lstStyle/>
                    <a:p>
                      <a:pPr algn="l">
                        <a:lnSpc>
                          <a:spcPct val="115000"/>
                        </a:lnSpc>
                        <a:spcAft>
                          <a:spcPts val="800"/>
                        </a:spcAft>
                      </a:pPr>
                      <a:r>
                        <a:rPr lang="en-GB" sz="1400" b="1" kern="100">
                          <a:effectLst/>
                          <a:latin typeface="Calibri" panose="020F0502020204030204" pitchFamily="34" charset="0"/>
                          <a:ea typeface="Aptos" panose="02110004020202020204"/>
                          <a:cs typeface="Calibri" panose="020F0502020204030204" pitchFamily="34" charset="0"/>
                        </a:rPr>
                        <a:t>3</a:t>
                      </a:r>
                      <a:endParaRPr lang="en-GB" sz="1400" kern="100">
                        <a:effectLst/>
                        <a:latin typeface="Calibri" panose="020F0502020204030204" pitchFamily="34" charset="0"/>
                        <a:ea typeface="Aptos" panose="02110004020202020204"/>
                        <a:cs typeface="Calibri" panose="020F0502020204030204" pitchFamily="34" charset="0"/>
                      </a:endParaRPr>
                    </a:p>
                  </a:txBody>
                  <a:tcPr marL="46117" marR="461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a:lnSpc>
                          <a:spcPct val="115000"/>
                        </a:lnSpc>
                        <a:spcAft>
                          <a:spcPts val="800"/>
                        </a:spcAft>
                      </a:pPr>
                      <a:r>
                        <a:rPr lang="en-GB" sz="1400" kern="100">
                          <a:effectLst/>
                          <a:latin typeface="Calibri" panose="020F0502020204030204" pitchFamily="34" charset="0"/>
                          <a:ea typeface="Aptos" panose="02110004020202020204"/>
                          <a:cs typeface="Calibri" panose="020F0502020204030204" pitchFamily="34" charset="0"/>
                        </a:rPr>
                        <a:t>blacksmith's pinchers and cold chisel, one bridle bit, which had been recently used, as the grass was quite fresh on it; the tube of a thermometer, broken looking glass, bottles of all descriptions, two of which had castor oil in them, one sealskin cap, one musket and some shot, one broad tomahawk, </a:t>
                      </a:r>
                      <a:r>
                        <a:rPr lang="en-GB" sz="1400" b="1" kern="100">
                          <a:effectLst/>
                          <a:latin typeface="Calibri" panose="020F0502020204030204" pitchFamily="34" charset="0"/>
                          <a:ea typeface="Aptos" panose="02110004020202020204"/>
                          <a:cs typeface="Calibri" panose="020F0502020204030204" pitchFamily="34" charset="0"/>
                        </a:rPr>
                        <a:t>some London, Glasgow, and Aberdeen newspapers</a:t>
                      </a:r>
                      <a:r>
                        <a:rPr lang="en-GB" sz="1400" kern="100">
                          <a:effectLst/>
                          <a:latin typeface="Calibri" panose="020F0502020204030204" pitchFamily="34" charset="0"/>
                          <a:ea typeface="Aptos" panose="02110004020202020204"/>
                          <a:cs typeface="Calibri" panose="020F0502020204030204" pitchFamily="34" charset="0"/>
                        </a:rPr>
                        <a:t>, printed in 1837 and 1838. One pewter two gallon measure, one ditto hand basin, one large tin camp kettle, two children's copy books, </a:t>
                      </a:r>
                      <a:r>
                        <a:rPr lang="en-GB" sz="1400" b="1" kern="100">
                          <a:effectLst/>
                          <a:latin typeface="Calibri" panose="020F0502020204030204" pitchFamily="34" charset="0"/>
                          <a:ea typeface="Aptos" panose="02110004020202020204"/>
                          <a:cs typeface="Calibri" panose="020F0502020204030204" pitchFamily="34" charset="0"/>
                        </a:rPr>
                        <a:t>one bible printed in Edinburgh</a:t>
                      </a:r>
                      <a:r>
                        <a:rPr lang="en-GB" sz="1400" kern="100">
                          <a:effectLst/>
                          <a:latin typeface="Calibri" panose="020F0502020204030204" pitchFamily="34" charset="0"/>
                          <a:ea typeface="Aptos" panose="02110004020202020204"/>
                          <a:cs typeface="Calibri" panose="020F0502020204030204" pitchFamily="34" charset="0"/>
                        </a:rPr>
                        <a:t>, June 1838, one set of the National Loan Fund regulations respecting </a:t>
                      </a:r>
                      <a:r>
                        <a:rPr lang="en-GB" sz="1400" b="1" kern="100">
                          <a:effectLst/>
                          <a:latin typeface="Calibri" panose="020F0502020204030204" pitchFamily="34" charset="0"/>
                          <a:ea typeface="Aptos" panose="02110004020202020204"/>
                          <a:cs typeface="Calibri" panose="020F0502020204030204" pitchFamily="34" charset="0"/>
                        </a:rPr>
                        <a:t>policies of Life insurance, and blank forms of medical man's certificate for effecting the same</a:t>
                      </a:r>
                      <a:r>
                        <a:rPr lang="en-GB" sz="1400" kern="100">
                          <a:effectLst/>
                          <a:latin typeface="Calibri" panose="020F0502020204030204" pitchFamily="34" charset="0"/>
                          <a:ea typeface="Aptos" panose="02110004020202020204"/>
                          <a:cs typeface="Calibri" panose="020F0502020204030204" pitchFamily="34" charset="0"/>
                        </a:rPr>
                        <a:t>.</a:t>
                      </a:r>
                    </a:p>
                  </a:txBody>
                  <a:tcPr marL="46117" marR="461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74992241"/>
                  </a:ext>
                </a:extLst>
              </a:tr>
              <a:tr h="1210296">
                <a:tc>
                  <a:txBody>
                    <a:bodyPr/>
                    <a:lstStyle/>
                    <a:p>
                      <a:pPr algn="l">
                        <a:lnSpc>
                          <a:spcPct val="115000"/>
                        </a:lnSpc>
                        <a:spcAft>
                          <a:spcPts val="800"/>
                        </a:spcAft>
                      </a:pPr>
                      <a:r>
                        <a:rPr lang="en-GB" sz="1400" kern="100">
                          <a:effectLst/>
                          <a:latin typeface="Calibri" panose="020F0502020204030204" pitchFamily="34" charset="0"/>
                          <a:ea typeface="Aptos" panose="02110004020202020204"/>
                          <a:cs typeface="Calibri" panose="020F0502020204030204" pitchFamily="34" charset="0"/>
                        </a:rPr>
                        <a:t>4</a:t>
                      </a:r>
                    </a:p>
                  </a:txBody>
                  <a:tcPr marL="46117" marR="461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a:lnSpc>
                          <a:spcPct val="115000"/>
                        </a:lnSpc>
                        <a:spcAft>
                          <a:spcPts val="800"/>
                        </a:spcAft>
                      </a:pPr>
                      <a:r>
                        <a:rPr lang="en-GB" sz="1200" b="1" kern="100">
                          <a:effectLst/>
                          <a:latin typeface="Calibri" panose="020F0502020204030204" pitchFamily="34" charset="0"/>
                          <a:ea typeface="Aptos" panose="02110004020202020204"/>
                          <a:cs typeface="Calibri" panose="020F0502020204030204" pitchFamily="34" charset="0"/>
                        </a:rPr>
                        <a:t>Enclosed in three kangaroo skin bags we found the dead body of a male child about two years old</a:t>
                      </a:r>
                      <a:r>
                        <a:rPr lang="en-GB" sz="1200" kern="100">
                          <a:effectLst/>
                          <a:latin typeface="Calibri" panose="020F0502020204030204" pitchFamily="34" charset="0"/>
                          <a:ea typeface="Aptos" panose="02110004020202020204"/>
                          <a:cs typeface="Calibri" panose="020F0502020204030204" pitchFamily="34" charset="0"/>
                        </a:rPr>
                        <a:t>, which Dr. Arbuckle carefully examined professionally, and discovered beyond doubt </a:t>
                      </a:r>
                      <a:r>
                        <a:rPr lang="en-GB" sz="1200" b="1" kern="100">
                          <a:effectLst/>
                          <a:latin typeface="Calibri" panose="020F0502020204030204" pitchFamily="34" charset="0"/>
                          <a:ea typeface="Aptos" panose="02110004020202020204"/>
                          <a:cs typeface="Calibri" panose="020F0502020204030204" pitchFamily="34" charset="0"/>
                        </a:rPr>
                        <a:t>its being of European parents; parts of the skin were perfectly white, not being in the least discoloured</a:t>
                      </a:r>
                      <a:r>
                        <a:rPr lang="en-GB" sz="1200" kern="100">
                          <a:effectLst/>
                          <a:latin typeface="Calibri" panose="020F0502020204030204" pitchFamily="34" charset="0"/>
                          <a:ea typeface="Aptos" panose="02110004020202020204"/>
                          <a:cs typeface="Calibri" panose="020F0502020204030204" pitchFamily="34" charset="0"/>
                        </a:rPr>
                        <a:t>. </a:t>
                      </a:r>
                      <a:r>
                        <a:rPr lang="en-GB" sz="1200" b="1" kern="100">
                          <a:effectLst/>
                          <a:latin typeface="Calibri" panose="020F0502020204030204" pitchFamily="34" charset="0"/>
                          <a:ea typeface="Aptos" panose="02110004020202020204"/>
                          <a:cs typeface="Calibri" panose="020F0502020204030204" pitchFamily="34" charset="0"/>
                        </a:rPr>
                        <a:t>We observed the men with shipped spears driving before them the women, one of whom we noticed constantly looking behind her</a:t>
                      </a:r>
                      <a:r>
                        <a:rPr lang="en-GB" sz="1200" kern="100">
                          <a:effectLst/>
                          <a:latin typeface="Calibri" panose="020F0502020204030204" pitchFamily="34" charset="0"/>
                          <a:ea typeface="Aptos" panose="02110004020202020204"/>
                          <a:cs typeface="Calibri" panose="020F0502020204030204" pitchFamily="34" charset="0"/>
                        </a:rPr>
                        <a:t>, at us, a circumstance which did not strike us much at the time, but on examining the marks and figures about the largest of the native huts we were immediately impressed with the </a:t>
                      </a:r>
                      <a:r>
                        <a:rPr lang="en-GB" sz="1200" b="1" kern="100">
                          <a:effectLst/>
                          <a:latin typeface="Calibri" panose="020F0502020204030204" pitchFamily="34" charset="0"/>
                          <a:ea typeface="Aptos" panose="02110004020202020204"/>
                          <a:cs typeface="Calibri" panose="020F0502020204030204" pitchFamily="34" charset="0"/>
                        </a:rPr>
                        <a:t>belief that that unfortunate female is a European—a captive of these ruthless savages.</a:t>
                      </a:r>
                      <a:endParaRPr lang="en-GB" sz="1200" kern="100">
                        <a:effectLst/>
                        <a:latin typeface="Calibri" panose="020F0502020204030204" pitchFamily="34" charset="0"/>
                        <a:ea typeface="Aptos" panose="02110004020202020204"/>
                        <a:cs typeface="Calibri" panose="020F0502020204030204" pitchFamily="34" charset="0"/>
                      </a:endParaRPr>
                    </a:p>
                  </a:txBody>
                  <a:tcPr marL="46117" marR="461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965148594"/>
                  </a:ext>
                </a:extLst>
              </a:tr>
              <a:tr h="1256716">
                <a:tc>
                  <a:txBody>
                    <a:bodyPr/>
                    <a:lstStyle/>
                    <a:p>
                      <a:pPr algn="l">
                        <a:lnSpc>
                          <a:spcPct val="115000"/>
                        </a:lnSpc>
                        <a:spcAft>
                          <a:spcPts val="800"/>
                        </a:spcAft>
                      </a:pPr>
                      <a:r>
                        <a:rPr lang="en-GB" sz="1400" b="1" kern="100">
                          <a:effectLst/>
                          <a:latin typeface="Calibri" panose="020F0502020204030204" pitchFamily="34" charset="0"/>
                          <a:ea typeface="Aptos" panose="02110004020202020204"/>
                          <a:cs typeface="Calibri" panose="020F0502020204030204" pitchFamily="34" charset="0"/>
                        </a:rPr>
                        <a:t>5</a:t>
                      </a:r>
                      <a:endParaRPr lang="en-GB" sz="1400" kern="100">
                        <a:effectLst/>
                        <a:latin typeface="Calibri" panose="020F0502020204030204" pitchFamily="34" charset="0"/>
                        <a:ea typeface="Aptos" panose="02110004020202020204"/>
                        <a:cs typeface="Calibri" panose="020F0502020204030204" pitchFamily="34" charset="0"/>
                      </a:endParaRPr>
                    </a:p>
                  </a:txBody>
                  <a:tcPr marL="46117" marR="461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a:lnSpc>
                          <a:spcPct val="115000"/>
                        </a:lnSpc>
                        <a:spcAft>
                          <a:spcPts val="800"/>
                        </a:spcAft>
                      </a:pPr>
                      <a:r>
                        <a:rPr lang="en-GB" sz="1200" kern="100" dirty="0">
                          <a:effectLst/>
                          <a:latin typeface="Calibri" panose="020F0502020204030204" pitchFamily="34" charset="0"/>
                          <a:ea typeface="Aptos" panose="02110004020202020204"/>
                          <a:cs typeface="Calibri" panose="020F0502020204030204" pitchFamily="34" charset="0"/>
                        </a:rPr>
                        <a:t>The blacks having come across us the next day in numbers, and our party being composed of four only, we most reluctantly deemed it necessary to return to the station without being enabled to accomplish our object. This was the more painful to our feelings, </a:t>
                      </a:r>
                      <a:r>
                        <a:rPr lang="en-GB" sz="1200" b="1" kern="100" dirty="0">
                          <a:effectLst/>
                          <a:latin typeface="Calibri" panose="020F0502020204030204" pitchFamily="34" charset="0"/>
                          <a:ea typeface="Aptos" panose="02110004020202020204"/>
                          <a:cs typeface="Calibri" panose="020F0502020204030204" pitchFamily="34" charset="0"/>
                        </a:rPr>
                        <a:t>as we have no doubt whatever but a dreadful massacre of Europeans, men, women and children, has been perpetrated by the aborigines in the immediate vicinity of the spot</a:t>
                      </a:r>
                      <a:r>
                        <a:rPr lang="en-GB" sz="1200" kern="100" dirty="0">
                          <a:effectLst/>
                          <a:latin typeface="Calibri" panose="020F0502020204030204" pitchFamily="34" charset="0"/>
                          <a:ea typeface="Aptos" panose="02110004020202020204"/>
                          <a:cs typeface="Calibri" panose="020F0502020204030204" pitchFamily="34" charset="0"/>
                        </a:rPr>
                        <a:t>, whence we were forced to return without being enabled to throw more light on this melancholy catastrophe, than what I have detailed above.</a:t>
                      </a:r>
                    </a:p>
                  </a:txBody>
                  <a:tcPr marL="46117" marR="461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43826630"/>
                  </a:ext>
                </a:extLst>
              </a:tr>
            </a:tbl>
          </a:graphicData>
        </a:graphic>
      </p:graphicFrame>
    </p:spTree>
    <p:extLst>
      <p:ext uri="{BB962C8B-B14F-4D97-AF65-F5344CB8AC3E}">
        <p14:creationId xmlns:p14="http://schemas.microsoft.com/office/powerpoint/2010/main" val="24532221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F9FB08EB-B9CA-636F-D5F2-D65E5D058335}"/>
              </a:ext>
            </a:extLst>
          </p:cNvPr>
          <p:cNvGraphicFramePr>
            <a:graphicFrameLocks noGrp="1"/>
          </p:cNvGraphicFramePr>
          <p:nvPr>
            <p:extLst>
              <p:ext uri="{D42A27DB-BD31-4B8C-83A1-F6EECF244321}">
                <p14:modId xmlns:p14="http://schemas.microsoft.com/office/powerpoint/2010/main" val="2903435903"/>
              </p:ext>
            </p:extLst>
          </p:nvPr>
        </p:nvGraphicFramePr>
        <p:xfrm>
          <a:off x="429" y="3"/>
          <a:ext cx="12191144" cy="6932581"/>
        </p:xfrm>
        <a:graphic>
          <a:graphicData uri="http://schemas.openxmlformats.org/drawingml/2006/table">
            <a:tbl>
              <a:tblPr firstRow="1" firstCol="1" bandRow="1"/>
              <a:tblGrid>
                <a:gridCol w="725961">
                  <a:extLst>
                    <a:ext uri="{9D8B030D-6E8A-4147-A177-3AD203B41FA5}">
                      <a16:colId xmlns:a16="http://schemas.microsoft.com/office/drawing/2014/main" val="3675207445"/>
                    </a:ext>
                  </a:extLst>
                </a:gridCol>
                <a:gridCol w="4553697">
                  <a:extLst>
                    <a:ext uri="{9D8B030D-6E8A-4147-A177-3AD203B41FA5}">
                      <a16:colId xmlns:a16="http://schemas.microsoft.com/office/drawing/2014/main" val="59470614"/>
                    </a:ext>
                  </a:extLst>
                </a:gridCol>
                <a:gridCol w="4103526">
                  <a:extLst>
                    <a:ext uri="{9D8B030D-6E8A-4147-A177-3AD203B41FA5}">
                      <a16:colId xmlns:a16="http://schemas.microsoft.com/office/drawing/2014/main" val="2596306317"/>
                    </a:ext>
                  </a:extLst>
                </a:gridCol>
                <a:gridCol w="2807960">
                  <a:extLst>
                    <a:ext uri="{9D8B030D-6E8A-4147-A177-3AD203B41FA5}">
                      <a16:colId xmlns:a16="http://schemas.microsoft.com/office/drawing/2014/main" val="839450543"/>
                    </a:ext>
                  </a:extLst>
                </a:gridCol>
              </a:tblGrid>
              <a:tr h="559699">
                <a:tc gridSpan="4">
                  <a:txBody>
                    <a:bodyPr/>
                    <a:lstStyle/>
                    <a:p>
                      <a:pPr algn="ctr" fontAlgn="t">
                        <a:lnSpc>
                          <a:spcPct val="107000"/>
                        </a:lnSpc>
                        <a:spcAft>
                          <a:spcPts val="800"/>
                        </a:spcAft>
                        <a:buNone/>
                      </a:pPr>
                      <a:r>
                        <a:rPr lang="en-GB" sz="1100" b="1" i="0" u="none" strike="noStrike" kern="100">
                          <a:effectLst/>
                          <a:latin typeface="Calibri" panose="020F0502020204030204" pitchFamily="34" charset="0"/>
                          <a:ea typeface="Aptos" panose="020B0004020202020204" pitchFamily="34" charset="0"/>
                          <a:cs typeface="Calibri" panose="020F0502020204030204" pitchFamily="34" charset="0"/>
                        </a:rPr>
                        <a:t>Enquiry Question</a:t>
                      </a:r>
                      <a:endParaRPr lang="en-GB" sz="1100" b="0" i="0" u="none" strike="noStrike">
                        <a:effectLst/>
                        <a:latin typeface="Calibri" panose="020F0502020204030204" pitchFamily="34" charset="0"/>
                        <a:cs typeface="Calibri" panose="020F0502020204030204" pitchFamily="34" charset="0"/>
                      </a:endParaRPr>
                    </a:p>
                    <a:p>
                      <a:pPr algn="ctr" fontAlgn="t">
                        <a:lnSpc>
                          <a:spcPct val="107000"/>
                        </a:lnSpc>
                        <a:spcAft>
                          <a:spcPts val="800"/>
                        </a:spcAft>
                        <a:buNone/>
                      </a:pPr>
                      <a:r>
                        <a:rPr lang="en-GB" sz="1100" b="1" i="0" u="none" strike="noStrike" kern="100">
                          <a:solidFill>
                            <a:srgbClr val="FF0000"/>
                          </a:solidFill>
                          <a:effectLst/>
                          <a:latin typeface="Calibri" panose="020F0502020204030204" pitchFamily="34" charset="0"/>
                          <a:ea typeface="Aptos" panose="020B0004020202020204" pitchFamily="34" charset="0"/>
                          <a:cs typeface="Calibri" panose="020F0502020204030204" pitchFamily="34" charset="0"/>
                        </a:rPr>
                        <a:t>HOW MIGHT ECONOMIC MOTIVATIONS OR RACIAL PREJUDICE IMPACT HISTORICAL ACCOUNTS? </a:t>
                      </a:r>
                      <a:r>
                        <a:rPr lang="en-GB" sz="1100" b="1" i="0" u="none" strike="noStrike" kern="100">
                          <a:effectLst/>
                          <a:latin typeface="Calibri" panose="020F0502020204030204" pitchFamily="34" charset="0"/>
                          <a:ea typeface="Aptos" panose="020B0004020202020204" pitchFamily="34" charset="0"/>
                          <a:cs typeface="Calibri" panose="020F0502020204030204" pitchFamily="34" charset="0"/>
                        </a:rPr>
                        <a:t> </a:t>
                      </a:r>
                      <a:endParaRPr lang="en-GB" sz="1100" b="0" i="0" u="none" strike="noStrike">
                        <a:effectLst/>
                        <a:latin typeface="Calibri" panose="020F0502020204030204" pitchFamily="34" charset="0"/>
                        <a:cs typeface="Calibri" panose="020F0502020204030204" pitchFamily="34" charset="0"/>
                      </a:endParaRPr>
                    </a:p>
                  </a:txBody>
                  <a:tcPr marL="44125" marR="44125" marT="22063" marB="2206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153838273"/>
                  </a:ext>
                </a:extLst>
              </a:tr>
              <a:tr h="518756">
                <a:tc>
                  <a:txBody>
                    <a:bodyPr/>
                    <a:lstStyle/>
                    <a:p>
                      <a:pPr algn="l" fontAlgn="t">
                        <a:lnSpc>
                          <a:spcPct val="107000"/>
                        </a:lnSpc>
                        <a:spcAft>
                          <a:spcPts val="800"/>
                        </a:spcAft>
                        <a:buNone/>
                      </a:pPr>
                      <a:r>
                        <a:rPr lang="en-GB" sz="1050" b="1" i="0" u="none" strike="noStrike" kern="100">
                          <a:effectLst/>
                          <a:latin typeface="Calibri" panose="020F0502020204030204" pitchFamily="34" charset="0"/>
                          <a:ea typeface="Aptos" panose="020B0004020202020204" pitchFamily="34" charset="0"/>
                          <a:cs typeface="Calibri" panose="020F0502020204030204" pitchFamily="34" charset="0"/>
                        </a:rPr>
                        <a:t>Purpose</a:t>
                      </a:r>
                      <a:r>
                        <a:rPr lang="en-GB" sz="700" b="1" i="0" u="none" strike="noStrike" kern="100">
                          <a:effectLst/>
                          <a:latin typeface="Calibri" panose="020F0502020204030204" pitchFamily="34" charset="0"/>
                          <a:ea typeface="Aptos" panose="020B0004020202020204" pitchFamily="34" charset="0"/>
                          <a:cs typeface="Calibri" panose="020F0502020204030204" pitchFamily="34" charset="0"/>
                        </a:rPr>
                        <a:t>:</a:t>
                      </a:r>
                      <a:r>
                        <a:rPr lang="en-GB" sz="700" b="0" i="0" u="none" strike="noStrike" kern="100">
                          <a:effectLst/>
                          <a:latin typeface="Calibri" panose="020F0502020204030204" pitchFamily="34" charset="0"/>
                          <a:ea typeface="Aptos" panose="020B0004020202020204" pitchFamily="34" charset="0"/>
                          <a:cs typeface="Calibri" panose="020F0502020204030204" pitchFamily="34" charset="0"/>
                        </a:rPr>
                        <a:t> </a:t>
                      </a:r>
                      <a:endParaRPr lang="en-GB" sz="1400" b="0" i="0" u="none" strike="noStrike">
                        <a:effectLst/>
                        <a:latin typeface="Calibri" panose="020F0502020204030204" pitchFamily="34" charset="0"/>
                        <a:cs typeface="Calibri" panose="020F0502020204030204" pitchFamily="34" charset="0"/>
                      </a:endParaRPr>
                    </a:p>
                  </a:txBody>
                  <a:tcPr marL="33094" marR="33094" marT="45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gridSpan="3">
                  <a:txBody>
                    <a:bodyPr/>
                    <a:lstStyle/>
                    <a:p>
                      <a:pPr algn="l" fontAlgn="t">
                        <a:lnSpc>
                          <a:spcPct val="107000"/>
                        </a:lnSpc>
                        <a:spcAft>
                          <a:spcPts val="800"/>
                        </a:spcAft>
                        <a:buNone/>
                      </a:pPr>
                      <a:r>
                        <a:rPr lang="en-GB" sz="1400" b="0" i="1" u="none" strike="noStrike" kern="100">
                          <a:effectLst/>
                          <a:latin typeface="Calibri" panose="020F0502020204030204" pitchFamily="34" charset="0"/>
                          <a:ea typeface="Aptos" panose="020B0004020202020204" pitchFamily="34" charset="0"/>
                          <a:cs typeface="Calibri" panose="020F0502020204030204" pitchFamily="34" charset="0"/>
                        </a:rPr>
                        <a:t>If a pupil asks, ‘Why do I need to know this?’, what will you reply? </a:t>
                      </a:r>
                      <a:r>
                        <a:rPr lang="en-GB" sz="1400" b="0" i="0" u="none" strike="noStrike" kern="100">
                          <a:solidFill>
                            <a:srgbClr val="FF0000"/>
                          </a:solidFill>
                          <a:effectLst/>
                          <a:latin typeface="Calibri" panose="020F0502020204030204" pitchFamily="34" charset="0"/>
                          <a:ea typeface="Aptos" panose="020B0004020202020204" pitchFamily="34" charset="0"/>
                          <a:cs typeface="Calibri" panose="020F0502020204030204" pitchFamily="34" charset="0"/>
                        </a:rPr>
                        <a:t>To help you understand what really happened in the past and develop your critical thinking</a:t>
                      </a:r>
                      <a:endParaRPr lang="en-GB" sz="2000" b="0" i="0" u="none" strike="noStrike">
                        <a:effectLst/>
                        <a:latin typeface="Calibri" panose="020F0502020204030204" pitchFamily="34" charset="0"/>
                        <a:cs typeface="Calibri" panose="020F0502020204030204" pitchFamily="34" charset="0"/>
                      </a:endParaRPr>
                    </a:p>
                  </a:txBody>
                  <a:tcPr marL="44125" marR="44125" marT="22063" marB="2206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60649422"/>
                  </a:ext>
                </a:extLst>
              </a:tr>
              <a:tr h="817682">
                <a:tc>
                  <a:txBody>
                    <a:bodyPr/>
                    <a:lstStyle/>
                    <a:p>
                      <a:pPr algn="l" fontAlgn="t">
                        <a:lnSpc>
                          <a:spcPct val="107000"/>
                        </a:lnSpc>
                        <a:spcAft>
                          <a:spcPts val="800"/>
                        </a:spcAft>
                        <a:buNone/>
                      </a:pPr>
                      <a:r>
                        <a:rPr lang="en-GB" sz="1050" b="1" i="0" u="none" strike="noStrike" kern="100">
                          <a:effectLst/>
                          <a:latin typeface="Calibri" panose="020F0502020204030204" pitchFamily="34" charset="0"/>
                          <a:ea typeface="Aptos" panose="020B0004020202020204" pitchFamily="34" charset="0"/>
                          <a:cs typeface="Calibri" panose="020F0502020204030204" pitchFamily="34" charset="0"/>
                        </a:rPr>
                        <a:t>Objective:</a:t>
                      </a:r>
                      <a:r>
                        <a:rPr lang="en-GB" sz="1050" b="0" i="0" u="none" strike="noStrike" kern="100">
                          <a:effectLst/>
                          <a:latin typeface="Calibri" panose="020F0502020204030204" pitchFamily="34" charset="0"/>
                          <a:ea typeface="Aptos" panose="020B0004020202020204" pitchFamily="34" charset="0"/>
                          <a:cs typeface="Calibri" panose="020F0502020204030204" pitchFamily="34" charset="0"/>
                        </a:rPr>
                        <a:t> </a:t>
                      </a:r>
                      <a:endParaRPr lang="en-GB" sz="1800" b="0" i="0" u="none" strike="noStrike">
                        <a:effectLst/>
                        <a:latin typeface="Calibri" panose="020F0502020204030204" pitchFamily="34" charset="0"/>
                        <a:cs typeface="Calibri" panose="020F0502020204030204" pitchFamily="34" charset="0"/>
                      </a:endParaRPr>
                    </a:p>
                  </a:txBody>
                  <a:tcPr marL="33094" marR="33094" marT="45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gridSpan="3">
                  <a:txBody>
                    <a:bodyPr/>
                    <a:lstStyle/>
                    <a:p>
                      <a:pPr algn="l" fontAlgn="t">
                        <a:lnSpc>
                          <a:spcPct val="107000"/>
                        </a:lnSpc>
                        <a:spcAft>
                          <a:spcPts val="800"/>
                        </a:spcAft>
                        <a:buNone/>
                      </a:pPr>
                      <a:r>
                        <a:rPr lang="en-GB" sz="1400" b="0" i="1" u="none" strike="noStrike" kern="100">
                          <a:effectLst/>
                          <a:latin typeface="Calibri" panose="020F0502020204030204" pitchFamily="34" charset="0"/>
                          <a:ea typeface="Aptos" panose="020B0004020202020204" pitchFamily="34" charset="0"/>
                          <a:cs typeface="Calibri" panose="020F0502020204030204" pitchFamily="34" charset="0"/>
                        </a:rPr>
                        <a:t>The learning in this lesson links to the syllabus by </a:t>
                      </a:r>
                      <a:r>
                        <a:rPr lang="en-GB" sz="1400" b="0" i="0" u="none" strike="noStrike" kern="100">
                          <a:solidFill>
                            <a:srgbClr val="FF0000"/>
                          </a:solidFill>
                          <a:effectLst/>
                          <a:latin typeface="Calibri" panose="020F0502020204030204" pitchFamily="34" charset="0"/>
                          <a:ea typeface="Aptos" panose="020B0004020202020204" pitchFamily="34" charset="0"/>
                          <a:cs typeface="Calibri" panose="020F0502020204030204" pitchFamily="34" charset="0"/>
                        </a:rPr>
                        <a:t>Migration and Empire – Section 3 – Impact of Scots Abroad </a:t>
                      </a:r>
                      <a:endParaRPr lang="en-GB" sz="2000" b="0" i="0" u="none" strike="noStrike">
                        <a:effectLst/>
                        <a:latin typeface="Calibri" panose="020F0502020204030204" pitchFamily="34" charset="0"/>
                        <a:cs typeface="Calibri" panose="020F0502020204030204" pitchFamily="34" charset="0"/>
                      </a:endParaRPr>
                    </a:p>
                    <a:p>
                      <a:pPr algn="l" fontAlgn="t">
                        <a:lnSpc>
                          <a:spcPct val="107000"/>
                        </a:lnSpc>
                        <a:spcAft>
                          <a:spcPts val="800"/>
                        </a:spcAft>
                        <a:buNone/>
                      </a:pPr>
                      <a:r>
                        <a:rPr lang="en-GB" sz="1400" b="0" i="1" u="none" strike="noStrike" kern="100">
                          <a:effectLst/>
                          <a:latin typeface="Calibri" panose="020F0502020204030204" pitchFamily="34" charset="0"/>
                          <a:ea typeface="Aptos" panose="020B0004020202020204" pitchFamily="34" charset="0"/>
                          <a:cs typeface="Calibri" panose="020F0502020204030204" pitchFamily="34" charset="0"/>
                        </a:rPr>
                        <a:t>What is the takeaway? </a:t>
                      </a:r>
                      <a:r>
                        <a:rPr lang="en-GB" sz="1400" b="0" i="0" u="none" strike="noStrike" kern="100">
                          <a:solidFill>
                            <a:srgbClr val="FF0000"/>
                          </a:solidFill>
                          <a:effectLst/>
                          <a:latin typeface="Calibri" panose="020F0502020204030204" pitchFamily="34" charset="0"/>
                          <a:ea typeface="Aptos" panose="020B0004020202020204" pitchFamily="34" charset="0"/>
                          <a:cs typeface="Calibri" panose="020F0502020204030204" pitchFamily="34" charset="0"/>
                        </a:rPr>
                        <a:t>Pupils are provided with a nuanced account of the Scots' impact on indigenous communities with an aim to deepens students' understanding of historical events but also enhancing their skills in analysing and interpreting sources.</a:t>
                      </a:r>
                      <a:endParaRPr lang="en-GB" sz="2000" b="0" i="0" u="none" strike="noStrike">
                        <a:effectLst/>
                        <a:latin typeface="Calibri" panose="020F0502020204030204" pitchFamily="34" charset="0"/>
                        <a:cs typeface="Calibri" panose="020F0502020204030204" pitchFamily="34" charset="0"/>
                      </a:endParaRPr>
                    </a:p>
                  </a:txBody>
                  <a:tcPr marL="44125" marR="44125" marT="22063" marB="2206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49757988"/>
                  </a:ext>
                </a:extLst>
              </a:tr>
              <a:tr h="817682">
                <a:tc>
                  <a:txBody>
                    <a:bodyPr/>
                    <a:lstStyle/>
                    <a:p>
                      <a:pPr algn="l" fontAlgn="t">
                        <a:lnSpc>
                          <a:spcPct val="107000"/>
                        </a:lnSpc>
                        <a:spcAft>
                          <a:spcPts val="800"/>
                        </a:spcAft>
                        <a:buNone/>
                      </a:pPr>
                      <a:r>
                        <a:rPr lang="en-GB" sz="1050" b="1" i="0" u="none" strike="noStrike" kern="100">
                          <a:effectLst/>
                          <a:latin typeface="Calibri" panose="020F0502020204030204" pitchFamily="34" charset="0"/>
                          <a:ea typeface="Aptos" panose="020B0004020202020204" pitchFamily="34" charset="0"/>
                          <a:cs typeface="Calibri" panose="020F0502020204030204" pitchFamily="34" charset="0"/>
                        </a:rPr>
                        <a:t>Outcome:</a:t>
                      </a:r>
                      <a:r>
                        <a:rPr lang="en-GB" sz="1050" b="0" i="0" u="none" strike="noStrike" kern="100">
                          <a:effectLst/>
                          <a:latin typeface="Calibri" panose="020F0502020204030204" pitchFamily="34" charset="0"/>
                          <a:ea typeface="Aptos" panose="020B0004020202020204" pitchFamily="34" charset="0"/>
                          <a:cs typeface="Calibri" panose="020F0502020204030204" pitchFamily="34" charset="0"/>
                        </a:rPr>
                        <a:t> </a:t>
                      </a:r>
                      <a:endParaRPr lang="en-GB" sz="1800" b="0" i="0" u="none" strike="noStrike">
                        <a:effectLst/>
                        <a:latin typeface="Calibri" panose="020F0502020204030204" pitchFamily="34" charset="0"/>
                        <a:cs typeface="Calibri" panose="020F0502020204030204" pitchFamily="34" charset="0"/>
                      </a:endParaRPr>
                    </a:p>
                  </a:txBody>
                  <a:tcPr marL="33094" marR="33094" marT="45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gridSpan="3">
                  <a:txBody>
                    <a:bodyPr/>
                    <a:lstStyle/>
                    <a:p>
                      <a:pPr algn="l" fontAlgn="t">
                        <a:lnSpc>
                          <a:spcPct val="107000"/>
                        </a:lnSpc>
                        <a:spcAft>
                          <a:spcPts val="800"/>
                        </a:spcAft>
                        <a:buNone/>
                      </a:pPr>
                      <a:r>
                        <a:rPr lang="en-GB" sz="1400" b="0" i="1" u="none" strike="noStrike" kern="100">
                          <a:effectLst/>
                          <a:latin typeface="Calibri" panose="020F0502020204030204" pitchFamily="34" charset="0"/>
                          <a:ea typeface="Aptos" panose="020B0004020202020204" pitchFamily="34" charset="0"/>
                          <a:cs typeface="Calibri" panose="020F0502020204030204" pitchFamily="34" charset="0"/>
                        </a:rPr>
                        <a:t>Pupils will demonstrate their ability to answer the Enquiry Question by…</a:t>
                      </a:r>
                      <a:endParaRPr lang="en-GB" sz="2000" b="0" i="0" u="none" strike="noStrike">
                        <a:effectLst/>
                        <a:latin typeface="Calibri" panose="020F0502020204030204" pitchFamily="34" charset="0"/>
                        <a:cs typeface="Calibri" panose="020F0502020204030204" pitchFamily="34" charset="0"/>
                      </a:endParaRPr>
                    </a:p>
                    <a:p>
                      <a:pPr algn="l" fontAlgn="t">
                        <a:lnSpc>
                          <a:spcPct val="107000"/>
                        </a:lnSpc>
                        <a:spcAft>
                          <a:spcPts val="800"/>
                        </a:spcAft>
                        <a:buNone/>
                      </a:pPr>
                      <a:r>
                        <a:rPr lang="en-GB" sz="1400" b="0" i="0" u="none" strike="noStrike" kern="100">
                          <a:solidFill>
                            <a:srgbClr val="FF0000"/>
                          </a:solidFill>
                          <a:effectLst/>
                          <a:latin typeface="Calibri" panose="020F0502020204030204" pitchFamily="34" charset="0"/>
                          <a:ea typeface="Aptos" panose="020B0004020202020204" pitchFamily="34" charset="0"/>
                          <a:cs typeface="Calibri" panose="020F0502020204030204" pitchFamily="34" charset="0"/>
                        </a:rPr>
                        <a:t>Pupils will demonstrate their ability to answer the Enquiry Question by analysing sources, cross-referencing information, identifying bias, and drawing their own conclusions about historical sources.</a:t>
                      </a:r>
                      <a:endParaRPr lang="en-GB" sz="2000" b="0" i="0" u="none" strike="noStrike">
                        <a:effectLst/>
                        <a:latin typeface="Calibri" panose="020F0502020204030204" pitchFamily="34" charset="0"/>
                        <a:cs typeface="Calibri" panose="020F0502020204030204" pitchFamily="34" charset="0"/>
                      </a:endParaRPr>
                    </a:p>
                  </a:txBody>
                  <a:tcPr marL="44125" marR="44125" marT="22063" marB="2206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852829469"/>
                  </a:ext>
                </a:extLst>
              </a:tr>
              <a:tr h="152906">
                <a:tc gridSpan="4">
                  <a:txBody>
                    <a:bodyPr/>
                    <a:lstStyle/>
                    <a:p>
                      <a:pPr algn="l" fontAlgn="t">
                        <a:lnSpc>
                          <a:spcPct val="107000"/>
                        </a:lnSpc>
                        <a:spcAft>
                          <a:spcPts val="800"/>
                        </a:spcAft>
                        <a:buNone/>
                      </a:pPr>
                      <a:r>
                        <a:rPr lang="en-GB" sz="600" b="1" i="0" u="none" strike="noStrike" kern="100">
                          <a:effectLst/>
                          <a:latin typeface="Calibri" panose="020F0502020204030204" pitchFamily="34" charset="0"/>
                          <a:ea typeface="Aptos" panose="020B0004020202020204" pitchFamily="34" charset="0"/>
                          <a:cs typeface="Calibri" panose="020F0502020204030204" pitchFamily="34" charset="0"/>
                        </a:rPr>
                        <a:t> </a:t>
                      </a:r>
                      <a:endParaRPr lang="en-GB" sz="1050" b="0" i="0" u="none" strike="noStrike">
                        <a:effectLst/>
                        <a:latin typeface="Calibri" panose="020F0502020204030204" pitchFamily="34" charset="0"/>
                        <a:cs typeface="Calibri" panose="020F0502020204030204" pitchFamily="34" charset="0"/>
                      </a:endParaRPr>
                    </a:p>
                  </a:txBody>
                  <a:tcPr marL="44125" marR="44125" marT="22063" marB="2206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670386193"/>
                  </a:ext>
                </a:extLst>
              </a:tr>
              <a:tr h="241912">
                <a:tc>
                  <a:txBody>
                    <a:bodyPr/>
                    <a:lstStyle/>
                    <a:p>
                      <a:pPr algn="l" fontAlgn="t">
                        <a:lnSpc>
                          <a:spcPct val="107000"/>
                        </a:lnSpc>
                        <a:spcAft>
                          <a:spcPts val="800"/>
                        </a:spcAft>
                        <a:buNone/>
                      </a:pPr>
                      <a:r>
                        <a:rPr lang="en-GB" sz="1050" b="1" i="0" u="none" strike="noStrike" kern="100">
                          <a:effectLst/>
                          <a:latin typeface="Calibri" panose="020F0502020204030204" pitchFamily="34" charset="0"/>
                          <a:ea typeface="Aptos" panose="020B0004020202020204" pitchFamily="34" charset="0"/>
                          <a:cs typeface="Calibri" panose="020F0502020204030204" pitchFamily="34" charset="0"/>
                        </a:rPr>
                        <a:t>Time</a:t>
                      </a:r>
                      <a:endParaRPr lang="en-GB" sz="1800" b="0" i="0" u="none" strike="noStrike">
                        <a:effectLst/>
                        <a:latin typeface="Calibri" panose="020F0502020204030204" pitchFamily="34" charset="0"/>
                        <a:cs typeface="Calibri" panose="020F0502020204030204" pitchFamily="34" charset="0"/>
                      </a:endParaRPr>
                    </a:p>
                  </a:txBody>
                  <a:tcPr marL="33094" marR="33094" marT="45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Aft>
                          <a:spcPts val="800"/>
                        </a:spcAft>
                        <a:buNone/>
                      </a:pPr>
                      <a:r>
                        <a:rPr lang="en-GB" sz="1400" b="1" i="0" u="none" strike="noStrike" kern="100">
                          <a:effectLst/>
                          <a:latin typeface="Calibri" panose="020F0502020204030204" pitchFamily="34" charset="0"/>
                          <a:ea typeface="Aptos" panose="020B0004020202020204" pitchFamily="34" charset="0"/>
                          <a:cs typeface="Calibri" panose="020F0502020204030204" pitchFamily="34" charset="0"/>
                        </a:rPr>
                        <a:t>Teacher is…</a:t>
                      </a:r>
                      <a:endParaRPr lang="en-GB" sz="2000" b="0" i="0" u="none" strike="noStrike">
                        <a:effectLst/>
                        <a:latin typeface="Calibri" panose="020F0502020204030204" pitchFamily="34" charset="0"/>
                        <a:cs typeface="Calibri" panose="020F0502020204030204" pitchFamily="34" charset="0"/>
                      </a:endParaRPr>
                    </a:p>
                  </a:txBody>
                  <a:tcPr marL="33094" marR="33094" marT="45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Aft>
                          <a:spcPts val="800"/>
                        </a:spcAft>
                        <a:buNone/>
                      </a:pPr>
                      <a:r>
                        <a:rPr lang="en-GB" sz="1400" b="1" i="0" u="none" strike="noStrike" kern="100">
                          <a:effectLst/>
                          <a:latin typeface="Calibri" panose="020F0502020204030204" pitchFamily="34" charset="0"/>
                          <a:ea typeface="Aptos" panose="020B0004020202020204" pitchFamily="34" charset="0"/>
                          <a:cs typeface="Calibri" panose="020F0502020204030204" pitchFamily="34" charset="0"/>
                        </a:rPr>
                        <a:t>Pupils are…</a:t>
                      </a:r>
                      <a:endParaRPr lang="en-GB" sz="2000" b="0" i="0" u="none" strike="noStrike">
                        <a:effectLst/>
                        <a:latin typeface="Calibri" panose="020F0502020204030204" pitchFamily="34" charset="0"/>
                        <a:cs typeface="Calibri" panose="020F0502020204030204" pitchFamily="34" charset="0"/>
                      </a:endParaRPr>
                    </a:p>
                  </a:txBody>
                  <a:tcPr marL="33094" marR="33094" marT="45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Aft>
                          <a:spcPts val="800"/>
                        </a:spcAft>
                        <a:buNone/>
                      </a:pPr>
                      <a:r>
                        <a:rPr lang="en-GB" sz="1400" b="1" i="0" u="none" strike="noStrike" kern="100">
                          <a:effectLst/>
                          <a:latin typeface="Calibri" panose="020F0502020204030204" pitchFamily="34" charset="0"/>
                          <a:ea typeface="Aptos" panose="020B0004020202020204" pitchFamily="34" charset="0"/>
                          <a:cs typeface="Calibri" panose="020F0502020204030204" pitchFamily="34" charset="0"/>
                        </a:rPr>
                        <a:t>Checking learning</a:t>
                      </a:r>
                      <a:endParaRPr lang="en-GB" sz="2000" b="0" i="0" u="none" strike="noStrike">
                        <a:effectLst/>
                        <a:latin typeface="Calibri" panose="020F0502020204030204" pitchFamily="34" charset="0"/>
                        <a:cs typeface="Calibri" panose="020F0502020204030204" pitchFamily="34" charset="0"/>
                      </a:endParaRPr>
                    </a:p>
                  </a:txBody>
                  <a:tcPr marL="33094" marR="33094" marT="45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944960666"/>
                  </a:ext>
                </a:extLst>
              </a:tr>
              <a:tr h="1376004">
                <a:tc>
                  <a:txBody>
                    <a:bodyPr/>
                    <a:lstStyle/>
                    <a:p>
                      <a:pPr algn="l" fontAlgn="t">
                        <a:lnSpc>
                          <a:spcPct val="107000"/>
                        </a:lnSpc>
                        <a:spcAft>
                          <a:spcPts val="800"/>
                        </a:spcAft>
                        <a:buNone/>
                      </a:pPr>
                      <a:r>
                        <a:rPr lang="en-GB" sz="1050" b="0" i="0" u="none" strike="noStrike" kern="100">
                          <a:effectLst/>
                          <a:latin typeface="Calibri" panose="020F0502020204030204" pitchFamily="34" charset="0"/>
                          <a:ea typeface="Aptos" panose="020B0004020202020204" pitchFamily="34" charset="0"/>
                          <a:cs typeface="Calibri" panose="020F0502020204030204" pitchFamily="34" charset="0"/>
                        </a:rPr>
                        <a:t>0-5</a:t>
                      </a:r>
                      <a:endParaRPr lang="en-GB" sz="1800" b="0" i="0" u="none" strike="noStrike">
                        <a:effectLst/>
                        <a:latin typeface="Calibri" panose="020F0502020204030204" pitchFamily="34" charset="0"/>
                        <a:cs typeface="Calibri" panose="020F0502020204030204" pitchFamily="34" charset="0"/>
                      </a:endParaRPr>
                    </a:p>
                  </a:txBody>
                  <a:tcPr marL="33094" marR="33094" marT="45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Aft>
                          <a:spcPts val="800"/>
                        </a:spcAft>
                        <a:buNone/>
                      </a:pPr>
                      <a:r>
                        <a:rPr lang="en-GB" sz="1400" b="0" i="0" u="none" strike="noStrike" kern="100">
                          <a:effectLst/>
                          <a:latin typeface="Calibri" panose="020F0502020204030204" pitchFamily="34" charset="0"/>
                          <a:ea typeface="Aptos" panose="020B0004020202020204" pitchFamily="34" charset="0"/>
                          <a:cs typeface="Calibri" panose="020F0502020204030204" pitchFamily="34" charset="0"/>
                        </a:rPr>
                        <a:t>Asking the question: How can we tell if historical sources are trustworthy?</a:t>
                      </a:r>
                      <a:endParaRPr lang="en-GB" sz="2000" b="0" i="0" u="none" strike="noStrike">
                        <a:effectLst/>
                        <a:latin typeface="Calibri" panose="020F0502020204030204" pitchFamily="34" charset="0"/>
                        <a:cs typeface="Calibri" panose="020F0502020204030204" pitchFamily="34" charset="0"/>
                      </a:endParaRPr>
                    </a:p>
                    <a:p>
                      <a:pPr algn="l" fontAlgn="t">
                        <a:lnSpc>
                          <a:spcPct val="107000"/>
                        </a:lnSpc>
                        <a:spcAft>
                          <a:spcPts val="800"/>
                        </a:spcAft>
                        <a:buNone/>
                      </a:pPr>
                      <a:r>
                        <a:rPr lang="en-GB" sz="1400" b="0" i="0" u="none" strike="noStrike" kern="100">
                          <a:effectLst/>
                          <a:latin typeface="Calibri" panose="020F0502020204030204" pitchFamily="34" charset="0"/>
                          <a:ea typeface="Aptos" panose="020B0004020202020204" pitchFamily="34" charset="0"/>
                          <a:cs typeface="Calibri" panose="020F0502020204030204" pitchFamily="34" charset="0"/>
                        </a:rPr>
                        <a:t>(Aim for 3 ways) </a:t>
                      </a:r>
                      <a:endParaRPr lang="en-GB" sz="2000" b="0" i="0" u="none" strike="noStrike">
                        <a:effectLst/>
                        <a:latin typeface="Calibri" panose="020F0502020204030204" pitchFamily="34" charset="0"/>
                        <a:cs typeface="Calibri" panose="020F0502020204030204" pitchFamily="34" charset="0"/>
                      </a:endParaRPr>
                    </a:p>
                  </a:txBody>
                  <a:tcPr marL="33094" marR="33094" marT="45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Aft>
                          <a:spcPts val="800"/>
                        </a:spcAft>
                        <a:buNone/>
                      </a:pPr>
                      <a:r>
                        <a:rPr lang="en-GB" sz="1400" b="0" i="0" u="none" strike="noStrike" kern="100">
                          <a:effectLst/>
                          <a:latin typeface="Calibri" panose="020F0502020204030204" pitchFamily="34" charset="0"/>
                          <a:ea typeface="Aptos" panose="020B0004020202020204" pitchFamily="34" charset="0"/>
                          <a:cs typeface="Calibri" panose="020F0502020204030204" pitchFamily="34" charset="0"/>
                        </a:rPr>
                        <a:t>Discussing with a partner </a:t>
                      </a:r>
                      <a:endParaRPr lang="en-GB" sz="2000" b="0" i="0" u="none" strike="noStrike">
                        <a:effectLst/>
                        <a:latin typeface="Calibri" panose="020F0502020204030204" pitchFamily="34" charset="0"/>
                        <a:cs typeface="Calibri" panose="020F0502020204030204" pitchFamily="34" charset="0"/>
                      </a:endParaRPr>
                    </a:p>
                    <a:p>
                      <a:pPr algn="l" fontAlgn="t">
                        <a:lnSpc>
                          <a:spcPct val="107000"/>
                        </a:lnSpc>
                        <a:spcAft>
                          <a:spcPts val="800"/>
                        </a:spcAft>
                        <a:buNone/>
                      </a:pPr>
                      <a:r>
                        <a:rPr lang="en-GB" sz="1400" b="0" i="0" u="none" strike="noStrike" kern="100">
                          <a:effectLst/>
                          <a:latin typeface="Calibri" panose="020F0502020204030204" pitchFamily="34" charset="0"/>
                          <a:ea typeface="Aptos" panose="020B0004020202020204" pitchFamily="34" charset="0"/>
                          <a:cs typeface="Calibri" panose="020F0502020204030204" pitchFamily="34" charset="0"/>
                        </a:rPr>
                        <a:t>0-2 talking through with a shoulder partner </a:t>
                      </a:r>
                      <a:endParaRPr lang="en-GB" sz="2000" b="0" i="0" u="none" strike="noStrike">
                        <a:effectLst/>
                        <a:latin typeface="Calibri" panose="020F0502020204030204" pitchFamily="34" charset="0"/>
                        <a:cs typeface="Calibri" panose="020F0502020204030204" pitchFamily="34" charset="0"/>
                      </a:endParaRPr>
                    </a:p>
                    <a:p>
                      <a:pPr algn="l" fontAlgn="t">
                        <a:lnSpc>
                          <a:spcPct val="107000"/>
                        </a:lnSpc>
                        <a:spcAft>
                          <a:spcPts val="800"/>
                        </a:spcAft>
                        <a:buNone/>
                      </a:pPr>
                      <a:r>
                        <a:rPr lang="en-GB" sz="1400" b="0" i="0" u="none" strike="noStrike" kern="100">
                          <a:effectLst/>
                          <a:latin typeface="Calibri" panose="020F0502020204030204" pitchFamily="34" charset="0"/>
                          <a:ea typeface="Aptos" panose="020B0004020202020204" pitchFamily="34" charset="0"/>
                          <a:cs typeface="Calibri" panose="020F0502020204030204" pitchFamily="34" charset="0"/>
                        </a:rPr>
                        <a:t>2-3 documenting in their jotter </a:t>
                      </a:r>
                      <a:endParaRPr lang="en-GB" sz="2000" b="0" i="0" u="none" strike="noStrike">
                        <a:effectLst/>
                        <a:latin typeface="Calibri" panose="020F0502020204030204" pitchFamily="34" charset="0"/>
                        <a:cs typeface="Calibri" panose="020F0502020204030204" pitchFamily="34" charset="0"/>
                      </a:endParaRPr>
                    </a:p>
                    <a:p>
                      <a:pPr algn="l" fontAlgn="t">
                        <a:lnSpc>
                          <a:spcPct val="107000"/>
                        </a:lnSpc>
                        <a:spcAft>
                          <a:spcPts val="800"/>
                        </a:spcAft>
                        <a:buNone/>
                      </a:pPr>
                      <a:r>
                        <a:rPr lang="en-GB" sz="1400" b="0" i="0" u="none" strike="noStrike" kern="100">
                          <a:effectLst/>
                          <a:latin typeface="Calibri" panose="020F0502020204030204" pitchFamily="34" charset="0"/>
                          <a:ea typeface="Aptos" panose="020B0004020202020204" pitchFamily="34" charset="0"/>
                          <a:cs typeface="Calibri" panose="020F0502020204030204" pitchFamily="34" charset="0"/>
                        </a:rPr>
                        <a:t>3-5 feeding back (may take longer) with list of talking points (SLIDE 2) </a:t>
                      </a:r>
                      <a:endParaRPr lang="en-GB" sz="2000" b="0" i="0" u="none" strike="noStrike">
                        <a:effectLst/>
                        <a:latin typeface="Calibri" panose="020F0502020204030204" pitchFamily="34" charset="0"/>
                        <a:cs typeface="Calibri" panose="020F0502020204030204" pitchFamily="34" charset="0"/>
                      </a:endParaRPr>
                    </a:p>
                  </a:txBody>
                  <a:tcPr marL="33094" marR="33094" marT="45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Aft>
                          <a:spcPts val="800"/>
                        </a:spcAft>
                        <a:buNone/>
                      </a:pPr>
                      <a:r>
                        <a:rPr lang="en-GB" sz="1400" b="0" i="0" u="none" strike="noStrike" kern="100">
                          <a:effectLst/>
                          <a:latin typeface="Calibri" panose="020F0502020204030204" pitchFamily="34" charset="0"/>
                          <a:ea typeface="Aptos" panose="020B0004020202020204" pitchFamily="34" charset="0"/>
                          <a:cs typeface="Calibri" panose="020F0502020204030204" pitchFamily="34" charset="0"/>
                        </a:rPr>
                        <a:t>Verbal feedback or digital element e.g. </a:t>
                      </a:r>
                      <a:r>
                        <a:rPr lang="en-GB" sz="1400" b="0" i="0" u="none" strike="noStrike" kern="100" err="1">
                          <a:effectLst/>
                          <a:latin typeface="Calibri" panose="020F0502020204030204" pitchFamily="34" charset="0"/>
                          <a:ea typeface="Aptos" panose="020B0004020202020204" pitchFamily="34" charset="0"/>
                          <a:cs typeface="Calibri" panose="020F0502020204030204" pitchFamily="34" charset="0"/>
                        </a:rPr>
                        <a:t>mentimeter</a:t>
                      </a:r>
                      <a:r>
                        <a:rPr lang="en-GB" sz="1400" b="0" i="0" u="none" strike="noStrike" kern="100">
                          <a:effectLst/>
                          <a:latin typeface="Calibri" panose="020F0502020204030204" pitchFamily="34" charset="0"/>
                          <a:ea typeface="Aptos" panose="020B0004020202020204" pitchFamily="34" charset="0"/>
                          <a:cs typeface="Calibri" panose="020F0502020204030204" pitchFamily="34" charset="0"/>
                        </a:rPr>
                        <a:t>, Socrative, Class Notebook</a:t>
                      </a:r>
                      <a:endParaRPr lang="en-GB" sz="2000" b="0" i="0" u="none" strike="noStrike">
                        <a:effectLst/>
                        <a:latin typeface="Calibri" panose="020F0502020204030204" pitchFamily="34" charset="0"/>
                        <a:cs typeface="Calibri" panose="020F0502020204030204" pitchFamily="34" charset="0"/>
                      </a:endParaRPr>
                    </a:p>
                  </a:txBody>
                  <a:tcPr marL="33094" marR="33094" marT="45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13340050"/>
                  </a:ext>
                </a:extLst>
              </a:tr>
              <a:tr h="479227">
                <a:tc>
                  <a:txBody>
                    <a:bodyPr/>
                    <a:lstStyle/>
                    <a:p>
                      <a:pPr algn="l" fontAlgn="t">
                        <a:lnSpc>
                          <a:spcPct val="107000"/>
                        </a:lnSpc>
                        <a:spcAft>
                          <a:spcPts val="800"/>
                        </a:spcAft>
                        <a:buNone/>
                      </a:pPr>
                      <a:r>
                        <a:rPr lang="en-GB" sz="1050" b="0" i="0" u="none" strike="noStrike" kern="100">
                          <a:effectLst/>
                          <a:latin typeface="Calibri" panose="020F0502020204030204" pitchFamily="34" charset="0"/>
                          <a:ea typeface="Aptos" panose="020B0004020202020204" pitchFamily="34" charset="0"/>
                          <a:cs typeface="Calibri" panose="020F0502020204030204" pitchFamily="34" charset="0"/>
                        </a:rPr>
                        <a:t>5-7 </a:t>
                      </a:r>
                      <a:endParaRPr lang="en-GB" sz="1800" b="0" i="0" u="none" strike="noStrike">
                        <a:effectLst/>
                        <a:latin typeface="Calibri" panose="020F0502020204030204" pitchFamily="34" charset="0"/>
                        <a:cs typeface="Calibri" panose="020F0502020204030204" pitchFamily="34" charset="0"/>
                      </a:endParaRPr>
                    </a:p>
                  </a:txBody>
                  <a:tcPr marL="33094" marR="33094" marT="45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Aft>
                          <a:spcPts val="800"/>
                        </a:spcAft>
                        <a:buNone/>
                      </a:pPr>
                      <a:r>
                        <a:rPr lang="en-GB" sz="1400" b="0" i="0" u="none" strike="noStrike" kern="100">
                          <a:effectLst/>
                          <a:latin typeface="Calibri" panose="020F0502020204030204" pitchFamily="34" charset="0"/>
                          <a:ea typeface="Aptos" panose="020B0004020202020204" pitchFamily="34" charset="0"/>
                          <a:cs typeface="Calibri" panose="020F0502020204030204" pitchFamily="34" charset="0"/>
                        </a:rPr>
                        <a:t>Introducing the language that will be used in the lesson – should be setting a respectful tone in the classroom </a:t>
                      </a:r>
                      <a:endParaRPr lang="en-GB" sz="2000" b="0" i="0" u="none" strike="noStrike">
                        <a:effectLst/>
                        <a:latin typeface="Calibri" panose="020F0502020204030204" pitchFamily="34" charset="0"/>
                        <a:cs typeface="Calibri" panose="020F0502020204030204" pitchFamily="34" charset="0"/>
                      </a:endParaRPr>
                    </a:p>
                  </a:txBody>
                  <a:tcPr marL="33094" marR="33094" marT="45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Aft>
                          <a:spcPts val="800"/>
                        </a:spcAft>
                        <a:buNone/>
                      </a:pPr>
                      <a:r>
                        <a:rPr lang="en-GB" sz="1400" b="0" i="0" u="none" strike="noStrike" kern="100">
                          <a:effectLst/>
                          <a:latin typeface="Calibri" panose="020F0502020204030204" pitchFamily="34" charset="0"/>
                          <a:ea typeface="Aptos" panose="020B0004020202020204" pitchFamily="34" charset="0"/>
                          <a:cs typeface="Calibri" panose="020F0502020204030204" pitchFamily="34" charset="0"/>
                        </a:rPr>
                        <a:t>Listening </a:t>
                      </a:r>
                      <a:endParaRPr lang="en-GB" sz="2000" b="0" i="0" u="none" strike="noStrike">
                        <a:effectLst/>
                        <a:latin typeface="Calibri" panose="020F0502020204030204" pitchFamily="34" charset="0"/>
                        <a:cs typeface="Calibri" panose="020F0502020204030204" pitchFamily="34" charset="0"/>
                      </a:endParaRPr>
                    </a:p>
                  </a:txBody>
                  <a:tcPr marL="33094" marR="33094" marT="45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Aft>
                          <a:spcPts val="800"/>
                        </a:spcAft>
                        <a:buNone/>
                      </a:pPr>
                      <a:r>
                        <a:rPr lang="en-GB" sz="1400" b="0" i="0" u="none" strike="noStrike" kern="100">
                          <a:effectLst/>
                          <a:latin typeface="Calibri" panose="020F0502020204030204" pitchFamily="34" charset="0"/>
                          <a:ea typeface="Aptos" panose="020B0004020202020204" pitchFamily="34" charset="0"/>
                          <a:cs typeface="Calibri" panose="020F0502020204030204" pitchFamily="34" charset="0"/>
                        </a:rPr>
                        <a:t>Check for questions </a:t>
                      </a:r>
                      <a:endParaRPr lang="en-GB" sz="2000" b="0" i="0" u="none" strike="noStrike">
                        <a:effectLst/>
                        <a:latin typeface="Calibri" panose="020F0502020204030204" pitchFamily="34" charset="0"/>
                        <a:cs typeface="Calibri" panose="020F0502020204030204" pitchFamily="34" charset="0"/>
                      </a:endParaRPr>
                    </a:p>
                  </a:txBody>
                  <a:tcPr marL="33094" marR="33094" marT="45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68603231"/>
                  </a:ext>
                </a:extLst>
              </a:tr>
              <a:tr h="778153">
                <a:tc>
                  <a:txBody>
                    <a:bodyPr/>
                    <a:lstStyle/>
                    <a:p>
                      <a:pPr algn="l" fontAlgn="t">
                        <a:lnSpc>
                          <a:spcPct val="107000"/>
                        </a:lnSpc>
                        <a:spcAft>
                          <a:spcPts val="800"/>
                        </a:spcAft>
                        <a:buNone/>
                      </a:pPr>
                      <a:r>
                        <a:rPr lang="en-GB" sz="1050" b="0" i="0" u="none" strike="noStrike" kern="100">
                          <a:effectLst/>
                          <a:latin typeface="Calibri" panose="020F0502020204030204" pitchFamily="34" charset="0"/>
                          <a:ea typeface="Aptos" panose="020B0004020202020204" pitchFamily="34" charset="0"/>
                          <a:cs typeface="Calibri" panose="020F0502020204030204" pitchFamily="34" charset="0"/>
                        </a:rPr>
                        <a:t>8-10</a:t>
                      </a:r>
                      <a:endParaRPr lang="en-GB" sz="1800" b="0" i="0" u="none" strike="noStrike">
                        <a:effectLst/>
                        <a:latin typeface="Calibri" panose="020F0502020204030204" pitchFamily="34" charset="0"/>
                        <a:cs typeface="Calibri" panose="020F0502020204030204" pitchFamily="34" charset="0"/>
                      </a:endParaRPr>
                    </a:p>
                  </a:txBody>
                  <a:tcPr marL="33094" marR="33094" marT="45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Aft>
                          <a:spcPts val="800"/>
                        </a:spcAft>
                        <a:buNone/>
                      </a:pPr>
                      <a:r>
                        <a:rPr lang="en-GB" sz="1400" b="0" i="0" u="none" strike="noStrike" kern="100">
                          <a:effectLst/>
                          <a:latin typeface="Calibri" panose="020F0502020204030204" pitchFamily="34" charset="0"/>
                          <a:ea typeface="Aptos" panose="020B0004020202020204" pitchFamily="34" charset="0"/>
                          <a:cs typeface="Calibri" panose="020F0502020204030204" pitchFamily="34" charset="0"/>
                        </a:rPr>
                        <a:t>Introduce the WHERE and WHEN before introducing the main task looking at the SOURCE </a:t>
                      </a:r>
                      <a:endParaRPr lang="en-GB" sz="2000" b="0" i="0" u="none" strike="noStrike">
                        <a:effectLst/>
                        <a:latin typeface="Calibri" panose="020F0502020204030204" pitchFamily="34" charset="0"/>
                        <a:cs typeface="Calibri" panose="020F0502020204030204" pitchFamily="34" charset="0"/>
                      </a:endParaRPr>
                    </a:p>
                  </a:txBody>
                  <a:tcPr marL="33094" marR="33094" marT="45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Aft>
                          <a:spcPts val="800"/>
                        </a:spcAft>
                        <a:buNone/>
                      </a:pPr>
                      <a:r>
                        <a:rPr lang="en-US" sz="1400" b="0" i="0" u="none" strike="noStrike" kern="100">
                          <a:effectLst/>
                          <a:latin typeface="Calibri" panose="020F0502020204030204" pitchFamily="34" charset="0"/>
                          <a:ea typeface="Aptos" panose="020B0004020202020204" pitchFamily="34" charset="0"/>
                          <a:cs typeface="Calibri" panose="020F0502020204030204" pitchFamily="34" charset="0"/>
                        </a:rPr>
                        <a:t>Collecting a printed table</a:t>
                      </a:r>
                      <a:endParaRPr lang="en-US" sz="2000" b="0" i="0" u="none" strike="noStrike">
                        <a:effectLst/>
                        <a:latin typeface="Calibri" panose="020F0502020204030204" pitchFamily="34" charset="0"/>
                        <a:cs typeface="Calibri" panose="020F0502020204030204" pitchFamily="34" charset="0"/>
                      </a:endParaRPr>
                    </a:p>
                    <a:p>
                      <a:pPr algn="l" fontAlgn="t">
                        <a:lnSpc>
                          <a:spcPct val="107000"/>
                        </a:lnSpc>
                        <a:spcAft>
                          <a:spcPts val="800"/>
                        </a:spcAft>
                        <a:buNone/>
                      </a:pPr>
                      <a:r>
                        <a:rPr lang="en-US" sz="1400" b="0" i="0" u="none" strike="noStrike" kern="100">
                          <a:effectLst/>
                          <a:latin typeface="Calibri" panose="020F0502020204030204" pitchFamily="34" charset="0"/>
                          <a:ea typeface="Aptos" panose="020B0004020202020204" pitchFamily="34" charset="0"/>
                          <a:cs typeface="Calibri" panose="020F0502020204030204" pitchFamily="34" charset="0"/>
                        </a:rPr>
                        <a:t>SOURCE can be presented in the PowerPoint, on a QR code or a Printed Sheet</a:t>
                      </a:r>
                      <a:endParaRPr lang="en-US" sz="2000" b="0" i="0" u="none" strike="noStrike">
                        <a:effectLst/>
                        <a:latin typeface="Calibri" panose="020F0502020204030204" pitchFamily="34" charset="0"/>
                        <a:cs typeface="Calibri" panose="020F0502020204030204" pitchFamily="34" charset="0"/>
                      </a:endParaRPr>
                    </a:p>
                  </a:txBody>
                  <a:tcPr marL="33094" marR="33094" marT="45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Aft>
                          <a:spcPts val="800"/>
                        </a:spcAft>
                        <a:buNone/>
                      </a:pPr>
                      <a:r>
                        <a:rPr lang="en-GB" sz="1400" b="0" i="0" u="none" strike="noStrike" kern="100">
                          <a:effectLst/>
                          <a:latin typeface="Calibri" panose="020F0502020204030204" pitchFamily="34" charset="0"/>
                          <a:ea typeface="Aptos" panose="020B0004020202020204" pitchFamily="34" charset="0"/>
                          <a:cs typeface="Calibri" panose="020F0502020204030204" pitchFamily="34" charset="0"/>
                        </a:rPr>
                        <a:t>Students will fill out the table </a:t>
                      </a:r>
                      <a:endParaRPr lang="en-GB" sz="2000" b="0" i="0" u="none" strike="noStrike">
                        <a:effectLst/>
                        <a:latin typeface="Calibri" panose="020F0502020204030204" pitchFamily="34" charset="0"/>
                        <a:cs typeface="Calibri" panose="020F0502020204030204" pitchFamily="34" charset="0"/>
                      </a:endParaRPr>
                    </a:p>
                  </a:txBody>
                  <a:tcPr marL="33094" marR="33094" marT="45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487907626"/>
                  </a:ext>
                </a:extLst>
              </a:tr>
              <a:tr h="1077078">
                <a:tc>
                  <a:txBody>
                    <a:bodyPr/>
                    <a:lstStyle/>
                    <a:p>
                      <a:pPr algn="l" fontAlgn="t">
                        <a:lnSpc>
                          <a:spcPct val="107000"/>
                        </a:lnSpc>
                        <a:spcAft>
                          <a:spcPts val="800"/>
                        </a:spcAft>
                        <a:buNone/>
                      </a:pPr>
                      <a:r>
                        <a:rPr lang="en-GB" sz="1050" b="0" i="0" u="none" strike="noStrike" kern="100">
                          <a:effectLst/>
                          <a:latin typeface="Calibri" panose="020F0502020204030204" pitchFamily="34" charset="0"/>
                          <a:ea typeface="Aptos" panose="020B0004020202020204" pitchFamily="34" charset="0"/>
                          <a:cs typeface="Calibri" panose="020F0502020204030204" pitchFamily="34" charset="0"/>
                        </a:rPr>
                        <a:t>10-15</a:t>
                      </a:r>
                      <a:endParaRPr lang="en-GB" sz="1800" b="0" i="0" u="none" strike="noStrike">
                        <a:effectLst/>
                        <a:latin typeface="Calibri" panose="020F0502020204030204" pitchFamily="34" charset="0"/>
                        <a:cs typeface="Calibri" panose="020F0502020204030204" pitchFamily="34" charset="0"/>
                      </a:endParaRPr>
                    </a:p>
                  </a:txBody>
                  <a:tcPr marL="33094" marR="33094" marT="45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Aft>
                          <a:spcPts val="800"/>
                        </a:spcAft>
                        <a:buNone/>
                      </a:pPr>
                      <a:r>
                        <a:rPr lang="en-GB" sz="1400" b="0" i="0" u="none" strike="noStrike" kern="100">
                          <a:effectLst/>
                          <a:latin typeface="Calibri" panose="020F0502020204030204" pitchFamily="34" charset="0"/>
                          <a:ea typeface="Aptos" panose="020B0004020202020204" pitchFamily="34" charset="0"/>
                          <a:cs typeface="Calibri" panose="020F0502020204030204" pitchFamily="34" charset="0"/>
                        </a:rPr>
                        <a:t>Read through Section 1 </a:t>
                      </a:r>
                      <a:endParaRPr lang="en-GB" sz="2000" b="0" i="0" u="none" strike="noStrike">
                        <a:effectLst/>
                        <a:latin typeface="Calibri" panose="020F0502020204030204" pitchFamily="34" charset="0"/>
                        <a:cs typeface="Calibri" panose="020F0502020204030204" pitchFamily="34" charset="0"/>
                      </a:endParaRPr>
                    </a:p>
                    <a:p>
                      <a:pPr algn="l" fontAlgn="t">
                        <a:lnSpc>
                          <a:spcPct val="107000"/>
                        </a:lnSpc>
                        <a:spcAft>
                          <a:spcPts val="800"/>
                        </a:spcAft>
                        <a:buNone/>
                      </a:pPr>
                      <a:r>
                        <a:rPr lang="en-GB" sz="1400" b="0" i="0" u="none" strike="noStrike" kern="100">
                          <a:effectLst/>
                          <a:latin typeface="Calibri" panose="020F0502020204030204" pitchFamily="34" charset="0"/>
                          <a:ea typeface="Aptos" panose="020B0004020202020204" pitchFamily="34" charset="0"/>
                          <a:cs typeface="Calibri" panose="020F0502020204030204" pitchFamily="34" charset="0"/>
                        </a:rPr>
                        <a:t>Give students time to discuss, fill out table and give feedback</a:t>
                      </a:r>
                      <a:endParaRPr lang="en-GB" sz="2000" b="0" i="0" u="none" strike="noStrike">
                        <a:effectLst/>
                        <a:latin typeface="Calibri" panose="020F0502020204030204" pitchFamily="34" charset="0"/>
                        <a:cs typeface="Calibri" panose="020F0502020204030204" pitchFamily="34" charset="0"/>
                      </a:endParaRPr>
                    </a:p>
                    <a:p>
                      <a:pPr algn="l" fontAlgn="t">
                        <a:lnSpc>
                          <a:spcPct val="107000"/>
                        </a:lnSpc>
                        <a:spcAft>
                          <a:spcPts val="800"/>
                        </a:spcAft>
                        <a:buNone/>
                      </a:pPr>
                      <a:r>
                        <a:rPr lang="en-GB" sz="1400" b="0" i="0" u="none" strike="noStrike" kern="100">
                          <a:effectLst/>
                          <a:latin typeface="Calibri" panose="020F0502020204030204" pitchFamily="34" charset="0"/>
                          <a:ea typeface="Aptos" panose="020B0004020202020204" pitchFamily="34" charset="0"/>
                          <a:cs typeface="Calibri" panose="020F0502020204030204" pitchFamily="34" charset="0"/>
                        </a:rPr>
                        <a:t>Show scaffolded table with main points </a:t>
                      </a:r>
                      <a:endParaRPr lang="en-GB" sz="2000" b="0" i="0" u="none" strike="noStrike">
                        <a:effectLst/>
                        <a:latin typeface="Calibri" panose="020F0502020204030204" pitchFamily="34" charset="0"/>
                        <a:cs typeface="Calibri" panose="020F0502020204030204" pitchFamily="34" charset="0"/>
                      </a:endParaRPr>
                    </a:p>
                  </a:txBody>
                  <a:tcPr marL="33094" marR="33094" marT="45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Aft>
                          <a:spcPts val="800"/>
                        </a:spcAft>
                        <a:buNone/>
                      </a:pPr>
                      <a:r>
                        <a:rPr lang="en-GB" sz="1400" b="0" i="0" u="none" strike="noStrike" kern="100">
                          <a:effectLst/>
                          <a:latin typeface="Calibri" panose="020F0502020204030204" pitchFamily="34" charset="0"/>
                          <a:ea typeface="Aptos" panose="020B0004020202020204" pitchFamily="34" charset="0"/>
                          <a:cs typeface="Calibri" panose="020F0502020204030204" pitchFamily="34" charset="0"/>
                        </a:rPr>
                        <a:t>Listening to the source  </a:t>
                      </a:r>
                      <a:endParaRPr lang="en-GB" sz="2000" b="0" i="0" u="none" strike="noStrike">
                        <a:effectLst/>
                        <a:latin typeface="Calibri" panose="020F0502020204030204" pitchFamily="34" charset="0"/>
                        <a:cs typeface="Calibri" panose="020F0502020204030204" pitchFamily="34" charset="0"/>
                      </a:endParaRPr>
                    </a:p>
                    <a:p>
                      <a:pPr algn="l" fontAlgn="t">
                        <a:lnSpc>
                          <a:spcPct val="107000"/>
                        </a:lnSpc>
                        <a:spcAft>
                          <a:spcPts val="800"/>
                        </a:spcAft>
                        <a:buNone/>
                      </a:pPr>
                      <a:r>
                        <a:rPr lang="en-GB" sz="1400" b="0" i="0" u="none" strike="noStrike" kern="100">
                          <a:effectLst/>
                          <a:latin typeface="Calibri" panose="020F0502020204030204" pitchFamily="34" charset="0"/>
                          <a:ea typeface="Aptos" panose="020B0004020202020204" pitchFamily="34" charset="0"/>
                          <a:cs typeface="Calibri" panose="020F0502020204030204" pitchFamily="34" charset="0"/>
                        </a:rPr>
                        <a:t>Summarising what is happening </a:t>
                      </a:r>
                      <a:endParaRPr lang="en-GB" sz="2000" b="0" i="0" u="none" strike="noStrike">
                        <a:effectLst/>
                        <a:latin typeface="Calibri" panose="020F0502020204030204" pitchFamily="34" charset="0"/>
                        <a:cs typeface="Calibri" panose="020F0502020204030204" pitchFamily="34" charset="0"/>
                      </a:endParaRPr>
                    </a:p>
                    <a:p>
                      <a:pPr algn="l" fontAlgn="t">
                        <a:lnSpc>
                          <a:spcPct val="107000"/>
                        </a:lnSpc>
                        <a:spcAft>
                          <a:spcPts val="800"/>
                        </a:spcAft>
                        <a:buNone/>
                      </a:pPr>
                      <a:r>
                        <a:rPr lang="en-GB" sz="1400" b="0" i="0" u="none" strike="noStrike" kern="100">
                          <a:effectLst/>
                          <a:latin typeface="Calibri" panose="020F0502020204030204" pitchFamily="34" charset="0"/>
                          <a:ea typeface="Aptos" panose="020B0004020202020204" pitchFamily="34" charset="0"/>
                          <a:cs typeface="Calibri" panose="020F0502020204030204" pitchFamily="34" charset="0"/>
                        </a:rPr>
                        <a:t>Feeding back as a class </a:t>
                      </a:r>
                      <a:endParaRPr lang="en-GB" sz="2000" b="0" i="0" u="none" strike="noStrike">
                        <a:effectLst/>
                        <a:latin typeface="Calibri" panose="020F0502020204030204" pitchFamily="34" charset="0"/>
                        <a:cs typeface="Calibri" panose="020F0502020204030204" pitchFamily="34" charset="0"/>
                      </a:endParaRPr>
                    </a:p>
                  </a:txBody>
                  <a:tcPr marL="33094" marR="33094" marT="45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Aft>
                          <a:spcPts val="800"/>
                        </a:spcAft>
                        <a:buNone/>
                      </a:pPr>
                      <a:r>
                        <a:rPr lang="en-GB" sz="1400" b="0" i="0" u="none" strike="noStrike" kern="100" dirty="0">
                          <a:effectLst/>
                          <a:latin typeface="Calibri" panose="020F0502020204030204" pitchFamily="34" charset="0"/>
                          <a:ea typeface="Aptos" panose="020B0004020202020204" pitchFamily="34" charset="0"/>
                          <a:cs typeface="Calibri" panose="020F0502020204030204" pitchFamily="34" charset="0"/>
                        </a:rPr>
                        <a:t> </a:t>
                      </a:r>
                      <a:endParaRPr lang="en-GB" sz="2000" b="0" i="0" u="none" strike="noStrike" dirty="0">
                        <a:effectLst/>
                        <a:latin typeface="Calibri" panose="020F0502020204030204" pitchFamily="34" charset="0"/>
                        <a:cs typeface="Calibri" panose="020F0502020204030204" pitchFamily="34" charset="0"/>
                      </a:endParaRPr>
                    </a:p>
                  </a:txBody>
                  <a:tcPr marL="33094" marR="33094" marT="45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3728593"/>
                  </a:ext>
                </a:extLst>
              </a:tr>
            </a:tbl>
          </a:graphicData>
        </a:graphic>
      </p:graphicFrame>
    </p:spTree>
    <p:extLst>
      <p:ext uri="{BB962C8B-B14F-4D97-AF65-F5344CB8AC3E}">
        <p14:creationId xmlns:p14="http://schemas.microsoft.com/office/powerpoint/2010/main" val="35340519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8B096DAB-4510-7750-9B42-58BA599369A5}"/>
              </a:ext>
            </a:extLst>
          </p:cNvPr>
          <p:cNvGraphicFramePr>
            <a:graphicFrameLocks noGrp="1"/>
          </p:cNvGraphicFramePr>
          <p:nvPr>
            <p:extLst>
              <p:ext uri="{D42A27DB-BD31-4B8C-83A1-F6EECF244321}">
                <p14:modId xmlns:p14="http://schemas.microsoft.com/office/powerpoint/2010/main" val="921150755"/>
              </p:ext>
            </p:extLst>
          </p:nvPr>
        </p:nvGraphicFramePr>
        <p:xfrm>
          <a:off x="428" y="3"/>
          <a:ext cx="12191144" cy="6895339"/>
        </p:xfrm>
        <a:graphic>
          <a:graphicData uri="http://schemas.openxmlformats.org/drawingml/2006/table">
            <a:tbl>
              <a:tblPr firstRow="1" firstCol="1" bandRow="1"/>
              <a:tblGrid>
                <a:gridCol w="434880">
                  <a:extLst>
                    <a:ext uri="{9D8B030D-6E8A-4147-A177-3AD203B41FA5}">
                      <a16:colId xmlns:a16="http://schemas.microsoft.com/office/drawing/2014/main" val="3014519472"/>
                    </a:ext>
                  </a:extLst>
                </a:gridCol>
                <a:gridCol w="4637611">
                  <a:extLst>
                    <a:ext uri="{9D8B030D-6E8A-4147-A177-3AD203B41FA5}">
                      <a16:colId xmlns:a16="http://schemas.microsoft.com/office/drawing/2014/main" val="2558378902"/>
                    </a:ext>
                  </a:extLst>
                </a:gridCol>
                <a:gridCol w="4858324">
                  <a:extLst>
                    <a:ext uri="{9D8B030D-6E8A-4147-A177-3AD203B41FA5}">
                      <a16:colId xmlns:a16="http://schemas.microsoft.com/office/drawing/2014/main" val="2507676908"/>
                    </a:ext>
                  </a:extLst>
                </a:gridCol>
                <a:gridCol w="2260329">
                  <a:extLst>
                    <a:ext uri="{9D8B030D-6E8A-4147-A177-3AD203B41FA5}">
                      <a16:colId xmlns:a16="http://schemas.microsoft.com/office/drawing/2014/main" val="4141130377"/>
                    </a:ext>
                  </a:extLst>
                </a:gridCol>
              </a:tblGrid>
              <a:tr h="2195414">
                <a:tc>
                  <a:txBody>
                    <a:bodyPr/>
                    <a:lstStyle/>
                    <a:p>
                      <a:pPr algn="l" fontAlgn="t">
                        <a:lnSpc>
                          <a:spcPct val="107000"/>
                        </a:lnSpc>
                        <a:spcAft>
                          <a:spcPts val="800"/>
                        </a:spcAft>
                        <a:buNone/>
                      </a:pPr>
                      <a:r>
                        <a:rPr lang="en-GB" sz="1100" b="0" i="0" u="none" strike="noStrike" kern="100">
                          <a:effectLst/>
                          <a:latin typeface="Calibri" panose="020F0502020204030204" pitchFamily="34" charset="0"/>
                          <a:ea typeface="Aptos" panose="020B0004020202020204" pitchFamily="34" charset="0"/>
                          <a:cs typeface="Calibri" panose="020F0502020204030204" pitchFamily="34" charset="0"/>
                        </a:rPr>
                        <a:t>15-35 </a:t>
                      </a:r>
                      <a:endParaRPr lang="en-GB" sz="1100" b="0" i="0" u="none" strike="noStrike">
                        <a:effectLst/>
                        <a:latin typeface="Calibri" panose="020F0502020204030204" pitchFamily="34" charset="0"/>
                        <a:cs typeface="Calibri" panose="020F0502020204030204" pitchFamily="34" charset="0"/>
                      </a:endParaRPr>
                    </a:p>
                  </a:txBody>
                  <a:tcPr marL="29891" marR="29891" marT="415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Aft>
                          <a:spcPts val="800"/>
                        </a:spcAft>
                        <a:buNone/>
                      </a:pPr>
                      <a:r>
                        <a:rPr lang="en-GB" sz="1100" b="0" i="0" u="none" strike="noStrike" kern="100" dirty="0">
                          <a:effectLst/>
                          <a:latin typeface="Calibri" panose="020F0502020204030204" pitchFamily="34" charset="0"/>
                          <a:ea typeface="Aptos" panose="020B0004020202020204" pitchFamily="34" charset="0"/>
                          <a:cs typeface="Calibri" panose="020F0502020204030204" pitchFamily="34" charset="0"/>
                        </a:rPr>
                        <a:t>Students have 5 minute per section  </a:t>
                      </a:r>
                      <a:endParaRPr lang="en-GB" sz="1100" b="0" i="0" u="none" strike="noStrike" dirty="0">
                        <a:effectLst/>
                        <a:latin typeface="Calibri" panose="020F0502020204030204" pitchFamily="34" charset="0"/>
                        <a:cs typeface="Calibri" panose="020F0502020204030204" pitchFamily="34" charset="0"/>
                      </a:endParaRPr>
                    </a:p>
                    <a:p>
                      <a:pPr algn="l" fontAlgn="t">
                        <a:lnSpc>
                          <a:spcPct val="107000"/>
                        </a:lnSpc>
                        <a:spcAft>
                          <a:spcPts val="800"/>
                        </a:spcAft>
                        <a:buNone/>
                      </a:pPr>
                      <a:r>
                        <a:rPr lang="en-GB" sz="1100" b="0" i="0" u="none" strike="noStrike" kern="100" dirty="0">
                          <a:effectLst/>
                          <a:latin typeface="Calibri" panose="020F0502020204030204" pitchFamily="34" charset="0"/>
                          <a:ea typeface="Aptos" panose="020B0004020202020204" pitchFamily="34" charset="0"/>
                          <a:cs typeface="Calibri" panose="020F0502020204030204" pitchFamily="34" charset="0"/>
                        </a:rPr>
                        <a:t>Teacher should be circulating and addressing any questions particularly around language </a:t>
                      </a:r>
                      <a:endParaRPr lang="en-GB" sz="1100" b="0" i="0" u="none" strike="noStrike" dirty="0">
                        <a:effectLst/>
                        <a:latin typeface="Calibri" panose="020F0502020204030204" pitchFamily="34" charset="0"/>
                        <a:cs typeface="Calibri" panose="020F0502020204030204" pitchFamily="34" charset="0"/>
                      </a:endParaRPr>
                    </a:p>
                    <a:p>
                      <a:pPr algn="l" fontAlgn="t">
                        <a:lnSpc>
                          <a:spcPct val="107000"/>
                        </a:lnSpc>
                        <a:spcAft>
                          <a:spcPts val="800"/>
                        </a:spcAft>
                        <a:buNone/>
                      </a:pPr>
                      <a:r>
                        <a:rPr lang="en-GB" sz="1100" b="0" i="0" u="none" strike="noStrike" kern="100" dirty="0">
                          <a:effectLst/>
                          <a:latin typeface="Calibri" panose="020F0502020204030204" pitchFamily="34" charset="0"/>
                          <a:ea typeface="Aptos" panose="020B0004020202020204" pitchFamily="34" charset="0"/>
                          <a:cs typeface="Calibri" panose="020F0502020204030204" pitchFamily="34" charset="0"/>
                        </a:rPr>
                        <a:t>SECTION 4 - Teachers may want to give trigger warning about distressing content in Section 4 in particular </a:t>
                      </a:r>
                      <a:endParaRPr lang="en-GB" sz="1100" b="0" i="0" u="none" strike="noStrike" dirty="0">
                        <a:effectLst/>
                        <a:latin typeface="Calibri" panose="020F0502020204030204" pitchFamily="34" charset="0"/>
                        <a:cs typeface="Calibri" panose="020F0502020204030204" pitchFamily="34" charset="0"/>
                      </a:endParaRPr>
                    </a:p>
                    <a:p>
                      <a:pPr algn="l" fontAlgn="t">
                        <a:lnSpc>
                          <a:spcPct val="107000"/>
                        </a:lnSpc>
                        <a:spcAft>
                          <a:spcPts val="800"/>
                        </a:spcAft>
                        <a:buNone/>
                      </a:pPr>
                      <a:r>
                        <a:rPr lang="en-GB" sz="1100" b="0" i="0" u="none" strike="noStrike" kern="100" dirty="0">
                          <a:effectLst/>
                          <a:latin typeface="Calibri" panose="020F0502020204030204" pitchFamily="34" charset="0"/>
                          <a:ea typeface="Aptos" panose="020B0004020202020204" pitchFamily="34" charset="0"/>
                          <a:cs typeface="Calibri" panose="020F0502020204030204" pitchFamily="34" charset="0"/>
                        </a:rPr>
                        <a:t>ALL SECTIONS – Teachers should remind students about appropriate language when filling out tables. Students should be encouraged to use modern day terms. </a:t>
                      </a:r>
                      <a:endParaRPr lang="en-GB" sz="1100" b="0" i="0" u="none" strike="noStrike" dirty="0">
                        <a:effectLst/>
                        <a:latin typeface="Calibri" panose="020F0502020204030204" pitchFamily="34" charset="0"/>
                        <a:cs typeface="Calibri" panose="020F0502020204030204" pitchFamily="34" charset="0"/>
                      </a:endParaRPr>
                    </a:p>
                  </a:txBody>
                  <a:tcPr marL="29891" marR="29891" marT="415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Aft>
                          <a:spcPts val="800"/>
                        </a:spcAft>
                        <a:buNone/>
                      </a:pPr>
                      <a:r>
                        <a:rPr lang="en-US" sz="1100" b="0" i="0" u="none" strike="noStrike" kern="100">
                          <a:effectLst/>
                          <a:latin typeface="Calibri" panose="020F0502020204030204" pitchFamily="34" charset="0"/>
                          <a:ea typeface="Aptos" panose="020B0004020202020204" pitchFamily="34" charset="0"/>
                          <a:cs typeface="Calibri" panose="020F0502020204030204" pitchFamily="34" charset="0"/>
                        </a:rPr>
                        <a:t>In pairs: </a:t>
                      </a:r>
                      <a:endParaRPr lang="en-US" sz="1100" b="0" i="0" u="none" strike="noStrike">
                        <a:effectLst/>
                        <a:latin typeface="Calibri" panose="020F0502020204030204" pitchFamily="34" charset="0"/>
                        <a:cs typeface="Calibri" panose="020F0502020204030204" pitchFamily="34" charset="0"/>
                      </a:endParaRPr>
                    </a:p>
                    <a:p>
                      <a:pPr algn="l" fontAlgn="t">
                        <a:lnSpc>
                          <a:spcPct val="107000"/>
                        </a:lnSpc>
                        <a:spcAft>
                          <a:spcPts val="800"/>
                        </a:spcAft>
                        <a:buNone/>
                      </a:pPr>
                      <a:r>
                        <a:rPr lang="en-US" sz="1100" b="0" i="0" u="none" strike="noStrike" kern="100">
                          <a:effectLst/>
                          <a:latin typeface="Calibri" panose="020F0502020204030204" pitchFamily="34" charset="0"/>
                          <a:ea typeface="Aptos" panose="020B0004020202020204" pitchFamily="34" charset="0"/>
                          <a:cs typeface="Calibri" panose="020F0502020204030204" pitchFamily="34" charset="0"/>
                        </a:rPr>
                        <a:t>Person 1 reads Section 1.</a:t>
                      </a:r>
                      <a:endParaRPr lang="en-US" sz="1100" b="0" i="0" u="none" strike="noStrike">
                        <a:effectLst/>
                        <a:latin typeface="Calibri" panose="020F0502020204030204" pitchFamily="34" charset="0"/>
                        <a:cs typeface="Calibri" panose="020F0502020204030204" pitchFamily="34" charset="0"/>
                      </a:endParaRPr>
                    </a:p>
                    <a:p>
                      <a:pPr algn="l" fontAlgn="t">
                        <a:lnSpc>
                          <a:spcPct val="107000"/>
                        </a:lnSpc>
                        <a:spcAft>
                          <a:spcPts val="800"/>
                        </a:spcAft>
                        <a:buNone/>
                      </a:pPr>
                      <a:r>
                        <a:rPr lang="en-US" sz="1100" b="0" i="0" u="none" strike="noStrike" kern="100">
                          <a:effectLst/>
                          <a:latin typeface="Calibri" panose="020F0502020204030204" pitchFamily="34" charset="0"/>
                          <a:ea typeface="Aptos" panose="020B0004020202020204" pitchFamily="34" charset="0"/>
                          <a:cs typeface="Calibri" panose="020F0502020204030204" pitchFamily="34" charset="0"/>
                        </a:rPr>
                        <a:t>Together - </a:t>
                      </a:r>
                      <a:r>
                        <a:rPr lang="en-US" sz="1100" b="0" i="0" u="none" strike="noStrike" kern="100" err="1">
                          <a:effectLst/>
                          <a:latin typeface="Calibri" panose="020F0502020204030204" pitchFamily="34" charset="0"/>
                          <a:ea typeface="Aptos" panose="020B0004020202020204" pitchFamily="34" charset="0"/>
                          <a:cs typeface="Calibri" panose="020F0502020204030204" pitchFamily="34" charset="0"/>
                        </a:rPr>
                        <a:t>summarise</a:t>
                      </a:r>
                      <a:r>
                        <a:rPr lang="en-US" sz="1100" b="0" i="0" u="none" strike="noStrike" kern="100">
                          <a:effectLst/>
                          <a:latin typeface="Calibri" panose="020F0502020204030204" pitchFamily="34" charset="0"/>
                          <a:ea typeface="Aptos" panose="020B0004020202020204" pitchFamily="34" charset="0"/>
                          <a:cs typeface="Calibri" panose="020F0502020204030204" pitchFamily="34" charset="0"/>
                        </a:rPr>
                        <a:t> the section in 2-3 bullet points in your table (pay attention to the parts in </a:t>
                      </a:r>
                      <a:r>
                        <a:rPr lang="en-US" sz="1100" b="1" i="0" u="none" strike="noStrike" kern="100">
                          <a:effectLst/>
                          <a:latin typeface="Calibri" panose="020F0502020204030204" pitchFamily="34" charset="0"/>
                          <a:ea typeface="Aptos" panose="020B0004020202020204" pitchFamily="34" charset="0"/>
                          <a:cs typeface="Calibri" panose="020F0502020204030204" pitchFamily="34" charset="0"/>
                        </a:rPr>
                        <a:t>BOLD</a:t>
                      </a:r>
                      <a:r>
                        <a:rPr lang="en-US" sz="1100" b="0" i="0" u="none" strike="noStrike" kern="100">
                          <a:effectLst/>
                          <a:latin typeface="Calibri" panose="020F0502020204030204" pitchFamily="34" charset="0"/>
                          <a:ea typeface="Aptos" panose="020B0004020202020204" pitchFamily="34" charset="0"/>
                          <a:cs typeface="Calibri" panose="020F0502020204030204" pitchFamily="34" charset="0"/>
                        </a:rPr>
                        <a:t>) . </a:t>
                      </a:r>
                      <a:endParaRPr lang="en-US" sz="1100" b="0" i="0" u="none" strike="noStrike">
                        <a:effectLst/>
                        <a:latin typeface="Calibri" panose="020F0502020204030204" pitchFamily="34" charset="0"/>
                        <a:cs typeface="Calibri" panose="020F0502020204030204" pitchFamily="34" charset="0"/>
                      </a:endParaRPr>
                    </a:p>
                    <a:p>
                      <a:pPr algn="l" fontAlgn="t">
                        <a:lnSpc>
                          <a:spcPct val="107000"/>
                        </a:lnSpc>
                        <a:spcAft>
                          <a:spcPts val="800"/>
                        </a:spcAft>
                        <a:buNone/>
                      </a:pPr>
                      <a:r>
                        <a:rPr lang="en-US" sz="1100" b="0" i="0" u="none" strike="noStrike" kern="100">
                          <a:effectLst/>
                          <a:latin typeface="Calibri" panose="020F0502020204030204" pitchFamily="34" charset="0"/>
                          <a:ea typeface="Aptos" panose="020B0004020202020204" pitchFamily="34" charset="0"/>
                          <a:cs typeface="Calibri" panose="020F0502020204030204" pitchFamily="34" charset="0"/>
                        </a:rPr>
                        <a:t>Extension (your feelings) – what do you notice in this section/what questions do you have/what assumptions can you make</a:t>
                      </a:r>
                      <a:endParaRPr lang="en-US" sz="1100" b="0" i="0" u="none" strike="noStrike">
                        <a:effectLst/>
                        <a:latin typeface="Calibri" panose="020F0502020204030204" pitchFamily="34" charset="0"/>
                        <a:cs typeface="Calibri" panose="020F0502020204030204" pitchFamily="34" charset="0"/>
                      </a:endParaRPr>
                    </a:p>
                    <a:p>
                      <a:pPr algn="l" fontAlgn="t">
                        <a:lnSpc>
                          <a:spcPct val="107000"/>
                        </a:lnSpc>
                        <a:spcAft>
                          <a:spcPts val="800"/>
                        </a:spcAft>
                        <a:buNone/>
                      </a:pPr>
                      <a:r>
                        <a:rPr lang="en-US" sz="1100" b="0" i="0" u="none" strike="noStrike" kern="100">
                          <a:effectLst/>
                          <a:latin typeface="Calibri" panose="020F0502020204030204" pitchFamily="34" charset="0"/>
                          <a:ea typeface="Aptos" panose="020B0004020202020204" pitchFamily="34" charset="0"/>
                          <a:cs typeface="Calibri" panose="020F0502020204030204" pitchFamily="34" charset="0"/>
                        </a:rPr>
                        <a:t>Person 2 reads Paragraph 2.</a:t>
                      </a:r>
                      <a:endParaRPr lang="en-US" sz="1100" b="0" i="0" u="none" strike="noStrike">
                        <a:effectLst/>
                        <a:latin typeface="Calibri" panose="020F0502020204030204" pitchFamily="34" charset="0"/>
                        <a:cs typeface="Calibri" panose="020F0502020204030204" pitchFamily="34" charset="0"/>
                      </a:endParaRPr>
                    </a:p>
                    <a:p>
                      <a:pPr algn="l" fontAlgn="t">
                        <a:lnSpc>
                          <a:spcPct val="107000"/>
                        </a:lnSpc>
                        <a:spcAft>
                          <a:spcPts val="800"/>
                        </a:spcAft>
                        <a:buNone/>
                      </a:pPr>
                      <a:r>
                        <a:rPr lang="en-US" sz="1100" b="0" i="0" u="none" strike="noStrike" kern="100">
                          <a:effectLst/>
                          <a:latin typeface="Calibri" panose="020F0502020204030204" pitchFamily="34" charset="0"/>
                          <a:ea typeface="Aptos" panose="020B0004020202020204" pitchFamily="34" charset="0"/>
                          <a:cs typeface="Calibri" panose="020F0502020204030204" pitchFamily="34" charset="0"/>
                        </a:rPr>
                        <a:t>Keep going until you've covered all 5 sections.</a:t>
                      </a:r>
                      <a:endParaRPr lang="en-US" sz="1100" b="0" i="0" u="none" strike="noStrike">
                        <a:effectLst/>
                        <a:latin typeface="Calibri" panose="020F0502020204030204" pitchFamily="34" charset="0"/>
                        <a:cs typeface="Calibri" panose="020F0502020204030204" pitchFamily="34" charset="0"/>
                      </a:endParaRPr>
                    </a:p>
                    <a:p>
                      <a:pPr algn="l" fontAlgn="t">
                        <a:lnSpc>
                          <a:spcPct val="107000"/>
                        </a:lnSpc>
                        <a:spcAft>
                          <a:spcPts val="800"/>
                        </a:spcAft>
                        <a:buNone/>
                      </a:pPr>
                      <a:r>
                        <a:rPr lang="en-US" sz="1100" b="1" i="0" u="none" strike="noStrike" kern="100">
                          <a:effectLst/>
                          <a:latin typeface="Calibri" panose="020F0502020204030204" pitchFamily="34" charset="0"/>
                          <a:ea typeface="Aptos" panose="020B0004020202020204" pitchFamily="34" charset="0"/>
                          <a:cs typeface="Calibri" panose="020F0502020204030204" pitchFamily="34" charset="0"/>
                        </a:rPr>
                        <a:t>Students have 5 minutes per source.</a:t>
                      </a:r>
                      <a:endParaRPr lang="en-US" sz="1100" b="0" i="0" u="none" strike="noStrike">
                        <a:effectLst/>
                        <a:latin typeface="Calibri" panose="020F0502020204030204" pitchFamily="34" charset="0"/>
                        <a:cs typeface="Calibri" panose="020F0502020204030204" pitchFamily="34" charset="0"/>
                      </a:endParaRPr>
                    </a:p>
                  </a:txBody>
                  <a:tcPr marL="29891" marR="29891" marT="415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Aft>
                          <a:spcPts val="800"/>
                        </a:spcAft>
                        <a:buNone/>
                      </a:pPr>
                      <a:r>
                        <a:rPr lang="en-GB" sz="1100" b="0" i="0" u="none" strike="noStrike" kern="100">
                          <a:effectLst/>
                          <a:latin typeface="Calibri" panose="020F0502020204030204" pitchFamily="34" charset="0"/>
                          <a:ea typeface="Aptos" panose="020B0004020202020204" pitchFamily="34" charset="0"/>
                          <a:cs typeface="Calibri" panose="020F0502020204030204" pitchFamily="34" charset="0"/>
                        </a:rPr>
                        <a:t>Students will fill out the table</a:t>
                      </a:r>
                      <a:endParaRPr lang="en-GB" sz="1100" b="0" i="0" u="none" strike="noStrike">
                        <a:effectLst/>
                        <a:latin typeface="Calibri" panose="020F0502020204030204" pitchFamily="34" charset="0"/>
                        <a:cs typeface="Calibri" panose="020F0502020204030204" pitchFamily="34" charset="0"/>
                      </a:endParaRPr>
                    </a:p>
                  </a:txBody>
                  <a:tcPr marL="29891" marR="29891" marT="415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78734763"/>
                  </a:ext>
                </a:extLst>
              </a:tr>
              <a:tr h="393802">
                <a:tc>
                  <a:txBody>
                    <a:bodyPr/>
                    <a:lstStyle/>
                    <a:p>
                      <a:pPr algn="l" fontAlgn="t">
                        <a:lnSpc>
                          <a:spcPct val="107000"/>
                        </a:lnSpc>
                        <a:spcAft>
                          <a:spcPts val="800"/>
                        </a:spcAft>
                        <a:buNone/>
                      </a:pPr>
                      <a:r>
                        <a:rPr lang="en-GB" sz="1100" b="0" i="0" u="none" strike="noStrike" kern="100">
                          <a:effectLst/>
                          <a:latin typeface="Calibri" panose="020F0502020204030204" pitchFamily="34" charset="0"/>
                          <a:ea typeface="Aptos" panose="020B0004020202020204" pitchFamily="34" charset="0"/>
                          <a:cs typeface="Calibri" panose="020F0502020204030204" pitchFamily="34" charset="0"/>
                        </a:rPr>
                        <a:t>35-37</a:t>
                      </a:r>
                      <a:endParaRPr lang="en-GB" sz="1100" b="0" i="0" u="none" strike="noStrike">
                        <a:effectLst/>
                        <a:latin typeface="Calibri" panose="020F0502020204030204" pitchFamily="34" charset="0"/>
                        <a:cs typeface="Calibri" panose="020F0502020204030204" pitchFamily="34" charset="0"/>
                      </a:endParaRPr>
                    </a:p>
                  </a:txBody>
                  <a:tcPr marL="29891" marR="29891" marT="415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Aft>
                          <a:spcPts val="800"/>
                        </a:spcAft>
                        <a:buNone/>
                      </a:pPr>
                      <a:r>
                        <a:rPr lang="en-GB" sz="1100" b="0" i="0" u="none" strike="noStrike" kern="100">
                          <a:effectLst/>
                          <a:latin typeface="Calibri" panose="020F0502020204030204" pitchFamily="34" charset="0"/>
                          <a:ea typeface="Aptos" panose="020B0004020202020204" pitchFamily="34" charset="0"/>
                          <a:cs typeface="Calibri" panose="020F0502020204030204" pitchFamily="34" charset="0"/>
                        </a:rPr>
                        <a:t>Teacher introduces Angus McMillan and introduces students to his pastoral work </a:t>
                      </a:r>
                      <a:endParaRPr lang="en-GB" sz="1100" b="0" i="0" u="none" strike="noStrike">
                        <a:effectLst/>
                        <a:latin typeface="Calibri" panose="020F0502020204030204" pitchFamily="34" charset="0"/>
                        <a:cs typeface="Calibri" panose="020F0502020204030204" pitchFamily="34" charset="0"/>
                      </a:endParaRPr>
                    </a:p>
                  </a:txBody>
                  <a:tcPr marL="29891" marR="29891" marT="415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Aft>
                          <a:spcPts val="800"/>
                        </a:spcAft>
                        <a:buNone/>
                      </a:pPr>
                      <a:endParaRPr lang="en-GB" sz="1100" b="0" i="0" u="none" strike="noStrike">
                        <a:effectLst/>
                        <a:latin typeface="Calibri" panose="020F0502020204030204" pitchFamily="34" charset="0"/>
                        <a:cs typeface="Calibri" panose="020F0502020204030204" pitchFamily="34" charset="0"/>
                      </a:endParaRPr>
                    </a:p>
                  </a:txBody>
                  <a:tcPr marL="29891" marR="29891" marT="415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Aft>
                          <a:spcPts val="800"/>
                        </a:spcAft>
                        <a:buNone/>
                      </a:pPr>
                      <a:r>
                        <a:rPr lang="en-GB" sz="1100" b="0" i="0" u="none" strike="noStrike" kern="100">
                          <a:effectLst/>
                          <a:latin typeface="Calibri" panose="020F0502020204030204" pitchFamily="34" charset="0"/>
                          <a:ea typeface="Aptos" panose="020B0004020202020204" pitchFamily="34" charset="0"/>
                          <a:cs typeface="Calibri" panose="020F0502020204030204" pitchFamily="34" charset="0"/>
                        </a:rPr>
                        <a:t>Teacher led </a:t>
                      </a:r>
                      <a:endParaRPr lang="en-GB" sz="1100" b="0" i="0" u="none" strike="noStrike">
                        <a:effectLst/>
                        <a:latin typeface="Calibri" panose="020F0502020204030204" pitchFamily="34" charset="0"/>
                        <a:cs typeface="Calibri" panose="020F0502020204030204" pitchFamily="34" charset="0"/>
                      </a:endParaRPr>
                    </a:p>
                  </a:txBody>
                  <a:tcPr marL="29891" marR="29891" marT="415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52400925"/>
                  </a:ext>
                </a:extLst>
              </a:tr>
              <a:tr h="1099774">
                <a:tc>
                  <a:txBody>
                    <a:bodyPr/>
                    <a:lstStyle/>
                    <a:p>
                      <a:pPr algn="l" fontAlgn="t">
                        <a:lnSpc>
                          <a:spcPct val="107000"/>
                        </a:lnSpc>
                        <a:spcAft>
                          <a:spcPts val="800"/>
                        </a:spcAft>
                        <a:buNone/>
                      </a:pPr>
                      <a:r>
                        <a:rPr lang="en-GB" sz="1100" b="0" i="0" u="none" strike="noStrike" kern="100">
                          <a:effectLst/>
                          <a:latin typeface="Calibri" panose="020F0502020204030204" pitchFamily="34" charset="0"/>
                          <a:ea typeface="Aptos" panose="020B0004020202020204" pitchFamily="34" charset="0"/>
                          <a:cs typeface="Calibri" panose="020F0502020204030204" pitchFamily="34" charset="0"/>
                        </a:rPr>
                        <a:t>37-42</a:t>
                      </a:r>
                      <a:endParaRPr lang="en-GB" sz="1100" b="0" i="0" u="none" strike="noStrike">
                        <a:effectLst/>
                        <a:latin typeface="Calibri" panose="020F0502020204030204" pitchFamily="34" charset="0"/>
                        <a:cs typeface="Calibri" panose="020F0502020204030204" pitchFamily="34" charset="0"/>
                      </a:endParaRPr>
                    </a:p>
                  </a:txBody>
                  <a:tcPr marL="29891" marR="29891" marT="415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Aft>
                          <a:spcPts val="800"/>
                        </a:spcAft>
                        <a:buNone/>
                      </a:pPr>
                      <a:r>
                        <a:rPr lang="en-GB" sz="1100" b="0" i="0" u="none" strike="noStrike" kern="100">
                          <a:effectLst/>
                          <a:latin typeface="Calibri" panose="020F0502020204030204" pitchFamily="34" charset="0"/>
                          <a:ea typeface="Aptos" panose="020B0004020202020204" pitchFamily="34" charset="0"/>
                          <a:cs typeface="Calibri" panose="020F0502020204030204" pitchFamily="34" charset="0"/>
                        </a:rPr>
                        <a:t>Colonial Frontiers map </a:t>
                      </a:r>
                      <a:r>
                        <a:rPr lang="en-GB" sz="1100" b="0" i="0" u="sng" strike="noStrike" kern="100">
                          <a:solidFill>
                            <a:srgbClr val="467886"/>
                          </a:solidFill>
                          <a:effectLst/>
                          <a:latin typeface="Calibri" panose="020F0502020204030204" pitchFamily="34" charset="0"/>
                          <a:ea typeface="Aptos" panose="020B0004020202020204" pitchFamily="34" charset="0"/>
                          <a:cs typeface="Calibri" panose="020F0502020204030204" pitchFamily="34" charset="0"/>
                          <a:hlinkClick r:id="rId3"/>
                        </a:rPr>
                        <a:t>https://c21ch.newcastle.edu.au/colonialmassacres/map.php</a:t>
                      </a:r>
                      <a:endParaRPr lang="en-GB" sz="1100" b="0" i="0" u="none" strike="noStrike">
                        <a:effectLst/>
                        <a:latin typeface="Calibri" panose="020F0502020204030204" pitchFamily="34" charset="0"/>
                        <a:cs typeface="Calibri" panose="020F0502020204030204" pitchFamily="34" charset="0"/>
                      </a:endParaRPr>
                    </a:p>
                    <a:p>
                      <a:pPr algn="l" fontAlgn="t">
                        <a:lnSpc>
                          <a:spcPct val="107000"/>
                        </a:lnSpc>
                        <a:spcAft>
                          <a:spcPts val="800"/>
                        </a:spcAft>
                        <a:buNone/>
                      </a:pPr>
                      <a:r>
                        <a:rPr lang="en-GB" sz="1100" b="0" i="0" u="none" strike="noStrike" kern="100">
                          <a:effectLst/>
                          <a:latin typeface="Calibri" panose="020F0502020204030204" pitchFamily="34" charset="0"/>
                          <a:ea typeface="Aptos" panose="020B0004020202020204" pitchFamily="34" charset="0"/>
                          <a:cs typeface="Calibri" panose="020F0502020204030204" pitchFamily="34" charset="0"/>
                        </a:rPr>
                        <a:t>Lead a discussion on why this incident is not included in this map</a:t>
                      </a:r>
                      <a:endParaRPr lang="en-GB" sz="1100" b="0" i="0" u="none" strike="noStrike">
                        <a:effectLst/>
                        <a:latin typeface="Calibri" panose="020F0502020204030204" pitchFamily="34" charset="0"/>
                        <a:cs typeface="Calibri" panose="020F0502020204030204" pitchFamily="34" charset="0"/>
                      </a:endParaRPr>
                    </a:p>
                    <a:p>
                      <a:pPr algn="l" fontAlgn="t">
                        <a:lnSpc>
                          <a:spcPct val="107000"/>
                        </a:lnSpc>
                        <a:spcAft>
                          <a:spcPts val="800"/>
                        </a:spcAft>
                        <a:buNone/>
                      </a:pPr>
                      <a:r>
                        <a:rPr lang="en-GB" sz="1100" b="0" i="0" u="none" strike="noStrike" kern="100">
                          <a:effectLst/>
                          <a:latin typeface="Calibri" panose="020F0502020204030204" pitchFamily="34" charset="0"/>
                          <a:ea typeface="Aptos" panose="020B0004020202020204" pitchFamily="34" charset="0"/>
                          <a:cs typeface="Calibri" panose="020F0502020204030204" pitchFamily="34" charset="0"/>
                        </a:rPr>
                        <a:t>Highlight that there was incidents on both sides but proportionally more violence against indigenous people </a:t>
                      </a:r>
                      <a:endParaRPr lang="en-GB" sz="1100" b="0" i="0" u="none" strike="noStrike">
                        <a:effectLst/>
                        <a:latin typeface="Calibri" panose="020F0502020204030204" pitchFamily="34" charset="0"/>
                        <a:cs typeface="Calibri" panose="020F0502020204030204" pitchFamily="34" charset="0"/>
                      </a:endParaRPr>
                    </a:p>
                  </a:txBody>
                  <a:tcPr marL="29891" marR="29891" marT="415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Aft>
                          <a:spcPts val="800"/>
                        </a:spcAft>
                        <a:buNone/>
                      </a:pPr>
                      <a:r>
                        <a:rPr lang="en-GB" sz="1100" b="0" i="0" u="none" strike="noStrike" kern="100">
                          <a:effectLst/>
                          <a:latin typeface="Calibri" panose="020F0502020204030204" pitchFamily="34" charset="0"/>
                          <a:ea typeface="Aptos" panose="020B0004020202020204" pitchFamily="34" charset="0"/>
                          <a:cs typeface="Calibri" panose="020F0502020204030204" pitchFamily="34" charset="0"/>
                        </a:rPr>
                        <a:t>If students have devices – ask them to find this on the map (its not there) then ask them to look at the other frontier massacres that happened in the same area around the same time e.g. Warrigal Creek </a:t>
                      </a:r>
                      <a:endParaRPr lang="en-GB" sz="1100" b="0" i="0" u="none" strike="noStrike">
                        <a:effectLst/>
                        <a:latin typeface="Calibri" panose="020F0502020204030204" pitchFamily="34" charset="0"/>
                        <a:cs typeface="Calibri" panose="020F0502020204030204" pitchFamily="34" charset="0"/>
                      </a:endParaRPr>
                    </a:p>
                  </a:txBody>
                  <a:tcPr marL="29891" marR="29891" marT="415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Aft>
                          <a:spcPts val="800"/>
                        </a:spcAft>
                        <a:buNone/>
                      </a:pPr>
                      <a:r>
                        <a:rPr lang="en-GB" sz="1100" b="0" i="0" u="none" strike="noStrike" kern="100">
                          <a:effectLst/>
                          <a:latin typeface="Calibri" panose="020F0502020204030204" pitchFamily="34" charset="0"/>
                          <a:ea typeface="Aptos" panose="020B0004020202020204" pitchFamily="34" charset="0"/>
                          <a:cs typeface="Calibri" panose="020F0502020204030204" pitchFamily="34" charset="0"/>
                        </a:rPr>
                        <a:t>Class discussion </a:t>
                      </a:r>
                      <a:endParaRPr lang="en-GB" sz="1100" b="0" i="0" u="none" strike="noStrike">
                        <a:effectLst/>
                        <a:latin typeface="Calibri" panose="020F0502020204030204" pitchFamily="34" charset="0"/>
                        <a:cs typeface="Calibri" panose="020F0502020204030204" pitchFamily="34" charset="0"/>
                      </a:endParaRPr>
                    </a:p>
                  </a:txBody>
                  <a:tcPr marL="29891" marR="29891" marT="415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4228806"/>
                  </a:ext>
                </a:extLst>
              </a:tr>
              <a:tr h="767419">
                <a:tc>
                  <a:txBody>
                    <a:bodyPr/>
                    <a:lstStyle/>
                    <a:p>
                      <a:pPr algn="l" fontAlgn="t">
                        <a:lnSpc>
                          <a:spcPct val="107000"/>
                        </a:lnSpc>
                        <a:spcAft>
                          <a:spcPts val="800"/>
                        </a:spcAft>
                        <a:buNone/>
                      </a:pPr>
                      <a:r>
                        <a:rPr lang="en-GB" sz="1100" b="0" i="0" u="none" strike="noStrike">
                          <a:effectLst/>
                          <a:latin typeface="Calibri" panose="020F0502020204030204" pitchFamily="34" charset="0"/>
                          <a:cs typeface="Calibri" panose="020F0502020204030204" pitchFamily="34" charset="0"/>
                        </a:rPr>
                        <a:t>42-45</a:t>
                      </a:r>
                    </a:p>
                  </a:txBody>
                  <a:tcPr marL="29891" marR="29891" marT="415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lvl="0" indent="0" algn="l" defTabSz="914400" rtl="0" eaLnBrk="1" fontAlgn="t" latinLnBrk="0" hangingPunct="1">
                        <a:lnSpc>
                          <a:spcPct val="107000"/>
                        </a:lnSpc>
                        <a:spcBef>
                          <a:spcPts val="0"/>
                        </a:spcBef>
                        <a:spcAft>
                          <a:spcPts val="800"/>
                        </a:spcAft>
                        <a:buClrTx/>
                        <a:buSzTx/>
                        <a:buFontTx/>
                        <a:buNone/>
                        <a:tabLst/>
                        <a:defRPr/>
                      </a:pPr>
                      <a:r>
                        <a:rPr lang="en-GB" sz="1100" b="0" i="0" u="none" strike="noStrike" kern="100">
                          <a:effectLst/>
                          <a:latin typeface="Calibri" panose="020F0502020204030204" pitchFamily="34" charset="0"/>
                          <a:ea typeface="Aptos" panose="020B0004020202020204" pitchFamily="34" charset="0"/>
                          <a:cs typeface="Calibri" panose="020F0502020204030204" pitchFamily="34" charset="0"/>
                        </a:rPr>
                        <a:t>Teacher RE-introduces Angus McMillan and includes the violence he perpetrated against Indigenous communities before summarising.</a:t>
                      </a:r>
                      <a:endParaRPr lang="en-GB" sz="1100" b="0" i="0" u="none" strike="noStrike">
                        <a:effectLst/>
                        <a:latin typeface="Calibri" panose="020F0502020204030204" pitchFamily="34" charset="0"/>
                        <a:cs typeface="Calibri" panose="020F0502020204030204" pitchFamily="34" charset="0"/>
                      </a:endParaRPr>
                    </a:p>
                  </a:txBody>
                  <a:tcPr marL="29891" marR="29891" marT="415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Aft>
                          <a:spcPts val="800"/>
                        </a:spcAft>
                        <a:buNone/>
                      </a:pPr>
                      <a:r>
                        <a:rPr lang="en-GB" sz="1100" b="0" i="0" u="none" strike="noStrike" kern="100">
                          <a:effectLst/>
                          <a:latin typeface="Calibri" panose="020F0502020204030204" pitchFamily="34" charset="0"/>
                          <a:ea typeface="Aptos" panose="020B0004020202020204" pitchFamily="34" charset="0"/>
                          <a:cs typeface="Calibri" panose="020F0502020204030204" pitchFamily="34" charset="0"/>
                        </a:rPr>
                        <a:t>Students should discuss: </a:t>
                      </a:r>
                      <a:endParaRPr lang="en-GB" sz="1100" b="0" i="0" u="none" strike="noStrike">
                        <a:effectLst/>
                        <a:latin typeface="Calibri" panose="020F0502020204030204" pitchFamily="34" charset="0"/>
                        <a:cs typeface="Calibri" panose="020F0502020204030204" pitchFamily="34" charset="0"/>
                      </a:endParaRPr>
                    </a:p>
                    <a:p>
                      <a:pPr algn="l" fontAlgn="t">
                        <a:lnSpc>
                          <a:spcPct val="107000"/>
                        </a:lnSpc>
                        <a:spcAft>
                          <a:spcPts val="800"/>
                        </a:spcAft>
                        <a:buNone/>
                      </a:pPr>
                      <a:r>
                        <a:rPr lang="en-GB" sz="1100" b="0" i="0" u="sng" strike="noStrike" kern="100">
                          <a:effectLst/>
                          <a:latin typeface="Calibri" panose="020F0502020204030204" pitchFamily="34" charset="0"/>
                          <a:ea typeface="Aptos" panose="020B0004020202020204" pitchFamily="34" charset="0"/>
                          <a:cs typeface="Calibri" panose="020F0502020204030204" pitchFamily="34" charset="0"/>
                        </a:rPr>
                        <a:t>Does this change how you feel about the article?</a:t>
                      </a:r>
                      <a:endParaRPr lang="en-GB" sz="1100" b="0" i="0" u="none" strike="noStrike">
                        <a:effectLst/>
                        <a:latin typeface="Calibri" panose="020F0502020204030204" pitchFamily="34" charset="0"/>
                        <a:cs typeface="Calibri" panose="020F0502020204030204" pitchFamily="34" charset="0"/>
                      </a:endParaRPr>
                    </a:p>
                    <a:p>
                      <a:pPr algn="l" fontAlgn="t">
                        <a:lnSpc>
                          <a:spcPct val="107000"/>
                        </a:lnSpc>
                        <a:spcAft>
                          <a:spcPts val="800"/>
                        </a:spcAft>
                        <a:buNone/>
                      </a:pPr>
                      <a:r>
                        <a:rPr lang="en-GB" sz="1100" b="0" i="0" u="none" strike="noStrike" kern="100">
                          <a:effectLst/>
                          <a:latin typeface="Calibri" panose="020F0502020204030204" pitchFamily="34" charset="0"/>
                          <a:ea typeface="Aptos" panose="020B0004020202020204" pitchFamily="34" charset="0"/>
                          <a:cs typeface="Calibri" panose="020F0502020204030204" pitchFamily="34" charset="0"/>
                        </a:rPr>
                        <a:t>Students should n</a:t>
                      </a:r>
                      <a:r>
                        <a:rPr lang="en-GB" sz="1100" b="0" i="0" u="sng" strike="noStrike" kern="100">
                          <a:effectLst/>
                          <a:latin typeface="Calibri" panose="020F0502020204030204" pitchFamily="34" charset="0"/>
                          <a:ea typeface="Aptos" panose="020B0004020202020204" pitchFamily="34" charset="0"/>
                          <a:cs typeface="Calibri" panose="020F0502020204030204" pitchFamily="34" charset="0"/>
                        </a:rPr>
                        <a:t>ote any thoughts in extension column.</a:t>
                      </a:r>
                      <a:endParaRPr lang="en-GB" sz="1100" b="0" i="0" u="none" strike="noStrike">
                        <a:effectLst/>
                        <a:latin typeface="Calibri" panose="020F0502020204030204" pitchFamily="34" charset="0"/>
                        <a:cs typeface="Calibri" panose="020F0502020204030204" pitchFamily="34" charset="0"/>
                      </a:endParaRPr>
                    </a:p>
                  </a:txBody>
                  <a:tcPr marL="29891" marR="29891" marT="415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Aft>
                          <a:spcPts val="800"/>
                        </a:spcAft>
                        <a:buNone/>
                      </a:pPr>
                      <a:r>
                        <a:rPr lang="en-GB" sz="1100" b="0" i="0" u="none" strike="noStrike">
                          <a:effectLst/>
                          <a:latin typeface="Calibri" panose="020F0502020204030204" pitchFamily="34" charset="0"/>
                          <a:cs typeface="Calibri" panose="020F0502020204030204" pitchFamily="34" charset="0"/>
                        </a:rPr>
                        <a:t>Check for understanding</a:t>
                      </a:r>
                    </a:p>
                  </a:txBody>
                  <a:tcPr marL="29891" marR="29891" marT="415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43435862"/>
                  </a:ext>
                </a:extLst>
              </a:tr>
              <a:tr h="1745045">
                <a:tc>
                  <a:txBody>
                    <a:bodyPr/>
                    <a:lstStyle/>
                    <a:p>
                      <a:pPr algn="l" fontAlgn="t">
                        <a:lnSpc>
                          <a:spcPct val="107000"/>
                        </a:lnSpc>
                        <a:spcAft>
                          <a:spcPts val="800"/>
                        </a:spcAft>
                        <a:buNone/>
                      </a:pPr>
                      <a:r>
                        <a:rPr lang="en-GB" sz="1100" b="0" i="0" u="none" strike="noStrike" kern="100">
                          <a:effectLst/>
                          <a:latin typeface="Calibri" panose="020F0502020204030204" pitchFamily="34" charset="0"/>
                          <a:ea typeface="Aptos" panose="020B0004020202020204" pitchFamily="34" charset="0"/>
                          <a:cs typeface="Calibri" panose="020F0502020204030204" pitchFamily="34" charset="0"/>
                        </a:rPr>
                        <a:t>45-50</a:t>
                      </a:r>
                      <a:endParaRPr lang="en-GB" sz="1100" b="0" i="0" u="none" strike="noStrike">
                        <a:effectLst/>
                        <a:latin typeface="Calibri" panose="020F0502020204030204" pitchFamily="34" charset="0"/>
                        <a:cs typeface="Calibri" panose="020F0502020204030204" pitchFamily="34" charset="0"/>
                      </a:endParaRPr>
                    </a:p>
                  </a:txBody>
                  <a:tcPr marL="29891" marR="29891" marT="415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Aft>
                          <a:spcPts val="800"/>
                        </a:spcAft>
                        <a:buNone/>
                      </a:pPr>
                      <a:r>
                        <a:rPr lang="en-GB" sz="1100" b="0" i="0" u="none" strike="noStrike" kern="100">
                          <a:effectLst/>
                          <a:latin typeface="Calibri" panose="020F0502020204030204" pitchFamily="34" charset="0"/>
                          <a:ea typeface="Aptos" panose="020B0004020202020204" pitchFamily="34" charset="0"/>
                          <a:cs typeface="Calibri" panose="020F0502020204030204" pitchFamily="34" charset="0"/>
                        </a:rPr>
                        <a:t>Back to enquiry question: </a:t>
                      </a:r>
                      <a:r>
                        <a:rPr lang="en-GB" sz="1100" b="1" i="0" u="none" strike="noStrike" kern="100">
                          <a:solidFill>
                            <a:srgbClr val="FF0000"/>
                          </a:solidFill>
                          <a:effectLst/>
                          <a:latin typeface="Calibri" panose="020F0502020204030204" pitchFamily="34" charset="0"/>
                          <a:ea typeface="Aptos" panose="020B0004020202020204" pitchFamily="34" charset="0"/>
                          <a:cs typeface="Calibri" panose="020F0502020204030204" pitchFamily="34" charset="0"/>
                        </a:rPr>
                        <a:t>HOW DO ECONOMIC MOTIVATIONS OR RACIAL BIAS IMPACT HISTORICAL ACCOUNTS? </a:t>
                      </a:r>
                    </a:p>
                    <a:p>
                      <a:pPr algn="l" fontAlgn="t">
                        <a:lnSpc>
                          <a:spcPct val="107000"/>
                        </a:lnSpc>
                        <a:spcAft>
                          <a:spcPts val="800"/>
                        </a:spcAft>
                        <a:buNone/>
                      </a:pPr>
                      <a:r>
                        <a:rPr lang="en-GB" sz="1100" b="0" i="0" u="none" strike="noStrike" kern="100">
                          <a:effectLst/>
                          <a:latin typeface="Calibri" panose="020F0502020204030204" pitchFamily="34" charset="0"/>
                          <a:ea typeface="Aptos" panose="020B0004020202020204" pitchFamily="34" charset="0"/>
                          <a:cs typeface="Calibri" panose="020F0502020204030204" pitchFamily="34" charset="0"/>
                        </a:rPr>
                        <a:t>Students are given 3 possible answers to the enquiry question but they are encouraged to draft their own answer based off the evidence they have seen. </a:t>
                      </a:r>
                      <a:endParaRPr lang="en-GB" sz="1100" b="0" i="0" u="none" strike="noStrike">
                        <a:effectLst/>
                        <a:latin typeface="Calibri" panose="020F0502020204030204" pitchFamily="34" charset="0"/>
                        <a:cs typeface="Calibri" panose="020F0502020204030204" pitchFamily="34" charset="0"/>
                      </a:endParaRPr>
                    </a:p>
                    <a:p>
                      <a:pPr algn="l" fontAlgn="t">
                        <a:lnSpc>
                          <a:spcPct val="107000"/>
                        </a:lnSpc>
                        <a:spcAft>
                          <a:spcPts val="800"/>
                        </a:spcAft>
                        <a:buNone/>
                      </a:pPr>
                      <a:r>
                        <a:rPr lang="en-GB" sz="1100" b="0" i="0" u="none" strike="noStrike" kern="100">
                          <a:effectLst/>
                          <a:latin typeface="Calibri" panose="020F0502020204030204" pitchFamily="34" charset="0"/>
                          <a:ea typeface="Aptos" panose="020B0004020202020204" pitchFamily="34" charset="0"/>
                          <a:cs typeface="Calibri" panose="020F0502020204030204" pitchFamily="34" charset="0"/>
                        </a:rPr>
                        <a:t>Highlight that it is okay to come to different conclusions – this is what historiography is, as long as you can back up your conclusions </a:t>
                      </a:r>
                      <a:endParaRPr lang="en-GB" sz="1100" b="0" i="0" u="none" strike="noStrike">
                        <a:effectLst/>
                        <a:latin typeface="Calibri" panose="020F0502020204030204" pitchFamily="34" charset="0"/>
                        <a:cs typeface="Calibri" panose="020F0502020204030204" pitchFamily="34" charset="0"/>
                      </a:endParaRPr>
                    </a:p>
                    <a:p>
                      <a:pPr algn="l" fontAlgn="t">
                        <a:lnSpc>
                          <a:spcPct val="107000"/>
                        </a:lnSpc>
                        <a:spcAft>
                          <a:spcPts val="800"/>
                        </a:spcAft>
                        <a:buNone/>
                      </a:pPr>
                      <a:r>
                        <a:rPr lang="en-GB" sz="1100" b="0" i="0" u="none" strike="noStrike" kern="100">
                          <a:effectLst/>
                          <a:latin typeface="Calibri" panose="020F0502020204030204" pitchFamily="34" charset="0"/>
                          <a:ea typeface="Aptos" panose="020B0004020202020204" pitchFamily="34" charset="0"/>
                          <a:cs typeface="Calibri" panose="020F0502020204030204" pitchFamily="34" charset="0"/>
                        </a:rPr>
                        <a:t>Students need to answer the question and provide an explanation</a:t>
                      </a:r>
                      <a:endParaRPr lang="en-GB" sz="1100" b="0" i="0" u="none" strike="noStrike">
                        <a:effectLst/>
                        <a:latin typeface="Calibri" panose="020F0502020204030204" pitchFamily="34" charset="0"/>
                        <a:cs typeface="Calibri" panose="020F0502020204030204" pitchFamily="34" charset="0"/>
                      </a:endParaRPr>
                    </a:p>
                  </a:txBody>
                  <a:tcPr marL="29891" marR="29891" marT="415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Aft>
                          <a:spcPts val="800"/>
                        </a:spcAft>
                        <a:buNone/>
                      </a:pPr>
                      <a:r>
                        <a:rPr lang="en-GB" sz="1100" b="0" i="0" u="none" strike="noStrike" kern="100">
                          <a:effectLst/>
                          <a:latin typeface="Calibri" panose="020F0502020204030204" pitchFamily="34" charset="0"/>
                          <a:ea typeface="Aptos" panose="020B0004020202020204" pitchFamily="34" charset="0"/>
                          <a:cs typeface="Calibri" panose="020F0502020204030204" pitchFamily="34" charset="0"/>
                        </a:rPr>
                        <a:t>Students answer the question: </a:t>
                      </a:r>
                      <a:endParaRPr lang="en-GB" sz="1100" b="0" i="0" u="none" strike="noStrike">
                        <a:effectLst/>
                        <a:latin typeface="Calibri" panose="020F0502020204030204" pitchFamily="34" charset="0"/>
                        <a:cs typeface="Calibri" panose="020F0502020204030204" pitchFamily="34" charset="0"/>
                      </a:endParaRPr>
                    </a:p>
                    <a:p>
                      <a:pPr algn="l" fontAlgn="t">
                        <a:lnSpc>
                          <a:spcPct val="107000"/>
                        </a:lnSpc>
                        <a:spcAft>
                          <a:spcPts val="800"/>
                        </a:spcAft>
                        <a:buNone/>
                      </a:pPr>
                      <a:r>
                        <a:rPr lang="en-GB" sz="1100" b="0" i="0" u="none" strike="noStrike" kern="100">
                          <a:effectLst/>
                          <a:latin typeface="Calibri" panose="020F0502020204030204" pitchFamily="34" charset="0"/>
                          <a:ea typeface="Aptos" panose="020B0004020202020204" pitchFamily="34" charset="0"/>
                          <a:cs typeface="Calibri" panose="020F0502020204030204" pitchFamily="34" charset="0"/>
                        </a:rPr>
                        <a:t>I think the reason why Angus McMillan wrote this Historical account was _____________________ (explain your answer in relation to our enquiry question) </a:t>
                      </a:r>
                    </a:p>
                    <a:p>
                      <a:pPr algn="l" fontAlgn="t">
                        <a:lnSpc>
                          <a:spcPct val="107000"/>
                        </a:lnSpc>
                        <a:spcAft>
                          <a:spcPts val="800"/>
                        </a:spcAft>
                        <a:buNone/>
                      </a:pPr>
                      <a:r>
                        <a:rPr lang="en-GB" sz="1100" b="0" i="0" u="none" strike="noStrike" kern="100">
                          <a:effectLst/>
                          <a:latin typeface="Calibri" panose="020F0502020204030204" pitchFamily="34" charset="0"/>
                          <a:ea typeface="Aptos" panose="020B0004020202020204" pitchFamily="34" charset="0"/>
                          <a:cs typeface="Calibri" panose="020F0502020204030204" pitchFamily="34" charset="0"/>
                        </a:rPr>
                        <a:t> </a:t>
                      </a:r>
                      <a:endParaRPr lang="en-GB" sz="1100" b="0" i="0" u="none" strike="noStrike">
                        <a:effectLst/>
                        <a:latin typeface="Calibri" panose="020F0502020204030204" pitchFamily="34" charset="0"/>
                        <a:cs typeface="Calibri" panose="020F0502020204030204" pitchFamily="34" charset="0"/>
                      </a:endParaRPr>
                    </a:p>
                  </a:txBody>
                  <a:tcPr marL="29891" marR="29891" marT="415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Aft>
                          <a:spcPts val="800"/>
                        </a:spcAft>
                        <a:buNone/>
                      </a:pPr>
                      <a:r>
                        <a:rPr lang="en-GB" sz="1100" b="0" i="0" u="none" strike="noStrike" kern="100">
                          <a:effectLst/>
                          <a:latin typeface="Calibri" panose="020F0502020204030204" pitchFamily="34" charset="0"/>
                          <a:ea typeface="Aptos" panose="020B0004020202020204" pitchFamily="34" charset="0"/>
                          <a:cs typeface="Calibri" panose="020F0502020204030204" pitchFamily="34" charset="0"/>
                        </a:rPr>
                        <a:t>Final </a:t>
                      </a:r>
                      <a:r>
                        <a:rPr lang="en-GB" sz="1100" b="0" i="0" u="none" strike="noStrike" kern="100" err="1">
                          <a:effectLst/>
                          <a:latin typeface="Calibri" panose="020F0502020204030204" pitchFamily="34" charset="0"/>
                          <a:ea typeface="Aptos" panose="020B0004020202020204" pitchFamily="34" charset="0"/>
                          <a:cs typeface="Calibri" panose="020F0502020204030204" pitchFamily="34" charset="0"/>
                        </a:rPr>
                        <a:t>mindmap</a:t>
                      </a:r>
                      <a:r>
                        <a:rPr lang="en-GB" sz="1100" b="0" i="0" u="none" strike="noStrike" kern="100">
                          <a:effectLst/>
                          <a:latin typeface="Calibri" panose="020F0502020204030204" pitchFamily="34" charset="0"/>
                          <a:ea typeface="Aptos" panose="020B0004020202020204" pitchFamily="34" charset="0"/>
                          <a:cs typeface="Calibri" panose="020F0502020204030204" pitchFamily="34" charset="0"/>
                        </a:rPr>
                        <a:t> can be done digitally e.g. </a:t>
                      </a:r>
                      <a:r>
                        <a:rPr lang="en-GB" sz="1100" b="0" i="0" u="none" strike="noStrike" kern="100" err="1">
                          <a:effectLst/>
                          <a:latin typeface="Calibri" panose="020F0502020204030204" pitchFamily="34" charset="0"/>
                          <a:ea typeface="Aptos" panose="020B0004020202020204" pitchFamily="34" charset="0"/>
                          <a:cs typeface="Calibri" panose="020F0502020204030204" pitchFamily="34" charset="0"/>
                        </a:rPr>
                        <a:t>mentimeter</a:t>
                      </a:r>
                      <a:r>
                        <a:rPr lang="en-GB" sz="1100" b="0" i="0" u="none" strike="noStrike" kern="100">
                          <a:effectLst/>
                          <a:latin typeface="Calibri" panose="020F0502020204030204" pitchFamily="34" charset="0"/>
                          <a:ea typeface="Aptos" panose="020B0004020202020204" pitchFamily="34" charset="0"/>
                          <a:cs typeface="Calibri" panose="020F0502020204030204" pitchFamily="34" charset="0"/>
                        </a:rPr>
                        <a:t> </a:t>
                      </a:r>
                      <a:endParaRPr lang="en-GB" sz="1100" b="0" i="0" u="none" strike="noStrike">
                        <a:effectLst/>
                        <a:latin typeface="Calibri" panose="020F0502020204030204" pitchFamily="34" charset="0"/>
                        <a:cs typeface="Calibri" panose="020F0502020204030204" pitchFamily="34" charset="0"/>
                      </a:endParaRPr>
                    </a:p>
                    <a:p>
                      <a:pPr algn="l" fontAlgn="t">
                        <a:lnSpc>
                          <a:spcPct val="107000"/>
                        </a:lnSpc>
                        <a:spcAft>
                          <a:spcPts val="800"/>
                        </a:spcAft>
                        <a:buNone/>
                      </a:pPr>
                      <a:r>
                        <a:rPr lang="en-GB" sz="1100" b="0" i="0" u="none" strike="noStrike" kern="100">
                          <a:effectLst/>
                          <a:latin typeface="Calibri" panose="020F0502020204030204" pitchFamily="34" charset="0"/>
                          <a:ea typeface="Aptos" panose="020B0004020202020204" pitchFamily="34" charset="0"/>
                          <a:cs typeface="Calibri" panose="020F0502020204030204" pitchFamily="34" charset="0"/>
                        </a:rPr>
                        <a:t> </a:t>
                      </a:r>
                      <a:endParaRPr lang="en-GB" sz="1100" b="0" i="0" u="none" strike="noStrike">
                        <a:effectLst/>
                        <a:latin typeface="Calibri" panose="020F0502020204030204" pitchFamily="34" charset="0"/>
                        <a:cs typeface="Calibri" panose="020F0502020204030204" pitchFamily="34" charset="0"/>
                      </a:endParaRPr>
                    </a:p>
                  </a:txBody>
                  <a:tcPr marL="29891" marR="29891" marT="415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36966683"/>
                  </a:ext>
                </a:extLst>
              </a:tr>
              <a:tr h="656545">
                <a:tc gridSpan="4">
                  <a:txBody>
                    <a:bodyPr/>
                    <a:lstStyle/>
                    <a:p>
                      <a:pPr algn="l" fontAlgn="t">
                        <a:lnSpc>
                          <a:spcPct val="107000"/>
                        </a:lnSpc>
                        <a:spcAft>
                          <a:spcPts val="800"/>
                        </a:spcAft>
                        <a:buNone/>
                      </a:pPr>
                      <a:r>
                        <a:rPr lang="en-GB" sz="1100" b="1" i="0" u="none" strike="noStrike" kern="100" dirty="0">
                          <a:effectLst/>
                          <a:latin typeface="Calibri" panose="020F0502020204030204" pitchFamily="34" charset="0"/>
                          <a:ea typeface="Aptos" panose="020B0004020202020204" pitchFamily="34" charset="0"/>
                          <a:cs typeface="Calibri" panose="020F0502020204030204" pitchFamily="34" charset="0"/>
                        </a:rPr>
                        <a:t>Home learning options: Could ask student to do their own research task on one of the massacres that happened in Australia using the map – this could feed into mark schemes for the SQA and next lesson could be ETU. A lot of the information feeds into this question type. Or students could look at </a:t>
                      </a:r>
                      <a:r>
                        <a:rPr lang="en-GB" sz="1100" b="1" i="1" u="none" strike="noStrike" kern="100" dirty="0">
                          <a:effectLst/>
                          <a:latin typeface="Calibri" panose="020F0502020204030204" pitchFamily="34" charset="0"/>
                          <a:ea typeface="Aptos" panose="020B0004020202020204" pitchFamily="34" charset="0"/>
                          <a:cs typeface="Calibri" panose="020F0502020204030204" pitchFamily="34" charset="0"/>
                        </a:rPr>
                        <a:t>Thicker than Water</a:t>
                      </a:r>
                      <a:r>
                        <a:rPr lang="en-GB" sz="1100" b="1" i="0" u="none" strike="noStrike" kern="100" dirty="0">
                          <a:effectLst/>
                          <a:latin typeface="Calibri" panose="020F0502020204030204" pitchFamily="34" charset="0"/>
                          <a:ea typeface="Aptos" panose="020B0004020202020204" pitchFamily="34" charset="0"/>
                          <a:cs typeface="Calibri" panose="020F0502020204030204" pitchFamily="34" charset="0"/>
                        </a:rPr>
                        <a:t>, an account about McMillan’s life from a relative.  </a:t>
                      </a:r>
                      <a:endParaRPr lang="en-GB" sz="1100" b="0" i="0" u="none" strike="noStrike" dirty="0">
                        <a:effectLst/>
                        <a:latin typeface="Calibri" panose="020F0502020204030204" pitchFamily="34" charset="0"/>
                        <a:cs typeface="Calibri" panose="020F0502020204030204" pitchFamily="34" charset="0"/>
                      </a:endParaRPr>
                    </a:p>
                  </a:txBody>
                  <a:tcPr marL="39854" marR="39854" marT="19928" marB="1992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681005658"/>
                  </a:ext>
                </a:extLst>
              </a:tr>
            </a:tbl>
          </a:graphicData>
        </a:graphic>
      </p:graphicFrame>
    </p:spTree>
    <p:extLst>
      <p:ext uri="{BB962C8B-B14F-4D97-AF65-F5344CB8AC3E}">
        <p14:creationId xmlns:p14="http://schemas.microsoft.com/office/powerpoint/2010/main" val="6768706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ED8C96-872E-2D84-D3AA-9AD2C9C3E588}"/>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717BFF56-78C0-A486-4F73-24AA262A777A}"/>
              </a:ext>
            </a:extLst>
          </p:cNvPr>
          <p:cNvSpPr>
            <a:spLocks noGrp="1"/>
          </p:cNvSpPr>
          <p:nvPr>
            <p:ph type="body" sz="quarter" idx="10"/>
          </p:nvPr>
        </p:nvSpPr>
        <p:spPr>
          <a:xfrm>
            <a:off x="10641" y="5693180"/>
            <a:ext cx="12180932" cy="1164820"/>
          </a:xfrm>
        </p:spPr>
        <p:txBody>
          <a:bodyPr>
            <a:normAutofit/>
          </a:bodyPr>
          <a:lstStyle/>
          <a:p>
            <a:r>
              <a:rPr lang="en-GB" sz="2547" b="1"/>
              <a:t>Angus MacMillan: how might economic motivations or racial prejudices impact historical accounts?</a:t>
            </a:r>
          </a:p>
          <a:p>
            <a:endParaRPr lang="en-US"/>
          </a:p>
        </p:txBody>
      </p:sp>
    </p:spTree>
    <p:extLst>
      <p:ext uri="{BB962C8B-B14F-4D97-AF65-F5344CB8AC3E}">
        <p14:creationId xmlns:p14="http://schemas.microsoft.com/office/powerpoint/2010/main" val="19416937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94C88F1EF30C548A2608DCF63D6466D" ma:contentTypeVersion="14" ma:contentTypeDescription="Create a new document." ma:contentTypeScope="" ma:versionID="fcd0d2a5507e1cd34421da193fc1a60c">
  <xsd:schema xmlns:xsd="http://www.w3.org/2001/XMLSchema" xmlns:xs="http://www.w3.org/2001/XMLSchema" xmlns:p="http://schemas.microsoft.com/office/2006/metadata/properties" xmlns:ns2="79c4bec3-ec3f-463e-94a1-2489917975c3" xmlns:ns3="7cf52f4e-41eb-4983-b7a8-c787c92e5f98" targetNamespace="http://schemas.microsoft.com/office/2006/metadata/properties" ma:root="true" ma:fieldsID="5ffc9651aa5812f8a0a9d1e2056cd27a" ns2:_="" ns3:_="">
    <xsd:import namespace="79c4bec3-ec3f-463e-94a1-2489917975c3"/>
    <xsd:import namespace="7cf52f4e-41eb-4983-b7a8-c787c92e5f9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Location"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9c4bec3-ec3f-463e-94a1-2489917975c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9701f896-1688-46c9-9388-f01866670b49" ma:termSetId="09814cd3-568e-fe90-9814-8d621ff8fb84" ma:anchorId="fba54fb3-c3e1-fe81-a776-ca4b69148c4d" ma:open="true" ma:isKeyword="false">
      <xsd:complexType>
        <xsd:sequence>
          <xsd:element ref="pc:Terms" minOccurs="0" maxOccurs="1"/>
        </xsd:sequence>
      </xsd:complexType>
    </xsd:element>
    <xsd:element name="MediaServiceLocation" ma:index="19" nillable="true" ma:displayName="Location" ma:indexed="true" ma:internalName="MediaServiceLocation"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cf52f4e-41eb-4983-b7a8-c787c92e5f98"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9e0cfce-f41b-4736-983c-82e382930e15}" ma:internalName="TaxCatchAll" ma:showField="CatchAllData" ma:web="7cf52f4e-41eb-4983-b7a8-c787c92e5f9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7cf52f4e-41eb-4983-b7a8-c787c92e5f98" xsi:nil="true"/>
    <lcf76f155ced4ddcb4097134ff3c332f xmlns="79c4bec3-ec3f-463e-94a1-2489917975c3">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64CABD9-D627-4B47-8C8B-95E5649A5454}">
  <ds:schemaRefs>
    <ds:schemaRef ds:uri="http://schemas.microsoft.com/sharepoint/v3/contenttype/forms"/>
  </ds:schemaRefs>
</ds:datastoreItem>
</file>

<file path=customXml/itemProps2.xml><?xml version="1.0" encoding="utf-8"?>
<ds:datastoreItem xmlns:ds="http://schemas.openxmlformats.org/officeDocument/2006/customXml" ds:itemID="{93E1A059-4FB9-47D4-A380-5B447AE40DBB}">
  <ds:schemaRefs>
    <ds:schemaRef ds:uri="79c4bec3-ec3f-463e-94a1-2489917975c3"/>
    <ds:schemaRef ds:uri="7cf52f4e-41eb-4983-b7a8-c787c92e5f9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FEC6060C-C151-41EA-8540-08E528FFF0A9}">
  <ds:schemaRefs>
    <ds:schemaRef ds:uri="http://www.w3.org/XML/1998/namespace"/>
    <ds:schemaRef ds:uri="http://purl.org/dc/elements/1.1/"/>
    <ds:schemaRef ds:uri="http://schemas.openxmlformats.org/package/2006/metadata/core-properties"/>
    <ds:schemaRef ds:uri="79c4bec3-ec3f-463e-94a1-2489917975c3"/>
    <ds:schemaRef ds:uri="http://purl.org/dc/dcmitype/"/>
    <ds:schemaRef ds:uri="http://schemas.microsoft.com/office/2006/documentManagement/types"/>
    <ds:schemaRef ds:uri="http://purl.org/dc/terms/"/>
    <ds:schemaRef ds:uri="http://schemas.microsoft.com/office/infopath/2007/PartnerControls"/>
    <ds:schemaRef ds:uri="7cf52f4e-41eb-4983-b7a8-c787c92e5f98"/>
    <ds:schemaRef ds:uri="http://schemas.microsoft.com/office/2006/metadata/properties"/>
  </ds:schemaRefs>
</ds:datastoreItem>
</file>

<file path=docMetadata/LabelInfo.xml><?xml version="1.0" encoding="utf-8"?>
<clbl:labelList xmlns:clbl="http://schemas.microsoft.com/office/2020/mipLabelMetadata">
  <clbl:label id="{d6fa6db5-9f3a-4c93-9e38-61059ee07e95}" enabled="1" method="Standard" siteId="{4e8d09f7-cc79-4ccb-9149-a4238dd17422}" removed="0"/>
</clbl:labelList>
</file>

<file path=docProps/app.xml><?xml version="1.0" encoding="utf-8"?>
<Properties xmlns="http://schemas.openxmlformats.org/officeDocument/2006/extended-properties" xmlns:vt="http://schemas.openxmlformats.org/officeDocument/2006/docPropsVTypes">
  <Template>office theme</Template>
  <TotalTime>6</TotalTime>
  <Words>4154</Words>
  <Application>Microsoft Office PowerPoint</Application>
  <PresentationFormat>Widescreen</PresentationFormat>
  <Paragraphs>367</Paragraphs>
  <Slides>33</Slides>
  <Notes>21</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33</vt:i4>
      </vt:variant>
    </vt:vector>
  </HeadingPairs>
  <TitlesOfParts>
    <vt:vector size="47" baseType="lpstr">
      <vt:lpstr>Aptos</vt:lpstr>
      <vt:lpstr>Arial</vt:lpstr>
      <vt:lpstr>Arsenica Antiqua DemiBold</vt:lpstr>
      <vt:lpstr>Boldoa Mat</vt:lpstr>
      <vt:lpstr>Calibri</vt:lpstr>
      <vt:lpstr>Gabarito</vt:lpstr>
      <vt:lpstr>Gabarito Medium</vt:lpstr>
      <vt:lpstr>Gabarito SemiBold</vt:lpstr>
      <vt:lpstr>GuardianTextSans</vt:lpstr>
      <vt:lpstr>Hacksaw</vt:lpstr>
      <vt:lpstr>Meie Script</vt:lpstr>
      <vt:lpstr>Sergio Trendy</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So, why did McMillan write the source?  We have read through the article, looked at the WHEN?, WHERE? and WHO? Now we must ask WHY?  Discuss your ideas with your partner.  Here are some suggestions of his motivations:   </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Joe Smith</dc:creator>
  <cp:lastModifiedBy>Joseph Smith</cp:lastModifiedBy>
  <cp:revision>3</cp:revision>
  <dcterms:created xsi:type="dcterms:W3CDTF">2025-08-18T13:12:20Z</dcterms:created>
  <dcterms:modified xsi:type="dcterms:W3CDTF">2025-08-28T06:35:43Z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0x010100594C88F1EF30C548A2608DCF63D6466D</vt:lpwstr>
  </property>
  <property fmtid="{D5CDD505-2E9C-101B-9397-08002B2CF9AE}" pid="3" name="MediaServiceImageTags">
    <vt:lpwstr/>
  </property>
</Properties>
</file>