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4"/>
  </p:sldMasterIdLst>
  <p:notesMasterIdLst>
    <p:notesMasterId r:id="rId14"/>
  </p:notesMasterIdLst>
  <p:sldIdLst>
    <p:sldId id="271" r:id="rId5"/>
    <p:sldId id="257" r:id="rId6"/>
    <p:sldId id="258" r:id="rId7"/>
    <p:sldId id="259" r:id="rId8"/>
    <p:sldId id="260" r:id="rId9"/>
    <p:sldId id="261" r:id="rId10"/>
    <p:sldId id="262" r:id="rId11"/>
    <p:sldId id="263" r:id="rId12"/>
    <p:sldId id="264" r:id="rId1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r:id="rId21" roundtripDataSignature="AMtx7mjOE0ULQdaZ8ek2TIjtOavPwtWcs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E77B14-3BC7-66BE-830D-062696A61633}" v="7" dt="2025-04-01T11:32:00.136"/>
    <p1510:client id="{DFF93DFB-13ED-C725-0957-FF82D8126AC4}" v="6" dt="2025-04-01T11:29:16.639"/>
    <p1510:client id="{FD85EA67-F887-F38A-7AF5-644C6B0206D3}" v="5" dt="2025-04-01T12:31:14.243"/>
  </p1510:revLst>
</p1510:revInfo>
</file>

<file path=ppt/tableStyles.xml><?xml version="1.0" encoding="utf-8"?>
<a:tblStyleLst xmlns:a="http://schemas.openxmlformats.org/drawingml/2006/main" def="{9C89A710-26EC-4E47-92ED-34BE08F6147A}">
  <a:tblStyle styleId="{9C89A710-26EC-4E47-92ED-34BE08F6147A}"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F0B45F80-23B8-4226-ABBA-D08502009E3D}" styleName="Table_1">
    <a:wholeTbl>
      <a:tcTxStyle b="off" i="off">
        <a:font>
          <a:latin typeface="Tenorite "/>
          <a:ea typeface="Tenorite "/>
          <a:cs typeface="Tenorite "/>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6F8F0"/>
          </a:solidFill>
        </a:fill>
      </a:tcStyle>
    </a:wholeTbl>
    <a:band1H>
      <a:tcTxStyle/>
      <a:tcStyle>
        <a:tcBdr/>
        <a:fill>
          <a:solidFill>
            <a:srgbClr val="EDF2E0"/>
          </a:solidFill>
        </a:fill>
      </a:tcStyle>
    </a:band1H>
    <a:band2H>
      <a:tcTxStyle/>
      <a:tcStyle>
        <a:tcBdr/>
      </a:tcStyle>
    </a:band2H>
    <a:band1V>
      <a:tcTxStyle/>
      <a:tcStyle>
        <a:tcBdr/>
        <a:fill>
          <a:solidFill>
            <a:srgbClr val="EDF2E0"/>
          </a:solidFill>
        </a:fill>
      </a:tcStyle>
    </a:band1V>
    <a:band2V>
      <a:tcTxStyle/>
      <a:tcStyle>
        <a:tcBdr/>
      </a:tcStyle>
    </a:band2V>
    <a:lastCol>
      <a:tcTxStyle b="on" i="off">
        <a:font>
          <a:latin typeface="Tenorite "/>
          <a:ea typeface="Tenorite "/>
          <a:cs typeface="Tenorite "/>
        </a:font>
        <a:schemeClr val="lt1"/>
      </a:tcTxStyle>
      <a:tcStyle>
        <a:tcBdr/>
        <a:fill>
          <a:solidFill>
            <a:schemeClr val="accent6"/>
          </a:solidFill>
        </a:fill>
      </a:tcStyle>
    </a:lastCol>
    <a:firstCol>
      <a:tcTxStyle b="on" i="off">
        <a:font>
          <a:latin typeface="Tenorite "/>
          <a:ea typeface="Tenorite "/>
          <a:cs typeface="Tenorite "/>
        </a:font>
        <a:schemeClr val="lt1"/>
      </a:tcTxStyle>
      <a:tcStyle>
        <a:tcBdr/>
        <a:fill>
          <a:solidFill>
            <a:schemeClr val="accent6"/>
          </a:solidFill>
        </a:fill>
      </a:tcStyle>
    </a:firstCol>
    <a:lastRow>
      <a:tcTxStyle b="on" i="off">
        <a:font>
          <a:latin typeface="Tenorite "/>
          <a:ea typeface="Tenorite "/>
          <a:cs typeface="Tenorite "/>
        </a:font>
        <a:schemeClr val="lt1"/>
      </a:tcTxStyle>
      <a:tcStyle>
        <a:tcBdr>
          <a:top>
            <a:ln w="38100" cap="flat" cmpd="sng">
              <a:solidFill>
                <a:schemeClr val="lt1"/>
              </a:solidFill>
              <a:prstDash val="solid"/>
              <a:round/>
              <a:headEnd type="none" w="sm" len="sm"/>
              <a:tailEnd type="none" w="sm" len="sm"/>
            </a:ln>
          </a:top>
        </a:tcBdr>
        <a:fill>
          <a:solidFill>
            <a:schemeClr val="accent6"/>
          </a:solidFill>
        </a:fill>
      </a:tcStyle>
    </a:lastRow>
    <a:seCell>
      <a:tcTxStyle/>
      <a:tcStyle>
        <a:tcBdr/>
      </a:tcStyle>
    </a:seCell>
    <a:swCell>
      <a:tcTxStyle/>
      <a:tcStyle>
        <a:tcBdr/>
      </a:tcStyle>
    </a:swCell>
    <a:firstRow>
      <a:tcTxStyle b="on" i="off">
        <a:font>
          <a:latin typeface="Tenorite "/>
          <a:ea typeface="Tenorite "/>
          <a:cs typeface="Tenorite "/>
        </a:font>
        <a:schemeClr val="lt1"/>
      </a:tcTxStyle>
      <a:tcStyle>
        <a:tcBdr>
          <a:bottom>
            <a:ln w="38100" cap="flat" cmpd="sng">
              <a:solidFill>
                <a:schemeClr val="lt1"/>
              </a:solidFill>
              <a:prstDash val="solid"/>
              <a:round/>
              <a:headEnd type="none" w="sm" len="sm"/>
              <a:tailEnd type="none" w="sm" len="sm"/>
            </a:ln>
          </a:bottom>
        </a:tcBdr>
        <a:fill>
          <a:solidFill>
            <a:schemeClr val="accent6"/>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754"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26" Type="http://schemas.microsoft.com/office/2016/11/relationships/changesInfo" Target="changesInfos/changesInfo1.xml"/><Relationship Id="rId3" Type="http://schemas.openxmlformats.org/officeDocument/2006/relationships/customXml" Target="../customXml/item3.xml"/><Relationship Id="rId21" Type="http://customschemas.google.com/relationships/presentationmetadata" Target="metadata"/><Relationship Id="rId7" Type="http://schemas.openxmlformats.org/officeDocument/2006/relationships/slide" Target="slides/slide3.xml"/><Relationship Id="rId12" Type="http://schemas.openxmlformats.org/officeDocument/2006/relationships/slide" Target="slides/slide8.xml"/><Relationship Id="rId25"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23"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cmedina21" userId="S::mcmedina21_yahoo.com#ext#@stir.onmicrosoft.com::d16d44bc-c73c-4066-8a0d-6b37abd46202" providerId="AD" clId="Web-{DFF93DFB-13ED-C725-0957-FF82D8126AC4}"/>
    <pc:docChg chg="modSld">
      <pc:chgData name="mcmedina21" userId="S::mcmedina21_yahoo.com#ext#@stir.onmicrosoft.com::d16d44bc-c73c-4066-8a0d-6b37abd46202" providerId="AD" clId="Web-{DFF93DFB-13ED-C725-0957-FF82D8126AC4}" dt="2025-04-01T11:29:16.639" v="5" actId="20577"/>
      <pc:docMkLst>
        <pc:docMk/>
      </pc:docMkLst>
      <pc:sldChg chg="modSp">
        <pc:chgData name="mcmedina21" userId="S::mcmedina21_yahoo.com#ext#@stir.onmicrosoft.com::d16d44bc-c73c-4066-8a0d-6b37abd46202" providerId="AD" clId="Web-{DFF93DFB-13ED-C725-0957-FF82D8126AC4}" dt="2025-04-01T11:29:16.639" v="5" actId="20577"/>
        <pc:sldMkLst>
          <pc:docMk/>
          <pc:sldMk cId="0" sldId="263"/>
        </pc:sldMkLst>
        <pc:spChg chg="mod">
          <ac:chgData name="mcmedina21" userId="S::mcmedina21_yahoo.com#ext#@stir.onmicrosoft.com::d16d44bc-c73c-4066-8a0d-6b37abd46202" providerId="AD" clId="Web-{DFF93DFB-13ED-C725-0957-FF82D8126AC4}" dt="2025-04-01T11:29:16.639" v="5" actId="20577"/>
          <ac:spMkLst>
            <pc:docMk/>
            <pc:sldMk cId="0" sldId="263"/>
            <ac:spMk id="461" creationId="{00000000-0000-0000-0000-000000000000}"/>
          </ac:spMkLst>
        </pc:spChg>
      </pc:sldChg>
    </pc:docChg>
  </pc:docChgLst>
  <pc:docChgLst>
    <pc:chgData name="Fiona Barclay" userId="S::fb10@stir.ac.uk::1a9de9fe-3dd9-46c7-90de-ddfb8131350a" providerId="AD" clId="Web-{FD85EA67-F887-F38A-7AF5-644C6B0206D3}"/>
    <pc:docChg chg="modSld">
      <pc:chgData name="Fiona Barclay" userId="S::fb10@stir.ac.uk::1a9de9fe-3dd9-46c7-90de-ddfb8131350a" providerId="AD" clId="Web-{FD85EA67-F887-F38A-7AF5-644C6B0206D3}" dt="2025-04-01T12:31:13.930" v="3" actId="20577"/>
      <pc:docMkLst>
        <pc:docMk/>
      </pc:docMkLst>
      <pc:sldChg chg="modSp">
        <pc:chgData name="Fiona Barclay" userId="S::fb10@stir.ac.uk::1a9de9fe-3dd9-46c7-90de-ddfb8131350a" providerId="AD" clId="Web-{FD85EA67-F887-F38A-7AF5-644C6B0206D3}" dt="2025-04-01T12:31:13.930" v="3" actId="20577"/>
        <pc:sldMkLst>
          <pc:docMk/>
          <pc:sldMk cId="0" sldId="264"/>
        </pc:sldMkLst>
        <pc:spChg chg="mod">
          <ac:chgData name="Fiona Barclay" userId="S::fb10@stir.ac.uk::1a9de9fe-3dd9-46c7-90de-ddfb8131350a" providerId="AD" clId="Web-{FD85EA67-F887-F38A-7AF5-644C6B0206D3}" dt="2025-04-01T12:31:13.930" v="3" actId="20577"/>
          <ac:spMkLst>
            <pc:docMk/>
            <pc:sldMk cId="0" sldId="264"/>
            <ac:spMk id="470" creationId="{00000000-0000-0000-0000-000000000000}"/>
          </ac:spMkLst>
        </pc:spChg>
      </pc:sldChg>
    </pc:docChg>
  </pc:docChgLst>
  <pc:docChgLst>
    <pc:chgData name="mcmedina21" userId="S::mcmedina21_yahoo.com#ext#@stir.onmicrosoft.com::d16d44bc-c73c-4066-8a0d-6b37abd46202" providerId="AD" clId="Web-{16E77B14-3BC7-66BE-830D-062696A61633}"/>
    <pc:docChg chg="modSld">
      <pc:chgData name="mcmedina21" userId="S::mcmedina21_yahoo.com#ext#@stir.onmicrosoft.com::d16d44bc-c73c-4066-8a0d-6b37abd46202" providerId="AD" clId="Web-{16E77B14-3BC7-66BE-830D-062696A61633}" dt="2025-04-01T11:31:54.386" v="5" actId="20577"/>
      <pc:docMkLst>
        <pc:docMk/>
      </pc:docMkLst>
      <pc:sldChg chg="modSp">
        <pc:chgData name="mcmedina21" userId="S::mcmedina21_yahoo.com#ext#@stir.onmicrosoft.com::d16d44bc-c73c-4066-8a0d-6b37abd46202" providerId="AD" clId="Web-{16E77B14-3BC7-66BE-830D-062696A61633}" dt="2025-04-01T11:31:54.386" v="5" actId="20577"/>
        <pc:sldMkLst>
          <pc:docMk/>
          <pc:sldMk cId="0" sldId="264"/>
        </pc:sldMkLst>
        <pc:spChg chg="mod">
          <ac:chgData name="mcmedina21" userId="S::mcmedina21_yahoo.com#ext#@stir.onmicrosoft.com::d16d44bc-c73c-4066-8a0d-6b37abd46202" providerId="AD" clId="Web-{16E77B14-3BC7-66BE-830D-062696A61633}" dt="2025-04-01T11:31:54.386" v="5" actId="20577"/>
          <ac:spMkLst>
            <pc:docMk/>
            <pc:sldMk cId="0" sldId="264"/>
            <ac:spMk id="46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9" name="Google Shape;38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0" name="Google Shape;400;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7" name="Google Shape;417;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8" name="Google Shape;418;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8" name="Google Shape;42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0" name="Google Shape;440;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1" name="Google Shape;441;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0" name="Google Shape;450;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1" name="Google Shape;451;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g338099d7b29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8" name="Google Shape;458;g338099d7b29_0_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9" name="Google Shape;459;g338099d7b29_0_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6" name="Google Shape;4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roduct Benefits">
  <p:cSld name="Product Benefits">
    <p:spTree>
      <p:nvGrpSpPr>
        <p:cNvPr id="1" name="Shape 18"/>
        <p:cNvGrpSpPr/>
        <p:nvPr/>
      </p:nvGrpSpPr>
      <p:grpSpPr>
        <a:xfrm>
          <a:off x="0" y="0"/>
          <a:ext cx="0" cy="0"/>
          <a:chOff x="0" y="0"/>
          <a:chExt cx="0" cy="0"/>
        </a:xfrm>
      </p:grpSpPr>
      <p:sp>
        <p:nvSpPr>
          <p:cNvPr id="19" name="Google Shape;19;p33"/>
          <p:cNvSpPr>
            <a:spLocks noGrp="1"/>
          </p:cNvSpPr>
          <p:nvPr>
            <p:ph type="pic" idx="2"/>
          </p:nvPr>
        </p:nvSpPr>
        <p:spPr>
          <a:xfrm>
            <a:off x="0" y="0"/>
            <a:ext cx="12192000" cy="3429000"/>
          </a:xfrm>
          <a:prstGeom prst="rect">
            <a:avLst/>
          </a:prstGeom>
          <a:noFill/>
          <a:ln>
            <a:noFill/>
          </a:ln>
        </p:spPr>
      </p:sp>
      <p:sp>
        <p:nvSpPr>
          <p:cNvPr id="20" name="Google Shape;20;p33"/>
          <p:cNvSpPr txBox="1">
            <a:spLocks noGrp="1"/>
          </p:cNvSpPr>
          <p:nvPr>
            <p:ph type="title"/>
          </p:nvPr>
        </p:nvSpPr>
        <p:spPr>
          <a:xfrm>
            <a:off x="81279" y="-136525"/>
            <a:ext cx="4979773" cy="6858000"/>
          </a:xfrm>
          <a:prstGeom prst="rect">
            <a:avLst/>
          </a:prstGeom>
          <a:solidFill>
            <a:schemeClr val="accent2">
              <a:alpha val="91764"/>
            </a:schemeClr>
          </a:solidFill>
          <a:ln>
            <a:noFill/>
          </a:ln>
        </p:spPr>
        <p:txBody>
          <a:bodyPr spcFirstLastPara="1" wrap="square" lIns="91425" tIns="3246100" rIns="91425" bIns="45700" anchor="ctr" anchorCtr="0">
            <a:noAutofit/>
          </a:bodyPr>
          <a:lstStyle>
            <a:lvl1pPr marR="0" lvl="0" algn="ctr" rtl="0">
              <a:lnSpc>
                <a:spcPct val="9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1" name="Google Shape;21;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1200" b="1" i="0" cap="none">
                <a:solidFill>
                  <a:srgbClr val="757070"/>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b="0" i="0" u="none" strike="noStrike" cap="none">
                <a:solidFill>
                  <a:srgbClr val="757070"/>
                </a:solidFill>
                <a:latin typeface="Arial"/>
                <a:ea typeface="Arial"/>
                <a:cs typeface="Arial"/>
                <a:sym typeface="Arial"/>
              </a:defRPr>
            </a:lvl1pPr>
            <a:lvl2pPr marL="0" marR="0" lvl="1" indent="0" algn="r">
              <a:spcBef>
                <a:spcPts val="0"/>
              </a:spcBef>
              <a:buNone/>
              <a:defRPr sz="1200" b="0" i="0" u="none" strike="noStrike" cap="none">
                <a:solidFill>
                  <a:srgbClr val="757070"/>
                </a:solidFill>
                <a:latin typeface="Arial"/>
                <a:ea typeface="Arial"/>
                <a:cs typeface="Arial"/>
                <a:sym typeface="Arial"/>
              </a:defRPr>
            </a:lvl2pPr>
            <a:lvl3pPr marL="0" marR="0" lvl="2" indent="0" algn="r">
              <a:spcBef>
                <a:spcPts val="0"/>
              </a:spcBef>
              <a:buNone/>
              <a:defRPr sz="1200" b="0" i="0" u="none" strike="noStrike" cap="none">
                <a:solidFill>
                  <a:srgbClr val="757070"/>
                </a:solidFill>
                <a:latin typeface="Arial"/>
                <a:ea typeface="Arial"/>
                <a:cs typeface="Arial"/>
                <a:sym typeface="Arial"/>
              </a:defRPr>
            </a:lvl3pPr>
            <a:lvl4pPr marL="0" marR="0" lvl="3" indent="0" algn="r">
              <a:spcBef>
                <a:spcPts val="0"/>
              </a:spcBef>
              <a:buNone/>
              <a:defRPr sz="1200" b="0" i="0" u="none" strike="noStrike" cap="none">
                <a:solidFill>
                  <a:srgbClr val="757070"/>
                </a:solidFill>
                <a:latin typeface="Arial"/>
                <a:ea typeface="Arial"/>
                <a:cs typeface="Arial"/>
                <a:sym typeface="Arial"/>
              </a:defRPr>
            </a:lvl4pPr>
            <a:lvl5pPr marL="0" marR="0" lvl="4" indent="0" algn="r">
              <a:spcBef>
                <a:spcPts val="0"/>
              </a:spcBef>
              <a:buNone/>
              <a:defRPr sz="1200" b="0" i="0" u="none" strike="noStrike" cap="none">
                <a:solidFill>
                  <a:srgbClr val="757070"/>
                </a:solidFill>
                <a:latin typeface="Arial"/>
                <a:ea typeface="Arial"/>
                <a:cs typeface="Arial"/>
                <a:sym typeface="Arial"/>
              </a:defRPr>
            </a:lvl5pPr>
            <a:lvl6pPr marL="0" marR="0" lvl="5" indent="0" algn="r">
              <a:spcBef>
                <a:spcPts val="0"/>
              </a:spcBef>
              <a:buNone/>
              <a:defRPr sz="1200" b="0" i="0" u="none" strike="noStrike" cap="none">
                <a:solidFill>
                  <a:srgbClr val="757070"/>
                </a:solidFill>
                <a:latin typeface="Arial"/>
                <a:ea typeface="Arial"/>
                <a:cs typeface="Arial"/>
                <a:sym typeface="Arial"/>
              </a:defRPr>
            </a:lvl6pPr>
            <a:lvl7pPr marL="0" marR="0" lvl="6" indent="0" algn="r">
              <a:spcBef>
                <a:spcPts val="0"/>
              </a:spcBef>
              <a:buNone/>
              <a:defRPr sz="1200" b="0" i="0" u="none" strike="noStrike" cap="none">
                <a:solidFill>
                  <a:srgbClr val="757070"/>
                </a:solidFill>
                <a:latin typeface="Arial"/>
                <a:ea typeface="Arial"/>
                <a:cs typeface="Arial"/>
                <a:sym typeface="Arial"/>
              </a:defRPr>
            </a:lvl7pPr>
            <a:lvl8pPr marL="0" marR="0" lvl="7" indent="0" algn="r">
              <a:spcBef>
                <a:spcPts val="0"/>
              </a:spcBef>
              <a:buNone/>
              <a:defRPr sz="1200" b="0" i="0" u="none" strike="noStrike" cap="none">
                <a:solidFill>
                  <a:srgbClr val="757070"/>
                </a:solidFill>
                <a:latin typeface="Arial"/>
                <a:ea typeface="Arial"/>
                <a:cs typeface="Arial"/>
                <a:sym typeface="Arial"/>
              </a:defRPr>
            </a:lvl8pPr>
            <a:lvl9pPr marL="0" marR="0" lvl="8" indent="0" algn="r">
              <a:spcBef>
                <a:spcPts val="0"/>
              </a:spcBef>
              <a:buNone/>
              <a:defRPr sz="1200" b="0" i="0" u="none" strike="noStrike" cap="none">
                <a:solidFill>
                  <a:srgbClr val="75707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24" name="Google Shape;24;p33"/>
          <p:cNvSpPr txBox="1">
            <a:spLocks noGrp="1"/>
          </p:cNvSpPr>
          <p:nvPr>
            <p:ph type="body" idx="1"/>
          </p:nvPr>
        </p:nvSpPr>
        <p:spPr>
          <a:xfrm>
            <a:off x="5743575" y="3972253"/>
            <a:ext cx="5859420" cy="1769419"/>
          </a:xfrm>
          <a:prstGeom prst="rect">
            <a:avLst/>
          </a:prstGeom>
          <a:noFill/>
          <a:ln>
            <a:noFill/>
          </a:ln>
        </p:spPr>
        <p:txBody>
          <a:bodyPr spcFirstLastPara="1" wrap="square" lIns="91425" tIns="45700" rIns="91425" bIns="45700" anchor="ctr" anchorCtr="0">
            <a:noAutofit/>
          </a:bodyPr>
          <a:lstStyle>
            <a:lvl1pPr marL="457200" marR="0" lvl="0" indent="-228600" algn="l" rtl="0">
              <a:lnSpc>
                <a:spcPct val="2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Problem">
  <p:cSld name="Problem">
    <p:spTree>
      <p:nvGrpSpPr>
        <p:cNvPr id="1" name="Shape 25"/>
        <p:cNvGrpSpPr/>
        <p:nvPr/>
      </p:nvGrpSpPr>
      <p:grpSpPr>
        <a:xfrm>
          <a:off x="0" y="0"/>
          <a:ext cx="0" cy="0"/>
          <a:chOff x="0" y="0"/>
          <a:chExt cx="0" cy="0"/>
        </a:xfrm>
      </p:grpSpPr>
      <p:sp>
        <p:nvSpPr>
          <p:cNvPr id="26" name="Google Shape;26;p34"/>
          <p:cNvSpPr/>
          <p:nvPr/>
        </p:nvSpPr>
        <p:spPr>
          <a:xfrm>
            <a:off x="0" y="-13651"/>
            <a:ext cx="3701436" cy="6858000"/>
          </a:xfrm>
          <a:prstGeom prst="rect">
            <a:avLst/>
          </a:prstGeom>
          <a:solidFill>
            <a:schemeClr val="accent5">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7" name="Google Shape;27;p34"/>
          <p:cNvSpPr txBox="1">
            <a:spLocks noGrp="1"/>
          </p:cNvSpPr>
          <p:nvPr>
            <p:ph type="title"/>
          </p:nvPr>
        </p:nvSpPr>
        <p:spPr>
          <a:xfrm>
            <a:off x="914441" y="1332239"/>
            <a:ext cx="1871580" cy="640698"/>
          </a:xfrm>
          <a:prstGeom prst="rect">
            <a:avLst/>
          </a:prstGeom>
          <a:no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lvl1pPr marR="0" lvl="0" algn="ctr" rtl="0">
              <a:lnSpc>
                <a:spcPct val="90000"/>
              </a:lnSpc>
              <a:spcBef>
                <a:spcPts val="0"/>
              </a:spcBef>
              <a:spcAft>
                <a:spcPts val="0"/>
              </a:spcAft>
              <a:buClr>
                <a:schemeClr val="accent2"/>
              </a:buClr>
              <a:buSzPts val="2400"/>
              <a:buFont typeface="Arial"/>
              <a:buNone/>
              <a:defRPr sz="2400" b="0" i="0" u="none" strike="noStrike" cap="none">
                <a:solidFill>
                  <a:schemeClr val="accent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8" name="Google Shape;28;p34"/>
          <p:cNvSpPr txBox="1">
            <a:spLocks noGrp="1"/>
          </p:cNvSpPr>
          <p:nvPr>
            <p:ph type="body" idx="1"/>
          </p:nvPr>
        </p:nvSpPr>
        <p:spPr>
          <a:xfrm>
            <a:off x="4231042" y="652826"/>
            <a:ext cx="3433138" cy="426393"/>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9" name="Google Shape;29;p34"/>
          <p:cNvSpPr txBox="1">
            <a:spLocks noGrp="1"/>
          </p:cNvSpPr>
          <p:nvPr>
            <p:ph type="body" idx="2"/>
          </p:nvPr>
        </p:nvSpPr>
        <p:spPr>
          <a:xfrm>
            <a:off x="4231042" y="1032330"/>
            <a:ext cx="3433138" cy="1370672"/>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25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0" name="Google Shape;30;p34"/>
          <p:cNvSpPr txBox="1">
            <a:spLocks noGrp="1"/>
          </p:cNvSpPr>
          <p:nvPr>
            <p:ph type="body" idx="3"/>
          </p:nvPr>
        </p:nvSpPr>
        <p:spPr>
          <a:xfrm>
            <a:off x="8203339" y="652826"/>
            <a:ext cx="3433138" cy="426393"/>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1" name="Google Shape;31;p34"/>
          <p:cNvSpPr txBox="1">
            <a:spLocks noGrp="1"/>
          </p:cNvSpPr>
          <p:nvPr>
            <p:ph type="body" idx="4"/>
          </p:nvPr>
        </p:nvSpPr>
        <p:spPr>
          <a:xfrm>
            <a:off x="8203339" y="1032330"/>
            <a:ext cx="3433138" cy="1370672"/>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25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2" name="Google Shape;32;p34"/>
          <p:cNvSpPr txBox="1">
            <a:spLocks noGrp="1"/>
          </p:cNvSpPr>
          <p:nvPr>
            <p:ph type="body" idx="5"/>
          </p:nvPr>
        </p:nvSpPr>
        <p:spPr>
          <a:xfrm>
            <a:off x="4231042" y="2620561"/>
            <a:ext cx="3433138" cy="428891"/>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3" name="Google Shape;33;p34"/>
          <p:cNvSpPr txBox="1">
            <a:spLocks noGrp="1"/>
          </p:cNvSpPr>
          <p:nvPr>
            <p:ph type="body" idx="6"/>
          </p:nvPr>
        </p:nvSpPr>
        <p:spPr>
          <a:xfrm>
            <a:off x="4231042" y="3002562"/>
            <a:ext cx="3433138" cy="9613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25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4" name="Google Shape;34;p34"/>
          <p:cNvSpPr txBox="1">
            <a:spLocks noGrp="1"/>
          </p:cNvSpPr>
          <p:nvPr>
            <p:ph type="body" idx="7"/>
          </p:nvPr>
        </p:nvSpPr>
        <p:spPr>
          <a:xfrm>
            <a:off x="8203339" y="2620561"/>
            <a:ext cx="3433138" cy="428891"/>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5" name="Google Shape;35;p34"/>
          <p:cNvSpPr txBox="1">
            <a:spLocks noGrp="1"/>
          </p:cNvSpPr>
          <p:nvPr>
            <p:ph type="body" idx="8"/>
          </p:nvPr>
        </p:nvSpPr>
        <p:spPr>
          <a:xfrm>
            <a:off x="8203339" y="3002562"/>
            <a:ext cx="3433138" cy="9613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25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6" name="Google Shape;36;p34"/>
          <p:cNvSpPr txBox="1">
            <a:spLocks noGrp="1"/>
          </p:cNvSpPr>
          <p:nvPr>
            <p:ph type="body" idx="9"/>
          </p:nvPr>
        </p:nvSpPr>
        <p:spPr>
          <a:xfrm>
            <a:off x="4231042" y="4147932"/>
            <a:ext cx="3433138" cy="428891"/>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7" name="Google Shape;37;p34"/>
          <p:cNvSpPr txBox="1">
            <a:spLocks noGrp="1"/>
          </p:cNvSpPr>
          <p:nvPr>
            <p:ph type="body" idx="13"/>
          </p:nvPr>
        </p:nvSpPr>
        <p:spPr>
          <a:xfrm>
            <a:off x="4231042" y="4529933"/>
            <a:ext cx="3433138" cy="145098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25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8" name="Google Shape;38;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solidFill>
                  <a:srgbClr val="75707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1200" b="1" i="0" cap="none">
                <a:solidFill>
                  <a:srgbClr val="757070"/>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b="0" i="0" u="none" strike="noStrike" cap="none">
                <a:solidFill>
                  <a:srgbClr val="757070"/>
                </a:solidFill>
                <a:latin typeface="Arial"/>
                <a:ea typeface="Arial"/>
                <a:cs typeface="Arial"/>
                <a:sym typeface="Arial"/>
              </a:defRPr>
            </a:lvl1pPr>
            <a:lvl2pPr marL="0" marR="0" lvl="1" indent="0" algn="r">
              <a:spcBef>
                <a:spcPts val="0"/>
              </a:spcBef>
              <a:buNone/>
              <a:defRPr sz="1200" b="0" i="0" u="none" strike="noStrike" cap="none">
                <a:solidFill>
                  <a:srgbClr val="757070"/>
                </a:solidFill>
                <a:latin typeface="Arial"/>
                <a:ea typeface="Arial"/>
                <a:cs typeface="Arial"/>
                <a:sym typeface="Arial"/>
              </a:defRPr>
            </a:lvl2pPr>
            <a:lvl3pPr marL="0" marR="0" lvl="2" indent="0" algn="r">
              <a:spcBef>
                <a:spcPts val="0"/>
              </a:spcBef>
              <a:buNone/>
              <a:defRPr sz="1200" b="0" i="0" u="none" strike="noStrike" cap="none">
                <a:solidFill>
                  <a:srgbClr val="757070"/>
                </a:solidFill>
                <a:latin typeface="Arial"/>
                <a:ea typeface="Arial"/>
                <a:cs typeface="Arial"/>
                <a:sym typeface="Arial"/>
              </a:defRPr>
            </a:lvl3pPr>
            <a:lvl4pPr marL="0" marR="0" lvl="3" indent="0" algn="r">
              <a:spcBef>
                <a:spcPts val="0"/>
              </a:spcBef>
              <a:buNone/>
              <a:defRPr sz="1200" b="0" i="0" u="none" strike="noStrike" cap="none">
                <a:solidFill>
                  <a:srgbClr val="757070"/>
                </a:solidFill>
                <a:latin typeface="Arial"/>
                <a:ea typeface="Arial"/>
                <a:cs typeface="Arial"/>
                <a:sym typeface="Arial"/>
              </a:defRPr>
            </a:lvl4pPr>
            <a:lvl5pPr marL="0" marR="0" lvl="4" indent="0" algn="r">
              <a:spcBef>
                <a:spcPts val="0"/>
              </a:spcBef>
              <a:buNone/>
              <a:defRPr sz="1200" b="0" i="0" u="none" strike="noStrike" cap="none">
                <a:solidFill>
                  <a:srgbClr val="757070"/>
                </a:solidFill>
                <a:latin typeface="Arial"/>
                <a:ea typeface="Arial"/>
                <a:cs typeface="Arial"/>
                <a:sym typeface="Arial"/>
              </a:defRPr>
            </a:lvl5pPr>
            <a:lvl6pPr marL="0" marR="0" lvl="5" indent="0" algn="r">
              <a:spcBef>
                <a:spcPts val="0"/>
              </a:spcBef>
              <a:buNone/>
              <a:defRPr sz="1200" b="0" i="0" u="none" strike="noStrike" cap="none">
                <a:solidFill>
                  <a:srgbClr val="757070"/>
                </a:solidFill>
                <a:latin typeface="Arial"/>
                <a:ea typeface="Arial"/>
                <a:cs typeface="Arial"/>
                <a:sym typeface="Arial"/>
              </a:defRPr>
            </a:lvl6pPr>
            <a:lvl7pPr marL="0" marR="0" lvl="6" indent="0" algn="r">
              <a:spcBef>
                <a:spcPts val="0"/>
              </a:spcBef>
              <a:buNone/>
              <a:defRPr sz="1200" b="0" i="0" u="none" strike="noStrike" cap="none">
                <a:solidFill>
                  <a:srgbClr val="757070"/>
                </a:solidFill>
                <a:latin typeface="Arial"/>
                <a:ea typeface="Arial"/>
                <a:cs typeface="Arial"/>
                <a:sym typeface="Arial"/>
              </a:defRPr>
            </a:lvl7pPr>
            <a:lvl8pPr marL="0" marR="0" lvl="7" indent="0" algn="r">
              <a:spcBef>
                <a:spcPts val="0"/>
              </a:spcBef>
              <a:buNone/>
              <a:defRPr sz="1200" b="0" i="0" u="none" strike="noStrike" cap="none">
                <a:solidFill>
                  <a:srgbClr val="757070"/>
                </a:solidFill>
                <a:latin typeface="Arial"/>
                <a:ea typeface="Arial"/>
                <a:cs typeface="Arial"/>
                <a:sym typeface="Arial"/>
              </a:defRPr>
            </a:lvl8pPr>
            <a:lvl9pPr marL="0" marR="0" lvl="8" indent="0" algn="r">
              <a:spcBef>
                <a:spcPts val="0"/>
              </a:spcBef>
              <a:buNone/>
              <a:defRPr sz="1200" b="0" i="0" u="none" strike="noStrike" cap="none">
                <a:solidFill>
                  <a:srgbClr val="75707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About Us">
  <p:cSld name="About Us">
    <p:spTree>
      <p:nvGrpSpPr>
        <p:cNvPr id="1" name="Shape 41"/>
        <p:cNvGrpSpPr/>
        <p:nvPr/>
      </p:nvGrpSpPr>
      <p:grpSpPr>
        <a:xfrm>
          <a:off x="0" y="0"/>
          <a:ext cx="0" cy="0"/>
          <a:chOff x="0" y="0"/>
          <a:chExt cx="0" cy="0"/>
        </a:xfrm>
      </p:grpSpPr>
      <p:sp>
        <p:nvSpPr>
          <p:cNvPr id="42" name="Google Shape;42;p35"/>
          <p:cNvSpPr txBox="1">
            <a:spLocks noGrp="1"/>
          </p:cNvSpPr>
          <p:nvPr>
            <p:ph type="title"/>
          </p:nvPr>
        </p:nvSpPr>
        <p:spPr>
          <a:xfrm>
            <a:off x="1526874" y="1329829"/>
            <a:ext cx="2043713" cy="640698"/>
          </a:xfrm>
          <a:prstGeom prst="rect">
            <a:avLst/>
          </a:prstGeom>
          <a:no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accent2"/>
              </a:buClr>
              <a:buSzPts val="2400"/>
              <a:buFont typeface="Arial"/>
              <a:buNone/>
              <a:defRPr sz="2400" b="0" i="0" u="none" strike="noStrike" cap="none">
                <a:solidFill>
                  <a:schemeClr val="accent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3" name="Google Shape;43;p35"/>
          <p:cNvSpPr txBox="1">
            <a:spLocks noGrp="1"/>
          </p:cNvSpPr>
          <p:nvPr>
            <p:ph type="body" idx="1"/>
          </p:nvPr>
        </p:nvSpPr>
        <p:spPr>
          <a:xfrm>
            <a:off x="4412513" y="808353"/>
            <a:ext cx="6341212" cy="1682433"/>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25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44" name="Google Shape;44;p35"/>
          <p:cNvSpPr>
            <a:spLocks noGrp="1"/>
          </p:cNvSpPr>
          <p:nvPr>
            <p:ph type="pic" idx="2"/>
          </p:nvPr>
        </p:nvSpPr>
        <p:spPr>
          <a:xfrm>
            <a:off x="0" y="3234519"/>
            <a:ext cx="12192000" cy="3623481"/>
          </a:xfrm>
          <a:prstGeom prst="rect">
            <a:avLst/>
          </a:prstGeom>
          <a:noFill/>
          <a:ln>
            <a:noFill/>
          </a:ln>
        </p:spPr>
      </p:sp>
      <p:sp>
        <p:nvSpPr>
          <p:cNvPr id="45" name="Google Shape;45;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1200" b="1" i="0" cap="none">
                <a:solidFill>
                  <a:schemeClr val="lt1"/>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chemeClr val="lt1"/>
                </a:solidFill>
                <a:latin typeface="Arial"/>
                <a:ea typeface="Arial"/>
                <a:cs typeface="Arial"/>
                <a:sym typeface="Arial"/>
              </a:defRPr>
            </a:lvl1pPr>
            <a:lvl2pPr marL="0" marR="0" lvl="1" indent="0" algn="r">
              <a:spcBef>
                <a:spcPts val="0"/>
              </a:spcBef>
              <a:buNone/>
              <a:defRPr sz="1200">
                <a:solidFill>
                  <a:schemeClr val="lt1"/>
                </a:solidFill>
                <a:latin typeface="Arial"/>
                <a:ea typeface="Arial"/>
                <a:cs typeface="Arial"/>
                <a:sym typeface="Arial"/>
              </a:defRPr>
            </a:lvl2pPr>
            <a:lvl3pPr marL="0" marR="0" lvl="2" indent="0" algn="r">
              <a:spcBef>
                <a:spcPts val="0"/>
              </a:spcBef>
              <a:buNone/>
              <a:defRPr sz="1200">
                <a:solidFill>
                  <a:schemeClr val="lt1"/>
                </a:solidFill>
                <a:latin typeface="Arial"/>
                <a:ea typeface="Arial"/>
                <a:cs typeface="Arial"/>
                <a:sym typeface="Arial"/>
              </a:defRPr>
            </a:lvl3pPr>
            <a:lvl4pPr marL="0" marR="0" lvl="3" indent="0" algn="r">
              <a:spcBef>
                <a:spcPts val="0"/>
              </a:spcBef>
              <a:buNone/>
              <a:defRPr sz="1200">
                <a:solidFill>
                  <a:schemeClr val="lt1"/>
                </a:solidFill>
                <a:latin typeface="Arial"/>
                <a:ea typeface="Arial"/>
                <a:cs typeface="Arial"/>
                <a:sym typeface="Arial"/>
              </a:defRPr>
            </a:lvl4pPr>
            <a:lvl5pPr marL="0" marR="0" lvl="4" indent="0" algn="r">
              <a:spcBef>
                <a:spcPts val="0"/>
              </a:spcBef>
              <a:buNone/>
              <a:defRPr sz="1200">
                <a:solidFill>
                  <a:schemeClr val="lt1"/>
                </a:solidFill>
                <a:latin typeface="Arial"/>
                <a:ea typeface="Arial"/>
                <a:cs typeface="Arial"/>
                <a:sym typeface="Arial"/>
              </a:defRPr>
            </a:lvl5pPr>
            <a:lvl6pPr marL="0" marR="0" lvl="5" indent="0" algn="r">
              <a:spcBef>
                <a:spcPts val="0"/>
              </a:spcBef>
              <a:buNone/>
              <a:defRPr sz="1200">
                <a:solidFill>
                  <a:schemeClr val="lt1"/>
                </a:solidFill>
                <a:latin typeface="Arial"/>
                <a:ea typeface="Arial"/>
                <a:cs typeface="Arial"/>
                <a:sym typeface="Arial"/>
              </a:defRPr>
            </a:lvl6pPr>
            <a:lvl7pPr marL="0" marR="0" lvl="6" indent="0" algn="r">
              <a:spcBef>
                <a:spcPts val="0"/>
              </a:spcBef>
              <a:buNone/>
              <a:defRPr sz="1200">
                <a:solidFill>
                  <a:schemeClr val="lt1"/>
                </a:solidFill>
                <a:latin typeface="Arial"/>
                <a:ea typeface="Arial"/>
                <a:cs typeface="Arial"/>
                <a:sym typeface="Arial"/>
              </a:defRPr>
            </a:lvl7pPr>
            <a:lvl8pPr marL="0" marR="0" lvl="7" indent="0" algn="r">
              <a:spcBef>
                <a:spcPts val="0"/>
              </a:spcBef>
              <a:buNone/>
              <a:defRPr sz="1200">
                <a:solidFill>
                  <a:schemeClr val="lt1"/>
                </a:solidFill>
                <a:latin typeface="Arial"/>
                <a:ea typeface="Arial"/>
                <a:cs typeface="Arial"/>
                <a:sym typeface="Arial"/>
              </a:defRPr>
            </a:lvl8pPr>
            <a:lvl9pPr marL="0" marR="0" lvl="8" indent="0" algn="r">
              <a:spcBef>
                <a:spcPts val="0"/>
              </a:spcBef>
              <a:buNone/>
              <a:defRPr sz="1200">
                <a:solidFill>
                  <a:schemeClr val="lt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ur Competition">
  <p:cSld name="Our Competition">
    <p:spTree>
      <p:nvGrpSpPr>
        <p:cNvPr id="1" name="Shape 48"/>
        <p:cNvGrpSpPr/>
        <p:nvPr/>
      </p:nvGrpSpPr>
      <p:grpSpPr>
        <a:xfrm>
          <a:off x="0" y="0"/>
          <a:ext cx="0" cy="0"/>
          <a:chOff x="0" y="0"/>
          <a:chExt cx="0" cy="0"/>
        </a:xfrm>
      </p:grpSpPr>
      <p:sp>
        <p:nvSpPr>
          <p:cNvPr id="49" name="Google Shape;49;p36"/>
          <p:cNvSpPr txBox="1">
            <a:spLocks noGrp="1"/>
          </p:cNvSpPr>
          <p:nvPr>
            <p:ph type="title"/>
          </p:nvPr>
        </p:nvSpPr>
        <p:spPr>
          <a:xfrm>
            <a:off x="809568" y="2450440"/>
            <a:ext cx="4143432" cy="548711"/>
          </a:xfrm>
          <a:prstGeom prst="rect">
            <a:avLst/>
          </a:prstGeom>
          <a:noFill/>
          <a:ln>
            <a:noFill/>
          </a:ln>
        </p:spPr>
        <p:txBody>
          <a:bodyPr spcFirstLastPara="1" wrap="square" lIns="91425" tIns="45700" rIns="91425" bIns="45700" anchor="b" anchorCtr="0">
            <a:noAutofit/>
          </a:bodyPr>
          <a:lstStyle>
            <a:lvl1pPr marR="0" lvl="0" algn="l" rtl="0">
              <a:lnSpc>
                <a:spcPct val="90000"/>
              </a:lnSpc>
              <a:spcBef>
                <a:spcPts val="0"/>
              </a:spcBef>
              <a:spcAft>
                <a:spcPts val="0"/>
              </a:spcAft>
              <a:buClr>
                <a:schemeClr val="accent2"/>
              </a:buClr>
              <a:buSzPts val="2400"/>
              <a:buFont typeface="Arial"/>
              <a:buNone/>
              <a:defRPr sz="2400" b="0" i="0" u="none" strike="noStrike" cap="none">
                <a:solidFill>
                  <a:schemeClr val="accent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0" name="Google Shape;50;p36"/>
          <p:cNvSpPr>
            <a:spLocks noGrp="1"/>
          </p:cNvSpPr>
          <p:nvPr>
            <p:ph type="pic" idx="2"/>
          </p:nvPr>
        </p:nvSpPr>
        <p:spPr>
          <a:xfrm>
            <a:off x="4837756" y="0"/>
            <a:ext cx="7354243" cy="2862470"/>
          </a:xfrm>
          <a:prstGeom prst="rect">
            <a:avLst/>
          </a:prstGeom>
          <a:noFill/>
          <a:ln>
            <a:noFill/>
          </a:ln>
        </p:spPr>
      </p:sp>
      <p:sp>
        <p:nvSpPr>
          <p:cNvPr id="51" name="Google Shape;51;p36"/>
          <p:cNvSpPr txBox="1">
            <a:spLocks noGrp="1"/>
          </p:cNvSpPr>
          <p:nvPr>
            <p:ph type="body" idx="1"/>
          </p:nvPr>
        </p:nvSpPr>
        <p:spPr>
          <a:xfrm>
            <a:off x="819728" y="3365446"/>
            <a:ext cx="4953000" cy="426393"/>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52" name="Google Shape;52;p36"/>
          <p:cNvSpPr txBox="1">
            <a:spLocks noGrp="1"/>
          </p:cNvSpPr>
          <p:nvPr>
            <p:ph type="body" idx="3"/>
          </p:nvPr>
        </p:nvSpPr>
        <p:spPr>
          <a:xfrm>
            <a:off x="819728" y="3744950"/>
            <a:ext cx="4953000" cy="2046251"/>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53" name="Google Shape;53;p36"/>
          <p:cNvSpPr txBox="1">
            <a:spLocks noGrp="1"/>
          </p:cNvSpPr>
          <p:nvPr>
            <p:ph type="body" idx="4"/>
          </p:nvPr>
        </p:nvSpPr>
        <p:spPr>
          <a:xfrm>
            <a:off x="6400800" y="3365446"/>
            <a:ext cx="4953000" cy="426393"/>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54" name="Google Shape;54;p36"/>
          <p:cNvSpPr txBox="1">
            <a:spLocks noGrp="1"/>
          </p:cNvSpPr>
          <p:nvPr>
            <p:ph type="body" idx="5"/>
          </p:nvPr>
        </p:nvSpPr>
        <p:spPr>
          <a:xfrm>
            <a:off x="6400800" y="3744950"/>
            <a:ext cx="4953000" cy="2046251"/>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55" name="Google Shape;55;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solidFill>
                  <a:srgbClr val="75707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1200" b="1" i="0" cap="none">
                <a:solidFill>
                  <a:srgbClr val="757070"/>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757070"/>
                </a:solidFill>
                <a:latin typeface="Arial"/>
                <a:ea typeface="Arial"/>
                <a:cs typeface="Arial"/>
                <a:sym typeface="Arial"/>
              </a:defRPr>
            </a:lvl1pPr>
            <a:lvl2pPr marL="0" marR="0" lvl="1" indent="0" algn="r">
              <a:spcBef>
                <a:spcPts val="0"/>
              </a:spcBef>
              <a:buNone/>
              <a:defRPr sz="1200">
                <a:solidFill>
                  <a:srgbClr val="757070"/>
                </a:solidFill>
                <a:latin typeface="Arial"/>
                <a:ea typeface="Arial"/>
                <a:cs typeface="Arial"/>
                <a:sym typeface="Arial"/>
              </a:defRPr>
            </a:lvl2pPr>
            <a:lvl3pPr marL="0" marR="0" lvl="2" indent="0" algn="r">
              <a:spcBef>
                <a:spcPts val="0"/>
              </a:spcBef>
              <a:buNone/>
              <a:defRPr sz="1200">
                <a:solidFill>
                  <a:srgbClr val="757070"/>
                </a:solidFill>
                <a:latin typeface="Arial"/>
                <a:ea typeface="Arial"/>
                <a:cs typeface="Arial"/>
                <a:sym typeface="Arial"/>
              </a:defRPr>
            </a:lvl3pPr>
            <a:lvl4pPr marL="0" marR="0" lvl="3" indent="0" algn="r">
              <a:spcBef>
                <a:spcPts val="0"/>
              </a:spcBef>
              <a:buNone/>
              <a:defRPr sz="1200">
                <a:solidFill>
                  <a:srgbClr val="757070"/>
                </a:solidFill>
                <a:latin typeface="Arial"/>
                <a:ea typeface="Arial"/>
                <a:cs typeface="Arial"/>
                <a:sym typeface="Arial"/>
              </a:defRPr>
            </a:lvl4pPr>
            <a:lvl5pPr marL="0" marR="0" lvl="4" indent="0" algn="r">
              <a:spcBef>
                <a:spcPts val="0"/>
              </a:spcBef>
              <a:buNone/>
              <a:defRPr sz="1200">
                <a:solidFill>
                  <a:srgbClr val="757070"/>
                </a:solidFill>
                <a:latin typeface="Arial"/>
                <a:ea typeface="Arial"/>
                <a:cs typeface="Arial"/>
                <a:sym typeface="Arial"/>
              </a:defRPr>
            </a:lvl5pPr>
            <a:lvl6pPr marL="0" marR="0" lvl="5" indent="0" algn="r">
              <a:spcBef>
                <a:spcPts val="0"/>
              </a:spcBef>
              <a:buNone/>
              <a:defRPr sz="1200">
                <a:solidFill>
                  <a:srgbClr val="757070"/>
                </a:solidFill>
                <a:latin typeface="Arial"/>
                <a:ea typeface="Arial"/>
                <a:cs typeface="Arial"/>
                <a:sym typeface="Arial"/>
              </a:defRPr>
            </a:lvl6pPr>
            <a:lvl7pPr marL="0" marR="0" lvl="6" indent="0" algn="r">
              <a:spcBef>
                <a:spcPts val="0"/>
              </a:spcBef>
              <a:buNone/>
              <a:defRPr sz="1200">
                <a:solidFill>
                  <a:srgbClr val="757070"/>
                </a:solidFill>
                <a:latin typeface="Arial"/>
                <a:ea typeface="Arial"/>
                <a:cs typeface="Arial"/>
                <a:sym typeface="Arial"/>
              </a:defRPr>
            </a:lvl7pPr>
            <a:lvl8pPr marL="0" marR="0" lvl="7" indent="0" algn="r">
              <a:spcBef>
                <a:spcPts val="0"/>
              </a:spcBef>
              <a:buNone/>
              <a:defRPr sz="1200">
                <a:solidFill>
                  <a:srgbClr val="757070"/>
                </a:solidFill>
                <a:latin typeface="Arial"/>
                <a:ea typeface="Arial"/>
                <a:cs typeface="Arial"/>
                <a:sym typeface="Arial"/>
              </a:defRPr>
            </a:lvl8pPr>
            <a:lvl9pPr marL="0" marR="0" lvl="8" indent="0" algn="r">
              <a:spcBef>
                <a:spcPts val="0"/>
              </a:spcBef>
              <a:buNone/>
              <a:defRPr sz="1200">
                <a:solidFill>
                  <a:srgbClr val="75707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Product Overview">
  <p:cSld name="Product Overview">
    <p:spTree>
      <p:nvGrpSpPr>
        <p:cNvPr id="1" name="Shape 72"/>
        <p:cNvGrpSpPr/>
        <p:nvPr/>
      </p:nvGrpSpPr>
      <p:grpSpPr>
        <a:xfrm>
          <a:off x="0" y="0"/>
          <a:ext cx="0" cy="0"/>
          <a:chOff x="0" y="0"/>
          <a:chExt cx="0" cy="0"/>
        </a:xfrm>
      </p:grpSpPr>
      <p:sp>
        <p:nvSpPr>
          <p:cNvPr id="73" name="Google Shape;73;p38"/>
          <p:cNvSpPr/>
          <p:nvPr/>
        </p:nvSpPr>
        <p:spPr>
          <a:xfrm>
            <a:off x="0" y="0"/>
            <a:ext cx="12192000" cy="2170545"/>
          </a:xfrm>
          <a:prstGeom prst="rect">
            <a:avLst/>
          </a:prstGeom>
          <a:solidFill>
            <a:srgbClr val="D6E2E6">
              <a:alpha val="8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74" name="Google Shape;74;p38"/>
          <p:cNvSpPr txBox="1">
            <a:spLocks noGrp="1"/>
          </p:cNvSpPr>
          <p:nvPr>
            <p:ph type="title"/>
          </p:nvPr>
        </p:nvSpPr>
        <p:spPr>
          <a:xfrm>
            <a:off x="838200" y="597992"/>
            <a:ext cx="10515600" cy="994835"/>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0"/>
              </a:spcBef>
              <a:spcAft>
                <a:spcPts val="0"/>
              </a:spcAft>
              <a:buClr>
                <a:srgbClr val="323F4F"/>
              </a:buClr>
              <a:buSzPts val="2400"/>
              <a:buFont typeface="Arial"/>
              <a:buNone/>
              <a:defRPr sz="2400" b="0" i="0" u="none" strike="noStrike" cap="none">
                <a:solidFill>
                  <a:srgbClr val="323F4F"/>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5" name="Google Shape;75;p38"/>
          <p:cNvSpPr>
            <a:spLocks noGrp="1"/>
          </p:cNvSpPr>
          <p:nvPr>
            <p:ph type="pic" idx="2"/>
          </p:nvPr>
        </p:nvSpPr>
        <p:spPr>
          <a:xfrm>
            <a:off x="1632608" y="2982740"/>
            <a:ext cx="603504" cy="603504"/>
          </a:xfrm>
          <a:prstGeom prst="rect">
            <a:avLst/>
          </a:prstGeom>
          <a:noFill/>
          <a:ln>
            <a:noFill/>
          </a:ln>
        </p:spPr>
      </p:sp>
      <p:sp>
        <p:nvSpPr>
          <p:cNvPr id="76" name="Google Shape;76;p38"/>
          <p:cNvSpPr>
            <a:spLocks noGrp="1"/>
          </p:cNvSpPr>
          <p:nvPr>
            <p:ph type="pic" idx="3"/>
          </p:nvPr>
        </p:nvSpPr>
        <p:spPr>
          <a:xfrm>
            <a:off x="4388240" y="2981421"/>
            <a:ext cx="603504" cy="594360"/>
          </a:xfrm>
          <a:prstGeom prst="rect">
            <a:avLst/>
          </a:prstGeom>
          <a:noFill/>
          <a:ln>
            <a:noFill/>
          </a:ln>
        </p:spPr>
      </p:sp>
      <p:sp>
        <p:nvSpPr>
          <p:cNvPr id="77" name="Google Shape;77;p38"/>
          <p:cNvSpPr>
            <a:spLocks noGrp="1"/>
          </p:cNvSpPr>
          <p:nvPr>
            <p:ph type="pic" idx="4"/>
          </p:nvPr>
        </p:nvSpPr>
        <p:spPr>
          <a:xfrm>
            <a:off x="7182902" y="2983163"/>
            <a:ext cx="603504" cy="603504"/>
          </a:xfrm>
          <a:prstGeom prst="rect">
            <a:avLst/>
          </a:prstGeom>
          <a:noFill/>
          <a:ln>
            <a:noFill/>
          </a:ln>
        </p:spPr>
      </p:sp>
      <p:sp>
        <p:nvSpPr>
          <p:cNvPr id="78" name="Google Shape;78;p38"/>
          <p:cNvSpPr>
            <a:spLocks noGrp="1"/>
          </p:cNvSpPr>
          <p:nvPr>
            <p:ph type="pic" idx="5"/>
          </p:nvPr>
        </p:nvSpPr>
        <p:spPr>
          <a:xfrm>
            <a:off x="9927648" y="3001928"/>
            <a:ext cx="594360" cy="594360"/>
          </a:xfrm>
          <a:prstGeom prst="rect">
            <a:avLst/>
          </a:prstGeom>
          <a:noFill/>
          <a:ln>
            <a:noFill/>
          </a:ln>
        </p:spPr>
      </p:sp>
      <p:sp>
        <p:nvSpPr>
          <p:cNvPr id="79" name="Google Shape;79;p38"/>
          <p:cNvSpPr txBox="1">
            <a:spLocks noGrp="1"/>
          </p:cNvSpPr>
          <p:nvPr>
            <p:ph type="body" idx="1"/>
          </p:nvPr>
        </p:nvSpPr>
        <p:spPr>
          <a:xfrm>
            <a:off x="740800" y="3608439"/>
            <a:ext cx="2351446" cy="491509"/>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0" name="Google Shape;80;p38"/>
          <p:cNvSpPr txBox="1">
            <a:spLocks noGrp="1"/>
          </p:cNvSpPr>
          <p:nvPr>
            <p:ph type="body" idx="6"/>
          </p:nvPr>
        </p:nvSpPr>
        <p:spPr>
          <a:xfrm>
            <a:off x="740800" y="4036041"/>
            <a:ext cx="2351446" cy="1704547"/>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00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1" name="Google Shape;81;p38"/>
          <p:cNvSpPr txBox="1">
            <a:spLocks noGrp="1"/>
          </p:cNvSpPr>
          <p:nvPr>
            <p:ph type="body" idx="7"/>
          </p:nvPr>
        </p:nvSpPr>
        <p:spPr>
          <a:xfrm>
            <a:off x="3508580" y="3608439"/>
            <a:ext cx="2351446" cy="491509"/>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2" name="Google Shape;82;p38"/>
          <p:cNvSpPr txBox="1">
            <a:spLocks noGrp="1"/>
          </p:cNvSpPr>
          <p:nvPr>
            <p:ph type="body" idx="8"/>
          </p:nvPr>
        </p:nvSpPr>
        <p:spPr>
          <a:xfrm>
            <a:off x="3508580" y="4036041"/>
            <a:ext cx="2351446" cy="1704547"/>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00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3" name="Google Shape;83;p38"/>
          <p:cNvSpPr txBox="1">
            <a:spLocks noGrp="1"/>
          </p:cNvSpPr>
          <p:nvPr>
            <p:ph type="body" idx="9"/>
          </p:nvPr>
        </p:nvSpPr>
        <p:spPr>
          <a:xfrm>
            <a:off x="6303400" y="3608439"/>
            <a:ext cx="2351446" cy="491509"/>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4" name="Google Shape;84;p38"/>
          <p:cNvSpPr txBox="1">
            <a:spLocks noGrp="1"/>
          </p:cNvSpPr>
          <p:nvPr>
            <p:ph type="body" idx="13"/>
          </p:nvPr>
        </p:nvSpPr>
        <p:spPr>
          <a:xfrm>
            <a:off x="6303400" y="4036041"/>
            <a:ext cx="2351446" cy="1704547"/>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00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5" name="Google Shape;85;p38"/>
          <p:cNvSpPr txBox="1">
            <a:spLocks noGrp="1"/>
          </p:cNvSpPr>
          <p:nvPr>
            <p:ph type="body" idx="14"/>
          </p:nvPr>
        </p:nvSpPr>
        <p:spPr>
          <a:xfrm>
            <a:off x="9071180" y="3608439"/>
            <a:ext cx="2351446" cy="491509"/>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6" name="Google Shape;86;p38"/>
          <p:cNvSpPr txBox="1">
            <a:spLocks noGrp="1"/>
          </p:cNvSpPr>
          <p:nvPr>
            <p:ph type="body" idx="15"/>
          </p:nvPr>
        </p:nvSpPr>
        <p:spPr>
          <a:xfrm>
            <a:off x="9071180" y="4036041"/>
            <a:ext cx="2351446" cy="1704547"/>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00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7" name="Google Shape;87;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solidFill>
                  <a:srgbClr val="75707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1200" b="1" i="0" cap="none">
                <a:solidFill>
                  <a:srgbClr val="757070"/>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757070"/>
                </a:solidFill>
                <a:latin typeface="Arial"/>
                <a:ea typeface="Arial"/>
                <a:cs typeface="Arial"/>
                <a:sym typeface="Arial"/>
              </a:defRPr>
            </a:lvl1pPr>
            <a:lvl2pPr marL="0" marR="0" lvl="1" indent="0" algn="r">
              <a:spcBef>
                <a:spcPts val="0"/>
              </a:spcBef>
              <a:buNone/>
              <a:defRPr sz="1200">
                <a:solidFill>
                  <a:srgbClr val="757070"/>
                </a:solidFill>
                <a:latin typeface="Arial"/>
                <a:ea typeface="Arial"/>
                <a:cs typeface="Arial"/>
                <a:sym typeface="Arial"/>
              </a:defRPr>
            </a:lvl2pPr>
            <a:lvl3pPr marL="0" marR="0" lvl="2" indent="0" algn="r">
              <a:spcBef>
                <a:spcPts val="0"/>
              </a:spcBef>
              <a:buNone/>
              <a:defRPr sz="1200">
                <a:solidFill>
                  <a:srgbClr val="757070"/>
                </a:solidFill>
                <a:latin typeface="Arial"/>
                <a:ea typeface="Arial"/>
                <a:cs typeface="Arial"/>
                <a:sym typeface="Arial"/>
              </a:defRPr>
            </a:lvl3pPr>
            <a:lvl4pPr marL="0" marR="0" lvl="3" indent="0" algn="r">
              <a:spcBef>
                <a:spcPts val="0"/>
              </a:spcBef>
              <a:buNone/>
              <a:defRPr sz="1200">
                <a:solidFill>
                  <a:srgbClr val="757070"/>
                </a:solidFill>
                <a:latin typeface="Arial"/>
                <a:ea typeface="Arial"/>
                <a:cs typeface="Arial"/>
                <a:sym typeface="Arial"/>
              </a:defRPr>
            </a:lvl4pPr>
            <a:lvl5pPr marL="0" marR="0" lvl="4" indent="0" algn="r">
              <a:spcBef>
                <a:spcPts val="0"/>
              </a:spcBef>
              <a:buNone/>
              <a:defRPr sz="1200">
                <a:solidFill>
                  <a:srgbClr val="757070"/>
                </a:solidFill>
                <a:latin typeface="Arial"/>
                <a:ea typeface="Arial"/>
                <a:cs typeface="Arial"/>
                <a:sym typeface="Arial"/>
              </a:defRPr>
            </a:lvl5pPr>
            <a:lvl6pPr marL="0" marR="0" lvl="5" indent="0" algn="r">
              <a:spcBef>
                <a:spcPts val="0"/>
              </a:spcBef>
              <a:buNone/>
              <a:defRPr sz="1200">
                <a:solidFill>
                  <a:srgbClr val="757070"/>
                </a:solidFill>
                <a:latin typeface="Arial"/>
                <a:ea typeface="Arial"/>
                <a:cs typeface="Arial"/>
                <a:sym typeface="Arial"/>
              </a:defRPr>
            </a:lvl6pPr>
            <a:lvl7pPr marL="0" marR="0" lvl="6" indent="0" algn="r">
              <a:spcBef>
                <a:spcPts val="0"/>
              </a:spcBef>
              <a:buNone/>
              <a:defRPr sz="1200">
                <a:solidFill>
                  <a:srgbClr val="757070"/>
                </a:solidFill>
                <a:latin typeface="Arial"/>
                <a:ea typeface="Arial"/>
                <a:cs typeface="Arial"/>
                <a:sym typeface="Arial"/>
              </a:defRPr>
            </a:lvl7pPr>
            <a:lvl8pPr marL="0" marR="0" lvl="7" indent="0" algn="r">
              <a:spcBef>
                <a:spcPts val="0"/>
              </a:spcBef>
              <a:buNone/>
              <a:defRPr sz="1200">
                <a:solidFill>
                  <a:srgbClr val="757070"/>
                </a:solidFill>
                <a:latin typeface="Arial"/>
                <a:ea typeface="Arial"/>
                <a:cs typeface="Arial"/>
                <a:sym typeface="Arial"/>
              </a:defRPr>
            </a:lvl8pPr>
            <a:lvl9pPr marL="0" marR="0" lvl="8" indent="0" algn="r">
              <a:spcBef>
                <a:spcPts val="0"/>
              </a:spcBef>
              <a:buNone/>
              <a:defRPr sz="1200">
                <a:solidFill>
                  <a:srgbClr val="75707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ivider Slide">
  <p:cSld name="Divider Slide">
    <p:spTree>
      <p:nvGrpSpPr>
        <p:cNvPr id="1" name="Shape 90"/>
        <p:cNvGrpSpPr/>
        <p:nvPr/>
      </p:nvGrpSpPr>
      <p:grpSpPr>
        <a:xfrm>
          <a:off x="0" y="0"/>
          <a:ext cx="0" cy="0"/>
          <a:chOff x="0" y="0"/>
          <a:chExt cx="0" cy="0"/>
        </a:xfrm>
      </p:grpSpPr>
      <p:sp>
        <p:nvSpPr>
          <p:cNvPr id="91" name="Google Shape;91;p39"/>
          <p:cNvSpPr>
            <a:spLocks noGrp="1"/>
          </p:cNvSpPr>
          <p:nvPr>
            <p:ph type="pic" idx="2"/>
          </p:nvPr>
        </p:nvSpPr>
        <p:spPr>
          <a:xfrm>
            <a:off x="0" y="0"/>
            <a:ext cx="12192000" cy="6858000"/>
          </a:xfrm>
          <a:prstGeom prst="rect">
            <a:avLst/>
          </a:prstGeom>
          <a:noFill/>
          <a:ln>
            <a:noFill/>
          </a:ln>
        </p:spPr>
      </p:sp>
      <p:sp>
        <p:nvSpPr>
          <p:cNvPr id="92" name="Google Shape;92;p39"/>
          <p:cNvSpPr txBox="1">
            <a:spLocks noGrp="1"/>
          </p:cNvSpPr>
          <p:nvPr>
            <p:ph type="title"/>
          </p:nvPr>
        </p:nvSpPr>
        <p:spPr>
          <a:xfrm>
            <a:off x="0" y="2375848"/>
            <a:ext cx="12192000" cy="4491182"/>
          </a:xfrm>
          <a:prstGeom prst="rect">
            <a:avLst/>
          </a:prstGeom>
          <a:solidFill>
            <a:srgbClr val="354021">
              <a:alpha val="54901"/>
            </a:srgbClr>
          </a:solidFill>
          <a:ln>
            <a:noFill/>
          </a:ln>
        </p:spPr>
        <p:txBody>
          <a:bodyPr spcFirstLastPara="1" wrap="square" lIns="3657600" tIns="182875" rIns="3657600" bIns="45700" anchor="t" anchorCtr="0">
            <a:noAutofit/>
          </a:bodyPr>
          <a:lstStyle>
            <a:lvl1pPr marR="0" lvl="0" algn="ctr" rtl="0">
              <a:lnSpc>
                <a:spcPct val="90000"/>
              </a:lnSpc>
              <a:spcBef>
                <a:spcPts val="0"/>
              </a:spcBef>
              <a:spcAft>
                <a:spcPts val="0"/>
              </a:spcAft>
              <a:buClr>
                <a:schemeClr val="accent5"/>
              </a:buClr>
              <a:buSzPts val="6000"/>
              <a:buFont typeface="Arial"/>
              <a:buNone/>
              <a:defRPr sz="6000" b="0" i="0" u="none" strike="noStrike" cap="none">
                <a:solidFill>
                  <a:schemeClr val="accent5"/>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usiness Model">
  <p:cSld name="Business Model">
    <p:spTree>
      <p:nvGrpSpPr>
        <p:cNvPr id="1" name="Shape 93"/>
        <p:cNvGrpSpPr/>
        <p:nvPr/>
      </p:nvGrpSpPr>
      <p:grpSpPr>
        <a:xfrm>
          <a:off x="0" y="0"/>
          <a:ext cx="0" cy="0"/>
          <a:chOff x="0" y="0"/>
          <a:chExt cx="0" cy="0"/>
        </a:xfrm>
      </p:grpSpPr>
      <p:sp>
        <p:nvSpPr>
          <p:cNvPr id="94" name="Google Shape;94;p40"/>
          <p:cNvSpPr>
            <a:spLocks noGrp="1"/>
          </p:cNvSpPr>
          <p:nvPr>
            <p:ph type="pic" idx="2"/>
          </p:nvPr>
        </p:nvSpPr>
        <p:spPr>
          <a:xfrm>
            <a:off x="-1" y="0"/>
            <a:ext cx="6772276" cy="6858000"/>
          </a:xfrm>
          <a:prstGeom prst="rect">
            <a:avLst/>
          </a:prstGeom>
          <a:noFill/>
          <a:ln>
            <a:noFill/>
          </a:ln>
        </p:spPr>
      </p:sp>
      <p:sp>
        <p:nvSpPr>
          <p:cNvPr id="95" name="Google Shape;95;p40"/>
          <p:cNvSpPr txBox="1">
            <a:spLocks noGrp="1"/>
          </p:cNvSpPr>
          <p:nvPr>
            <p:ph type="title"/>
          </p:nvPr>
        </p:nvSpPr>
        <p:spPr>
          <a:xfrm>
            <a:off x="1861354" y="790901"/>
            <a:ext cx="3049568" cy="640698"/>
          </a:xfrm>
          <a:prstGeom prst="rect">
            <a:avLst/>
          </a:prstGeom>
          <a:gradFill>
            <a:gsLst>
              <a:gs pos="0">
                <a:srgbClr val="F9FBFD">
                  <a:alpha val="0"/>
                </a:srgbClr>
              </a:gs>
              <a:gs pos="50000">
                <a:srgbClr val="F9FBFD">
                  <a:alpha val="0"/>
                </a:srgbClr>
              </a:gs>
              <a:gs pos="100000">
                <a:srgbClr val="9ACF21">
                  <a:alpha val="9803"/>
                </a:srgbClr>
              </a:gs>
            </a:gsLst>
            <a:lin ang="0" scaled="0"/>
          </a:gradFill>
          <a:ln w="2857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lvl1pPr marR="0" lvl="0" algn="ctr" rtl="0">
              <a:lnSpc>
                <a:spcPct val="9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6" name="Google Shape;96;p40"/>
          <p:cNvSpPr txBox="1">
            <a:spLocks noGrp="1"/>
          </p:cNvSpPr>
          <p:nvPr>
            <p:ph type="body" idx="1"/>
          </p:nvPr>
        </p:nvSpPr>
        <p:spPr>
          <a:xfrm>
            <a:off x="7822086" y="826720"/>
            <a:ext cx="3421103" cy="426393"/>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chemeClr val="accent2"/>
              </a:buClr>
              <a:buSzPts val="1800"/>
              <a:buFont typeface="Arial"/>
              <a:buNone/>
              <a:defRPr sz="1800" b="0" i="0" u="none" strike="noStrike" cap="none">
                <a:solidFill>
                  <a:schemeClr val="accent2"/>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97" name="Google Shape;97;p40"/>
          <p:cNvSpPr txBox="1">
            <a:spLocks noGrp="1"/>
          </p:cNvSpPr>
          <p:nvPr>
            <p:ph type="body" idx="3"/>
          </p:nvPr>
        </p:nvSpPr>
        <p:spPr>
          <a:xfrm>
            <a:off x="7822086" y="1206225"/>
            <a:ext cx="3421103" cy="1017102"/>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25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98" name="Google Shape;98;p40"/>
          <p:cNvSpPr txBox="1">
            <a:spLocks noGrp="1"/>
          </p:cNvSpPr>
          <p:nvPr>
            <p:ph type="body" idx="4"/>
          </p:nvPr>
        </p:nvSpPr>
        <p:spPr>
          <a:xfrm>
            <a:off x="7822086" y="2666702"/>
            <a:ext cx="3421103" cy="426393"/>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chemeClr val="accent2"/>
              </a:buClr>
              <a:buSzPts val="1800"/>
              <a:buFont typeface="Arial"/>
              <a:buNone/>
              <a:defRPr sz="1800" b="0" i="0" u="none" strike="noStrike" cap="none">
                <a:solidFill>
                  <a:schemeClr val="accent2"/>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99" name="Google Shape;99;p40"/>
          <p:cNvSpPr txBox="1">
            <a:spLocks noGrp="1"/>
          </p:cNvSpPr>
          <p:nvPr>
            <p:ph type="body" idx="5"/>
          </p:nvPr>
        </p:nvSpPr>
        <p:spPr>
          <a:xfrm>
            <a:off x="7822086" y="3046207"/>
            <a:ext cx="3421103" cy="1017102"/>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25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00" name="Google Shape;100;p40"/>
          <p:cNvSpPr txBox="1">
            <a:spLocks noGrp="1"/>
          </p:cNvSpPr>
          <p:nvPr>
            <p:ph type="body" idx="6"/>
          </p:nvPr>
        </p:nvSpPr>
        <p:spPr>
          <a:xfrm>
            <a:off x="7822086" y="4536575"/>
            <a:ext cx="3421103" cy="426393"/>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chemeClr val="accent2"/>
              </a:buClr>
              <a:buSzPts val="1800"/>
              <a:buFont typeface="Arial"/>
              <a:buNone/>
              <a:defRPr sz="1800" b="0" i="0" u="none" strike="noStrike" cap="none">
                <a:solidFill>
                  <a:schemeClr val="accent2"/>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01" name="Google Shape;101;p40"/>
          <p:cNvSpPr txBox="1">
            <a:spLocks noGrp="1"/>
          </p:cNvSpPr>
          <p:nvPr>
            <p:ph type="body" idx="7"/>
          </p:nvPr>
        </p:nvSpPr>
        <p:spPr>
          <a:xfrm>
            <a:off x="7822086" y="4916080"/>
            <a:ext cx="3421103" cy="1017102"/>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25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02" name="Google Shape;102;p40"/>
          <p:cNvSpPr txBox="1">
            <a:spLocks noGrp="1"/>
          </p:cNvSpPr>
          <p:nvPr>
            <p:ph type="dt" idx="10"/>
          </p:nvPr>
        </p:nvSpPr>
        <p:spPr>
          <a:xfrm>
            <a:off x="838200" y="6356350"/>
            <a:ext cx="1590675"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3" name="Google Shape;103;p40"/>
          <p:cNvSpPr txBox="1">
            <a:spLocks noGrp="1"/>
          </p:cNvSpPr>
          <p:nvPr>
            <p:ph type="ftr" idx="11"/>
          </p:nvPr>
        </p:nvSpPr>
        <p:spPr>
          <a:xfrm>
            <a:off x="6473608" y="6356350"/>
            <a:ext cx="27432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1200" b="1" i="0" cap="none">
                <a:solidFill>
                  <a:srgbClr val="757070"/>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40"/>
          <p:cNvSpPr txBox="1">
            <a:spLocks noGrp="1"/>
          </p:cNvSpPr>
          <p:nvPr>
            <p:ph type="sldNum" idx="12"/>
          </p:nvPr>
        </p:nvSpPr>
        <p:spPr>
          <a:xfrm>
            <a:off x="9791700" y="6356350"/>
            <a:ext cx="15621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rgbClr val="757070"/>
                </a:solidFill>
                <a:latin typeface="Arial"/>
                <a:ea typeface="Arial"/>
                <a:cs typeface="Arial"/>
                <a:sym typeface="Arial"/>
              </a:defRPr>
            </a:lvl1pPr>
            <a:lvl2pPr marL="0" marR="0" lvl="1" indent="0" algn="r">
              <a:spcBef>
                <a:spcPts val="0"/>
              </a:spcBef>
              <a:buNone/>
              <a:defRPr sz="1200">
                <a:solidFill>
                  <a:srgbClr val="757070"/>
                </a:solidFill>
                <a:latin typeface="Arial"/>
                <a:ea typeface="Arial"/>
                <a:cs typeface="Arial"/>
                <a:sym typeface="Arial"/>
              </a:defRPr>
            </a:lvl2pPr>
            <a:lvl3pPr marL="0" marR="0" lvl="2" indent="0" algn="r">
              <a:spcBef>
                <a:spcPts val="0"/>
              </a:spcBef>
              <a:buNone/>
              <a:defRPr sz="1200">
                <a:solidFill>
                  <a:srgbClr val="757070"/>
                </a:solidFill>
                <a:latin typeface="Arial"/>
                <a:ea typeface="Arial"/>
                <a:cs typeface="Arial"/>
                <a:sym typeface="Arial"/>
              </a:defRPr>
            </a:lvl3pPr>
            <a:lvl4pPr marL="0" marR="0" lvl="3" indent="0" algn="r">
              <a:spcBef>
                <a:spcPts val="0"/>
              </a:spcBef>
              <a:buNone/>
              <a:defRPr sz="1200">
                <a:solidFill>
                  <a:srgbClr val="757070"/>
                </a:solidFill>
                <a:latin typeface="Arial"/>
                <a:ea typeface="Arial"/>
                <a:cs typeface="Arial"/>
                <a:sym typeface="Arial"/>
              </a:defRPr>
            </a:lvl4pPr>
            <a:lvl5pPr marL="0" marR="0" lvl="4" indent="0" algn="r">
              <a:spcBef>
                <a:spcPts val="0"/>
              </a:spcBef>
              <a:buNone/>
              <a:defRPr sz="1200">
                <a:solidFill>
                  <a:srgbClr val="757070"/>
                </a:solidFill>
                <a:latin typeface="Arial"/>
                <a:ea typeface="Arial"/>
                <a:cs typeface="Arial"/>
                <a:sym typeface="Arial"/>
              </a:defRPr>
            </a:lvl5pPr>
            <a:lvl6pPr marL="0" marR="0" lvl="5" indent="0" algn="r">
              <a:spcBef>
                <a:spcPts val="0"/>
              </a:spcBef>
              <a:buNone/>
              <a:defRPr sz="1200">
                <a:solidFill>
                  <a:srgbClr val="757070"/>
                </a:solidFill>
                <a:latin typeface="Arial"/>
                <a:ea typeface="Arial"/>
                <a:cs typeface="Arial"/>
                <a:sym typeface="Arial"/>
              </a:defRPr>
            </a:lvl6pPr>
            <a:lvl7pPr marL="0" marR="0" lvl="6" indent="0" algn="r">
              <a:spcBef>
                <a:spcPts val="0"/>
              </a:spcBef>
              <a:buNone/>
              <a:defRPr sz="1200">
                <a:solidFill>
                  <a:srgbClr val="757070"/>
                </a:solidFill>
                <a:latin typeface="Arial"/>
                <a:ea typeface="Arial"/>
                <a:cs typeface="Arial"/>
                <a:sym typeface="Arial"/>
              </a:defRPr>
            </a:lvl7pPr>
            <a:lvl8pPr marL="0" marR="0" lvl="7" indent="0" algn="r">
              <a:spcBef>
                <a:spcPts val="0"/>
              </a:spcBef>
              <a:buNone/>
              <a:defRPr sz="1200">
                <a:solidFill>
                  <a:srgbClr val="757070"/>
                </a:solidFill>
                <a:latin typeface="Arial"/>
                <a:ea typeface="Arial"/>
                <a:cs typeface="Arial"/>
                <a:sym typeface="Arial"/>
              </a:defRPr>
            </a:lvl8pPr>
            <a:lvl9pPr marL="0" marR="0" lvl="8" indent="0" algn="r">
              <a:spcBef>
                <a:spcPts val="0"/>
              </a:spcBef>
              <a:buNone/>
              <a:defRPr sz="1200">
                <a:solidFill>
                  <a:srgbClr val="75707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rket Opportunity Overview">
  <p:cSld name="Market Opportunity Overview">
    <p:spTree>
      <p:nvGrpSpPr>
        <p:cNvPr id="1" name="Shape 105"/>
        <p:cNvGrpSpPr/>
        <p:nvPr/>
      </p:nvGrpSpPr>
      <p:grpSpPr>
        <a:xfrm>
          <a:off x="0" y="0"/>
          <a:ext cx="0" cy="0"/>
          <a:chOff x="0" y="0"/>
          <a:chExt cx="0" cy="0"/>
        </a:xfrm>
      </p:grpSpPr>
      <p:sp>
        <p:nvSpPr>
          <p:cNvPr id="106" name="Google Shape;106;p41"/>
          <p:cNvSpPr txBox="1">
            <a:spLocks noGrp="1"/>
          </p:cNvSpPr>
          <p:nvPr>
            <p:ph type="title"/>
          </p:nvPr>
        </p:nvSpPr>
        <p:spPr>
          <a:xfrm>
            <a:off x="808382" y="422661"/>
            <a:ext cx="5200532" cy="720399"/>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accent2"/>
              </a:buClr>
              <a:buSzPts val="2400"/>
              <a:buFont typeface="Arial"/>
              <a:buNone/>
              <a:defRPr sz="2400" b="0" i="0" u="none" strike="noStrike" cap="none">
                <a:solidFill>
                  <a:schemeClr val="accent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07" name="Google Shape;107;p41"/>
          <p:cNvSpPr txBox="1">
            <a:spLocks noGrp="1"/>
          </p:cNvSpPr>
          <p:nvPr>
            <p:ph type="body" idx="1"/>
          </p:nvPr>
        </p:nvSpPr>
        <p:spPr>
          <a:xfrm>
            <a:off x="920003" y="1617548"/>
            <a:ext cx="876929" cy="720399"/>
          </a:xfrm>
          <a:prstGeom prst="rect">
            <a:avLst/>
          </a:prstGeom>
          <a:noFill/>
          <a:ln w="28575" cap="flat" cmpd="sng">
            <a:solidFill>
              <a:schemeClr val="accent4"/>
            </a:solidFill>
            <a:prstDash val="solid"/>
            <a:round/>
            <a:headEnd type="none" w="sm" len="sm"/>
            <a:tailEnd type="none" w="sm" len="sm"/>
          </a:ln>
        </p:spPr>
        <p:txBody>
          <a:bodyPr spcFirstLastPara="1" wrap="square" lIns="0" tIns="0" rIns="0" bIns="0" anchor="ctr" anchorCtr="0">
            <a:noAutofit/>
          </a:bodyPr>
          <a:lstStyle>
            <a:lvl1pPr marL="457200" marR="0" lvl="0" indent="-228600" algn="ctr" rtl="0">
              <a:lnSpc>
                <a:spcPct val="100000"/>
              </a:lnSpc>
              <a:spcBef>
                <a:spcPts val="0"/>
              </a:spcBef>
              <a:spcAft>
                <a:spcPts val="0"/>
              </a:spcAft>
              <a:buClr>
                <a:srgbClr val="4D6710"/>
              </a:buClr>
              <a:buSzPts val="2400"/>
              <a:buFont typeface="Arial"/>
              <a:buNone/>
              <a:defRPr sz="24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08" name="Google Shape;108;p41"/>
          <p:cNvSpPr txBox="1">
            <a:spLocks noGrp="1"/>
          </p:cNvSpPr>
          <p:nvPr>
            <p:ph type="body" idx="2"/>
          </p:nvPr>
        </p:nvSpPr>
        <p:spPr>
          <a:xfrm>
            <a:off x="920003" y="3180036"/>
            <a:ext cx="876930" cy="720400"/>
          </a:xfrm>
          <a:prstGeom prst="rect">
            <a:avLst/>
          </a:prstGeom>
          <a:noFill/>
          <a:ln w="28575" cap="flat" cmpd="sng">
            <a:solidFill>
              <a:schemeClr val="accent4"/>
            </a:solidFill>
            <a:prstDash val="solid"/>
            <a:round/>
            <a:headEnd type="none" w="sm" len="sm"/>
            <a:tailEnd type="none" w="sm" len="sm"/>
          </a:ln>
        </p:spPr>
        <p:txBody>
          <a:bodyPr spcFirstLastPara="1" wrap="square" lIns="0" tIns="0" rIns="0" bIns="0" anchor="ctr" anchorCtr="0">
            <a:noAutofit/>
          </a:bodyPr>
          <a:lstStyle>
            <a:lvl1pPr marL="457200" marR="0" lvl="0" indent="-228600" algn="ctr" rtl="0">
              <a:lnSpc>
                <a:spcPct val="100000"/>
              </a:lnSpc>
              <a:spcBef>
                <a:spcPts val="0"/>
              </a:spcBef>
              <a:spcAft>
                <a:spcPts val="0"/>
              </a:spcAft>
              <a:buClr>
                <a:srgbClr val="4D6710"/>
              </a:buClr>
              <a:buSzPts val="2400"/>
              <a:buFont typeface="Arial"/>
              <a:buNone/>
              <a:defRPr sz="24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09" name="Google Shape;109;p41"/>
          <p:cNvSpPr txBox="1">
            <a:spLocks noGrp="1"/>
          </p:cNvSpPr>
          <p:nvPr>
            <p:ph type="body" idx="3"/>
          </p:nvPr>
        </p:nvSpPr>
        <p:spPr>
          <a:xfrm>
            <a:off x="920003" y="4760985"/>
            <a:ext cx="876930" cy="720400"/>
          </a:xfrm>
          <a:prstGeom prst="rect">
            <a:avLst/>
          </a:prstGeom>
          <a:noFill/>
          <a:ln w="28575" cap="flat" cmpd="sng">
            <a:solidFill>
              <a:schemeClr val="accent4"/>
            </a:solidFill>
            <a:prstDash val="solid"/>
            <a:round/>
            <a:headEnd type="none" w="sm" len="sm"/>
            <a:tailEnd type="none" w="sm" len="sm"/>
          </a:ln>
        </p:spPr>
        <p:txBody>
          <a:bodyPr spcFirstLastPara="1" wrap="square" lIns="0" tIns="0" rIns="0" bIns="0" anchor="ctr" anchorCtr="0">
            <a:noAutofit/>
          </a:bodyPr>
          <a:lstStyle>
            <a:lvl1pPr marL="457200" marR="0" lvl="0" indent="-228600" algn="ctr" rtl="0">
              <a:lnSpc>
                <a:spcPct val="100000"/>
              </a:lnSpc>
              <a:spcBef>
                <a:spcPts val="0"/>
              </a:spcBef>
              <a:spcAft>
                <a:spcPts val="0"/>
              </a:spcAft>
              <a:buClr>
                <a:srgbClr val="4D6710"/>
              </a:buClr>
              <a:buSzPts val="2400"/>
              <a:buFont typeface="Arial"/>
              <a:buNone/>
              <a:defRPr sz="24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10" name="Google Shape;110;p41"/>
          <p:cNvSpPr txBox="1">
            <a:spLocks noGrp="1"/>
          </p:cNvSpPr>
          <p:nvPr>
            <p:ph type="body" idx="4"/>
          </p:nvPr>
        </p:nvSpPr>
        <p:spPr>
          <a:xfrm>
            <a:off x="2102977" y="1456753"/>
            <a:ext cx="3365003" cy="1017102"/>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25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11" name="Google Shape;111;p41"/>
          <p:cNvSpPr txBox="1">
            <a:spLocks noGrp="1"/>
          </p:cNvSpPr>
          <p:nvPr>
            <p:ph type="body" idx="5"/>
          </p:nvPr>
        </p:nvSpPr>
        <p:spPr>
          <a:xfrm>
            <a:off x="2102977" y="3031685"/>
            <a:ext cx="3365003" cy="1017102"/>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25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12" name="Google Shape;112;p41"/>
          <p:cNvSpPr txBox="1">
            <a:spLocks noGrp="1"/>
          </p:cNvSpPr>
          <p:nvPr>
            <p:ph type="body" idx="6"/>
          </p:nvPr>
        </p:nvSpPr>
        <p:spPr>
          <a:xfrm>
            <a:off x="2102977" y="4612634"/>
            <a:ext cx="3365003" cy="1017102"/>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25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13" name="Google Shape;113;p41"/>
          <p:cNvSpPr txBox="1">
            <a:spLocks noGrp="1"/>
          </p:cNvSpPr>
          <p:nvPr>
            <p:ph type="dt" idx="10"/>
          </p:nvPr>
        </p:nvSpPr>
        <p:spPr>
          <a:xfrm>
            <a:off x="0" y="6248018"/>
            <a:ext cx="2435528" cy="614850"/>
          </a:xfrm>
          <a:prstGeom prst="rect">
            <a:avLst/>
          </a:prstGeom>
          <a:solidFill>
            <a:schemeClr val="accent2">
              <a:alpha val="91764"/>
            </a:schemeClr>
          </a:solidFill>
          <a:ln>
            <a:noFill/>
          </a:ln>
        </p:spPr>
        <p:txBody>
          <a:bodyPr spcFirstLastPara="1" wrap="square" lIns="274300" tIns="0" rIns="91425" bIns="45700" anchor="ctr" anchorCtr="0">
            <a:noAutofit/>
          </a:bodyPr>
          <a:lstStyle>
            <a:lvl1pPr lvl="0" algn="ctr">
              <a:spcBef>
                <a:spcPts val="0"/>
              </a:spcBef>
              <a:spcAft>
                <a:spcPts val="0"/>
              </a:spcAft>
              <a:buSzPts val="1400"/>
              <a:buNone/>
              <a:defRPr sz="120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41"/>
          <p:cNvSpPr>
            <a:spLocks noGrp="1"/>
          </p:cNvSpPr>
          <p:nvPr>
            <p:ph type="pic" idx="7"/>
          </p:nvPr>
        </p:nvSpPr>
        <p:spPr>
          <a:xfrm>
            <a:off x="6384174" y="0"/>
            <a:ext cx="5807825" cy="6858000"/>
          </a:xfrm>
          <a:prstGeom prst="rect">
            <a:avLst/>
          </a:prstGeom>
          <a:noFill/>
          <a:ln>
            <a:noFill/>
          </a:ln>
        </p:spPr>
      </p:sp>
      <p:sp>
        <p:nvSpPr>
          <p:cNvPr id="115" name="Google Shape;115;p41"/>
          <p:cNvSpPr txBox="1">
            <a:spLocks noGrp="1"/>
          </p:cNvSpPr>
          <p:nvPr>
            <p:ph type="ftr" idx="11"/>
          </p:nvPr>
        </p:nvSpPr>
        <p:spPr>
          <a:xfrm>
            <a:off x="2439762" y="6248018"/>
            <a:ext cx="7267426" cy="620868"/>
          </a:xfrm>
          <a:prstGeom prst="rect">
            <a:avLst/>
          </a:prstGeom>
          <a:solidFill>
            <a:schemeClr val="accent2">
              <a:alpha val="91764"/>
            </a:schemeClr>
          </a:solidFill>
          <a:ln>
            <a:noFill/>
          </a:ln>
        </p:spPr>
        <p:txBody>
          <a:bodyPr spcFirstLastPara="1" wrap="square" lIns="91425" tIns="0" rIns="91425" bIns="45700" anchor="ctr" anchorCtr="0">
            <a:noAutofit/>
          </a:bodyPr>
          <a:lstStyle>
            <a:lvl1pPr lvl="0" algn="ct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41"/>
          <p:cNvSpPr txBox="1">
            <a:spLocks noGrp="1"/>
          </p:cNvSpPr>
          <p:nvPr>
            <p:ph type="sldNum" idx="12"/>
          </p:nvPr>
        </p:nvSpPr>
        <p:spPr>
          <a:xfrm>
            <a:off x="9707188" y="6248018"/>
            <a:ext cx="2495699" cy="620866"/>
          </a:xfrm>
          <a:prstGeom prst="rect">
            <a:avLst/>
          </a:prstGeom>
          <a:solidFill>
            <a:schemeClr val="accent2">
              <a:alpha val="91764"/>
            </a:schemeClr>
          </a:solidFill>
          <a:ln>
            <a:noFill/>
          </a:ln>
        </p:spPr>
        <p:txBody>
          <a:bodyPr spcFirstLastPara="1" wrap="square" lIns="457200" tIns="0" rIns="91425" bIns="45700" anchor="ctr" anchorCtr="0">
            <a:noAutofit/>
          </a:bodyPr>
          <a:lstStyle>
            <a:lvl1pPr marL="0" marR="0" lvl="0" indent="0" algn="ctr">
              <a:spcBef>
                <a:spcPts val="0"/>
              </a:spcBef>
              <a:buNone/>
              <a:defRPr sz="1200">
                <a:solidFill>
                  <a:schemeClr val="lt1"/>
                </a:solidFill>
                <a:latin typeface="Arial"/>
                <a:ea typeface="Arial"/>
                <a:cs typeface="Arial"/>
                <a:sym typeface="Arial"/>
              </a:defRPr>
            </a:lvl1pPr>
            <a:lvl2pPr marL="0" marR="0" lvl="1" indent="0" algn="ctr">
              <a:spcBef>
                <a:spcPts val="0"/>
              </a:spcBef>
              <a:buNone/>
              <a:defRPr sz="1200">
                <a:solidFill>
                  <a:schemeClr val="lt1"/>
                </a:solidFill>
                <a:latin typeface="Arial"/>
                <a:ea typeface="Arial"/>
                <a:cs typeface="Arial"/>
                <a:sym typeface="Arial"/>
              </a:defRPr>
            </a:lvl2pPr>
            <a:lvl3pPr marL="0" marR="0" lvl="2" indent="0" algn="ctr">
              <a:spcBef>
                <a:spcPts val="0"/>
              </a:spcBef>
              <a:buNone/>
              <a:defRPr sz="1200">
                <a:solidFill>
                  <a:schemeClr val="lt1"/>
                </a:solidFill>
                <a:latin typeface="Arial"/>
                <a:ea typeface="Arial"/>
                <a:cs typeface="Arial"/>
                <a:sym typeface="Arial"/>
              </a:defRPr>
            </a:lvl3pPr>
            <a:lvl4pPr marL="0" marR="0" lvl="3" indent="0" algn="ctr">
              <a:spcBef>
                <a:spcPts val="0"/>
              </a:spcBef>
              <a:buNone/>
              <a:defRPr sz="1200">
                <a:solidFill>
                  <a:schemeClr val="lt1"/>
                </a:solidFill>
                <a:latin typeface="Arial"/>
                <a:ea typeface="Arial"/>
                <a:cs typeface="Arial"/>
                <a:sym typeface="Arial"/>
              </a:defRPr>
            </a:lvl4pPr>
            <a:lvl5pPr marL="0" marR="0" lvl="4" indent="0" algn="ctr">
              <a:spcBef>
                <a:spcPts val="0"/>
              </a:spcBef>
              <a:buNone/>
              <a:defRPr sz="1200">
                <a:solidFill>
                  <a:schemeClr val="lt1"/>
                </a:solidFill>
                <a:latin typeface="Arial"/>
                <a:ea typeface="Arial"/>
                <a:cs typeface="Arial"/>
                <a:sym typeface="Arial"/>
              </a:defRPr>
            </a:lvl5pPr>
            <a:lvl6pPr marL="0" marR="0" lvl="5" indent="0" algn="ctr">
              <a:spcBef>
                <a:spcPts val="0"/>
              </a:spcBef>
              <a:buNone/>
              <a:defRPr sz="1200">
                <a:solidFill>
                  <a:schemeClr val="lt1"/>
                </a:solidFill>
                <a:latin typeface="Arial"/>
                <a:ea typeface="Arial"/>
                <a:cs typeface="Arial"/>
                <a:sym typeface="Arial"/>
              </a:defRPr>
            </a:lvl6pPr>
            <a:lvl7pPr marL="0" marR="0" lvl="6" indent="0" algn="ctr">
              <a:spcBef>
                <a:spcPts val="0"/>
              </a:spcBef>
              <a:buNone/>
              <a:defRPr sz="1200">
                <a:solidFill>
                  <a:schemeClr val="lt1"/>
                </a:solidFill>
                <a:latin typeface="Arial"/>
                <a:ea typeface="Arial"/>
                <a:cs typeface="Arial"/>
                <a:sym typeface="Arial"/>
              </a:defRPr>
            </a:lvl7pPr>
            <a:lvl8pPr marL="0" marR="0" lvl="7" indent="0" algn="ctr">
              <a:spcBef>
                <a:spcPts val="0"/>
              </a:spcBef>
              <a:buNone/>
              <a:defRPr sz="1200">
                <a:solidFill>
                  <a:schemeClr val="lt1"/>
                </a:solidFill>
                <a:latin typeface="Arial"/>
                <a:ea typeface="Arial"/>
                <a:cs typeface="Arial"/>
                <a:sym typeface="Arial"/>
              </a:defRPr>
            </a:lvl8pPr>
            <a:lvl9pPr marL="0" marR="0" lvl="8" indent="0" algn="ctr">
              <a:spcBef>
                <a:spcPts val="0"/>
              </a:spcBef>
              <a:buNone/>
              <a:defRPr sz="1200">
                <a:solidFill>
                  <a:schemeClr val="lt1"/>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Market Opportunity Comparison">
  <p:cSld name="Market Opportunity Comparison">
    <p:spTree>
      <p:nvGrpSpPr>
        <p:cNvPr id="1" name="Shape 117"/>
        <p:cNvGrpSpPr/>
        <p:nvPr/>
      </p:nvGrpSpPr>
      <p:grpSpPr>
        <a:xfrm>
          <a:off x="0" y="0"/>
          <a:ext cx="0" cy="0"/>
          <a:chOff x="0" y="0"/>
          <a:chExt cx="0" cy="0"/>
        </a:xfrm>
      </p:grpSpPr>
      <p:sp>
        <p:nvSpPr>
          <p:cNvPr id="118" name="Google Shape;118;p42"/>
          <p:cNvSpPr txBox="1">
            <a:spLocks noGrp="1"/>
          </p:cNvSpPr>
          <p:nvPr>
            <p:ph type="title"/>
          </p:nvPr>
        </p:nvSpPr>
        <p:spPr>
          <a:xfrm>
            <a:off x="3233057" y="698523"/>
            <a:ext cx="5715000" cy="469089"/>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0"/>
              </a:spcBef>
              <a:spcAft>
                <a:spcPts val="0"/>
              </a:spcAft>
              <a:buClr>
                <a:schemeClr val="accent2"/>
              </a:buClr>
              <a:buSzPts val="2400"/>
              <a:buFont typeface="Arial"/>
              <a:buNone/>
              <a:defRPr sz="2400" b="0" i="0" u="none" strike="noStrike" cap="none">
                <a:solidFill>
                  <a:schemeClr val="accent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9" name="Google Shape;119;p42"/>
          <p:cNvSpPr txBox="1">
            <a:spLocks noGrp="1"/>
          </p:cNvSpPr>
          <p:nvPr>
            <p:ph type="body" idx="1"/>
          </p:nvPr>
        </p:nvSpPr>
        <p:spPr>
          <a:xfrm>
            <a:off x="1681078" y="1853427"/>
            <a:ext cx="1252367" cy="863490"/>
          </a:xfrm>
          <a:prstGeom prst="rect">
            <a:avLst/>
          </a:prstGeom>
          <a:noFill/>
          <a:ln w="28575"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lvl1pPr marL="457200" marR="0" lvl="0" indent="-228600" algn="ctr" rtl="0">
              <a:lnSpc>
                <a:spcPct val="90000"/>
              </a:lnSpc>
              <a:spcBef>
                <a:spcPts val="1000"/>
              </a:spcBef>
              <a:spcAft>
                <a:spcPts val="0"/>
              </a:spcAft>
              <a:buClr>
                <a:srgbClr val="4D6710"/>
              </a:buClr>
              <a:buSzPts val="3200"/>
              <a:buFont typeface="Arial"/>
              <a:buNone/>
              <a:defRPr sz="3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0" name="Google Shape;120;p42"/>
          <p:cNvSpPr txBox="1">
            <a:spLocks noGrp="1"/>
          </p:cNvSpPr>
          <p:nvPr>
            <p:ph type="body" idx="2"/>
          </p:nvPr>
        </p:nvSpPr>
        <p:spPr>
          <a:xfrm>
            <a:off x="838200" y="2883704"/>
            <a:ext cx="2939143" cy="469089"/>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25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1" name="Google Shape;121;p42"/>
          <p:cNvSpPr txBox="1">
            <a:spLocks noGrp="1"/>
          </p:cNvSpPr>
          <p:nvPr>
            <p:ph type="body" idx="3"/>
          </p:nvPr>
        </p:nvSpPr>
        <p:spPr>
          <a:xfrm>
            <a:off x="838200" y="3253816"/>
            <a:ext cx="2939143" cy="469089"/>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25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2" name="Google Shape;122;p42"/>
          <p:cNvSpPr txBox="1">
            <a:spLocks noGrp="1"/>
          </p:cNvSpPr>
          <p:nvPr>
            <p:ph type="body" idx="4"/>
          </p:nvPr>
        </p:nvSpPr>
        <p:spPr>
          <a:xfrm>
            <a:off x="5469646" y="1853426"/>
            <a:ext cx="1252367" cy="863491"/>
          </a:xfrm>
          <a:prstGeom prst="rect">
            <a:avLst/>
          </a:prstGeom>
          <a:noFill/>
          <a:ln w="28575"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lvl1pPr marL="457200" marR="0" lvl="0" indent="-228600" algn="ctr" rtl="0">
              <a:lnSpc>
                <a:spcPct val="90000"/>
              </a:lnSpc>
              <a:spcBef>
                <a:spcPts val="1000"/>
              </a:spcBef>
              <a:spcAft>
                <a:spcPts val="0"/>
              </a:spcAft>
              <a:buClr>
                <a:srgbClr val="4D6710"/>
              </a:buClr>
              <a:buSzPts val="3200"/>
              <a:buFont typeface="Arial"/>
              <a:buNone/>
              <a:defRPr sz="3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3" name="Google Shape;123;p42"/>
          <p:cNvSpPr txBox="1">
            <a:spLocks noGrp="1"/>
          </p:cNvSpPr>
          <p:nvPr>
            <p:ph type="body" idx="5"/>
          </p:nvPr>
        </p:nvSpPr>
        <p:spPr>
          <a:xfrm>
            <a:off x="4626428" y="2883704"/>
            <a:ext cx="2939143" cy="469089"/>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25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4" name="Google Shape;124;p42"/>
          <p:cNvSpPr txBox="1">
            <a:spLocks noGrp="1"/>
          </p:cNvSpPr>
          <p:nvPr>
            <p:ph type="body" idx="6"/>
          </p:nvPr>
        </p:nvSpPr>
        <p:spPr>
          <a:xfrm>
            <a:off x="4626428" y="3253816"/>
            <a:ext cx="2939143" cy="469089"/>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25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5" name="Google Shape;125;p42"/>
          <p:cNvSpPr txBox="1">
            <a:spLocks noGrp="1"/>
          </p:cNvSpPr>
          <p:nvPr>
            <p:ph type="body" idx="7"/>
          </p:nvPr>
        </p:nvSpPr>
        <p:spPr>
          <a:xfrm>
            <a:off x="9258214" y="1853427"/>
            <a:ext cx="1252028" cy="863492"/>
          </a:xfrm>
          <a:prstGeom prst="rect">
            <a:avLst/>
          </a:prstGeom>
          <a:noFill/>
          <a:ln w="28575"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lvl1pPr marL="457200" marR="0" lvl="0" indent="-228600" algn="ctr" rtl="0">
              <a:lnSpc>
                <a:spcPct val="90000"/>
              </a:lnSpc>
              <a:spcBef>
                <a:spcPts val="1000"/>
              </a:spcBef>
              <a:spcAft>
                <a:spcPts val="0"/>
              </a:spcAft>
              <a:buClr>
                <a:srgbClr val="4D6710"/>
              </a:buClr>
              <a:buSzPts val="3200"/>
              <a:buFont typeface="Arial"/>
              <a:buNone/>
              <a:defRPr sz="3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6" name="Google Shape;126;p42"/>
          <p:cNvSpPr txBox="1">
            <a:spLocks noGrp="1"/>
          </p:cNvSpPr>
          <p:nvPr>
            <p:ph type="body" idx="8"/>
          </p:nvPr>
        </p:nvSpPr>
        <p:spPr>
          <a:xfrm>
            <a:off x="8414657" y="2883704"/>
            <a:ext cx="2939143" cy="469089"/>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25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7" name="Google Shape;127;p42"/>
          <p:cNvSpPr txBox="1">
            <a:spLocks noGrp="1"/>
          </p:cNvSpPr>
          <p:nvPr>
            <p:ph type="body" idx="9"/>
          </p:nvPr>
        </p:nvSpPr>
        <p:spPr>
          <a:xfrm>
            <a:off x="8414657" y="3253816"/>
            <a:ext cx="2939143" cy="469089"/>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25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8" name="Google Shape;128;p42"/>
          <p:cNvSpPr>
            <a:spLocks noGrp="1"/>
          </p:cNvSpPr>
          <p:nvPr>
            <p:ph type="pic" idx="13"/>
          </p:nvPr>
        </p:nvSpPr>
        <p:spPr>
          <a:xfrm>
            <a:off x="0" y="4234542"/>
            <a:ext cx="12191999" cy="2623457"/>
          </a:xfrm>
          <a:prstGeom prst="rect">
            <a:avLst/>
          </a:prstGeom>
          <a:noFill/>
          <a:ln>
            <a:noFill/>
          </a:ln>
        </p:spPr>
      </p:sp>
      <p:sp>
        <p:nvSpPr>
          <p:cNvPr id="129" name="Google Shape;129;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0" name="Google Shape;130;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1200" b="1" i="0" cap="none">
                <a:solidFill>
                  <a:schemeClr val="lt1"/>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1" name="Google Shape;131;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chemeClr val="lt1"/>
                </a:solidFill>
                <a:latin typeface="Arial"/>
                <a:ea typeface="Arial"/>
                <a:cs typeface="Arial"/>
                <a:sym typeface="Arial"/>
              </a:defRPr>
            </a:lvl1pPr>
            <a:lvl2pPr marL="0" marR="0" lvl="1" indent="0" algn="r">
              <a:spcBef>
                <a:spcPts val="0"/>
              </a:spcBef>
              <a:buNone/>
              <a:defRPr sz="1200">
                <a:solidFill>
                  <a:schemeClr val="lt1"/>
                </a:solidFill>
                <a:latin typeface="Arial"/>
                <a:ea typeface="Arial"/>
                <a:cs typeface="Arial"/>
                <a:sym typeface="Arial"/>
              </a:defRPr>
            </a:lvl2pPr>
            <a:lvl3pPr marL="0" marR="0" lvl="2" indent="0" algn="r">
              <a:spcBef>
                <a:spcPts val="0"/>
              </a:spcBef>
              <a:buNone/>
              <a:defRPr sz="1200">
                <a:solidFill>
                  <a:schemeClr val="lt1"/>
                </a:solidFill>
                <a:latin typeface="Arial"/>
                <a:ea typeface="Arial"/>
                <a:cs typeface="Arial"/>
                <a:sym typeface="Arial"/>
              </a:defRPr>
            </a:lvl3pPr>
            <a:lvl4pPr marL="0" marR="0" lvl="3" indent="0" algn="r">
              <a:spcBef>
                <a:spcPts val="0"/>
              </a:spcBef>
              <a:buNone/>
              <a:defRPr sz="1200">
                <a:solidFill>
                  <a:schemeClr val="lt1"/>
                </a:solidFill>
                <a:latin typeface="Arial"/>
                <a:ea typeface="Arial"/>
                <a:cs typeface="Arial"/>
                <a:sym typeface="Arial"/>
              </a:defRPr>
            </a:lvl4pPr>
            <a:lvl5pPr marL="0" marR="0" lvl="4" indent="0" algn="r">
              <a:spcBef>
                <a:spcPts val="0"/>
              </a:spcBef>
              <a:buNone/>
              <a:defRPr sz="1200">
                <a:solidFill>
                  <a:schemeClr val="lt1"/>
                </a:solidFill>
                <a:latin typeface="Arial"/>
                <a:ea typeface="Arial"/>
                <a:cs typeface="Arial"/>
                <a:sym typeface="Arial"/>
              </a:defRPr>
            </a:lvl5pPr>
            <a:lvl6pPr marL="0" marR="0" lvl="5" indent="0" algn="r">
              <a:spcBef>
                <a:spcPts val="0"/>
              </a:spcBef>
              <a:buNone/>
              <a:defRPr sz="1200">
                <a:solidFill>
                  <a:schemeClr val="lt1"/>
                </a:solidFill>
                <a:latin typeface="Arial"/>
                <a:ea typeface="Arial"/>
                <a:cs typeface="Arial"/>
                <a:sym typeface="Arial"/>
              </a:defRPr>
            </a:lvl6pPr>
            <a:lvl7pPr marL="0" marR="0" lvl="6" indent="0" algn="r">
              <a:spcBef>
                <a:spcPts val="0"/>
              </a:spcBef>
              <a:buNone/>
              <a:defRPr sz="1200">
                <a:solidFill>
                  <a:schemeClr val="lt1"/>
                </a:solidFill>
                <a:latin typeface="Arial"/>
                <a:ea typeface="Arial"/>
                <a:cs typeface="Arial"/>
                <a:sym typeface="Arial"/>
              </a:defRPr>
            </a:lvl7pPr>
            <a:lvl8pPr marL="0" marR="0" lvl="7" indent="0" algn="r">
              <a:spcBef>
                <a:spcPts val="0"/>
              </a:spcBef>
              <a:buNone/>
              <a:defRPr sz="1200">
                <a:solidFill>
                  <a:schemeClr val="lt1"/>
                </a:solidFill>
                <a:latin typeface="Arial"/>
                <a:ea typeface="Arial"/>
                <a:cs typeface="Arial"/>
                <a:sym typeface="Arial"/>
              </a:defRPr>
            </a:lvl8pPr>
            <a:lvl9pPr marL="0" marR="0" lvl="8" indent="0" algn="r">
              <a:spcBef>
                <a:spcPts val="0"/>
              </a:spcBef>
              <a:buNone/>
              <a:defRPr sz="1200">
                <a:solidFill>
                  <a:schemeClr val="lt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raction">
  <p:cSld name="Traction">
    <p:spTree>
      <p:nvGrpSpPr>
        <p:cNvPr id="1" name="Shape 132"/>
        <p:cNvGrpSpPr/>
        <p:nvPr/>
      </p:nvGrpSpPr>
      <p:grpSpPr>
        <a:xfrm>
          <a:off x="0" y="0"/>
          <a:ext cx="0" cy="0"/>
          <a:chOff x="0" y="0"/>
          <a:chExt cx="0" cy="0"/>
        </a:xfrm>
      </p:grpSpPr>
      <p:sp>
        <p:nvSpPr>
          <p:cNvPr id="133" name="Google Shape;133;p43"/>
          <p:cNvSpPr/>
          <p:nvPr/>
        </p:nvSpPr>
        <p:spPr>
          <a:xfrm>
            <a:off x="0" y="0"/>
            <a:ext cx="12192000" cy="2170545"/>
          </a:xfrm>
          <a:prstGeom prst="rect">
            <a:avLst/>
          </a:prstGeom>
          <a:solidFill>
            <a:srgbClr val="D6E2E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34" name="Google Shape;134;p43"/>
          <p:cNvSpPr txBox="1">
            <a:spLocks noGrp="1"/>
          </p:cNvSpPr>
          <p:nvPr>
            <p:ph type="title"/>
          </p:nvPr>
        </p:nvSpPr>
        <p:spPr>
          <a:xfrm>
            <a:off x="4038600" y="599301"/>
            <a:ext cx="4114800" cy="607969"/>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0"/>
              </a:spcBef>
              <a:spcAft>
                <a:spcPts val="0"/>
              </a:spcAft>
              <a:buClr>
                <a:srgbClr val="323F4F"/>
              </a:buClr>
              <a:buSzPts val="2400"/>
              <a:buFont typeface="Arial"/>
              <a:buNone/>
              <a:defRPr sz="2400" b="0" i="0" u="none" strike="noStrike" cap="none">
                <a:solidFill>
                  <a:srgbClr val="323F4F"/>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5" name="Google Shape;135;p43"/>
          <p:cNvSpPr txBox="1">
            <a:spLocks noGrp="1"/>
          </p:cNvSpPr>
          <p:nvPr>
            <p:ph type="body" idx="1"/>
          </p:nvPr>
        </p:nvSpPr>
        <p:spPr>
          <a:xfrm>
            <a:off x="4362186" y="1011441"/>
            <a:ext cx="3467628" cy="568896"/>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90000"/>
              </a:lnSpc>
              <a:spcBef>
                <a:spcPts val="1000"/>
              </a:spcBef>
              <a:spcAft>
                <a:spcPts val="0"/>
              </a:spcAft>
              <a:buClr>
                <a:srgbClr val="323F4F"/>
              </a:buClr>
              <a:buSzPts val="2000"/>
              <a:buFont typeface="Arial"/>
              <a:buNone/>
              <a:defRPr sz="2000" b="0" i="0" u="none" strike="noStrike" cap="none">
                <a:solidFill>
                  <a:srgbClr val="323F4F"/>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36" name="Google Shape;136;p43"/>
          <p:cNvSpPr txBox="1">
            <a:spLocks noGrp="1"/>
          </p:cNvSpPr>
          <p:nvPr>
            <p:ph type="body" idx="2"/>
          </p:nvPr>
        </p:nvSpPr>
        <p:spPr>
          <a:xfrm>
            <a:off x="910838" y="2564313"/>
            <a:ext cx="4750631" cy="448769"/>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37" name="Google Shape;137;p43"/>
          <p:cNvSpPr txBox="1">
            <a:spLocks noGrp="1"/>
          </p:cNvSpPr>
          <p:nvPr>
            <p:ph type="body" idx="3"/>
          </p:nvPr>
        </p:nvSpPr>
        <p:spPr>
          <a:xfrm>
            <a:off x="7739877" y="2564313"/>
            <a:ext cx="3532840" cy="448769"/>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38" name="Google Shape;138;p43"/>
          <p:cNvSpPr txBox="1">
            <a:spLocks noGrp="1"/>
          </p:cNvSpPr>
          <p:nvPr>
            <p:ph type="body" idx="4"/>
          </p:nvPr>
        </p:nvSpPr>
        <p:spPr>
          <a:xfrm>
            <a:off x="911225" y="3187700"/>
            <a:ext cx="4749800" cy="277177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914400" marR="0" lvl="1" indent="-228600"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3pPr>
            <a:lvl4pPr marL="1828800" marR="0" lvl="3"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L="2286000" marR="0" lvl="4"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39" name="Google Shape;139;p43"/>
          <p:cNvSpPr txBox="1">
            <a:spLocks noGrp="1"/>
          </p:cNvSpPr>
          <p:nvPr>
            <p:ph type="body" idx="5"/>
          </p:nvPr>
        </p:nvSpPr>
        <p:spPr>
          <a:xfrm>
            <a:off x="7028164" y="3107442"/>
            <a:ext cx="4252612" cy="28829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914400" marR="0" lvl="1" indent="-228600"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3pPr>
            <a:lvl4pPr marL="1828800" marR="0" lvl="3"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4pPr>
            <a:lvl5pPr marL="2286000" marR="0" lvl="4"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40" name="Google Shape;140;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1" name="Google Shape;141;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2" name="Google Shape;142;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Our Competition v2">
  <p:cSld name="Our Competition v2">
    <p:spTree>
      <p:nvGrpSpPr>
        <p:cNvPr id="1" name="Shape 143"/>
        <p:cNvGrpSpPr/>
        <p:nvPr/>
      </p:nvGrpSpPr>
      <p:grpSpPr>
        <a:xfrm>
          <a:off x="0" y="0"/>
          <a:ext cx="0" cy="0"/>
          <a:chOff x="0" y="0"/>
          <a:chExt cx="0" cy="0"/>
        </a:xfrm>
      </p:grpSpPr>
      <p:pic>
        <p:nvPicPr>
          <p:cNvPr id="144" name="Google Shape;144;p44"/>
          <p:cNvPicPr preferRelativeResize="0"/>
          <p:nvPr/>
        </p:nvPicPr>
        <p:blipFill rotWithShape="1">
          <a:blip r:embed="rId2">
            <a:alphaModFix/>
          </a:blip>
          <a:srcRect/>
          <a:stretch/>
        </p:blipFill>
        <p:spPr>
          <a:xfrm>
            <a:off x="1" y="6237133"/>
            <a:ext cx="12191999" cy="620867"/>
          </a:xfrm>
          <a:prstGeom prst="rect">
            <a:avLst/>
          </a:prstGeom>
          <a:noFill/>
          <a:ln>
            <a:noFill/>
          </a:ln>
        </p:spPr>
      </p:pic>
      <p:cxnSp>
        <p:nvCxnSpPr>
          <p:cNvPr id="145" name="Google Shape;145;p44"/>
          <p:cNvCxnSpPr/>
          <p:nvPr/>
        </p:nvCxnSpPr>
        <p:spPr>
          <a:xfrm>
            <a:off x="7335793" y="766762"/>
            <a:ext cx="0" cy="4903903"/>
          </a:xfrm>
          <a:prstGeom prst="straightConnector1">
            <a:avLst/>
          </a:prstGeom>
          <a:noFill/>
          <a:ln w="19050" cap="flat" cmpd="sng">
            <a:solidFill>
              <a:srgbClr val="7F7F7F"/>
            </a:solidFill>
            <a:prstDash val="solid"/>
            <a:miter lim="800000"/>
            <a:headEnd type="none" w="sm" len="sm"/>
            <a:tailEnd type="none" w="sm" len="sm"/>
          </a:ln>
        </p:spPr>
      </p:cxnSp>
      <p:cxnSp>
        <p:nvCxnSpPr>
          <p:cNvPr id="146" name="Google Shape;146;p44"/>
          <p:cNvCxnSpPr/>
          <p:nvPr/>
        </p:nvCxnSpPr>
        <p:spPr>
          <a:xfrm>
            <a:off x="7334351" y="757238"/>
            <a:ext cx="0" cy="4903903"/>
          </a:xfrm>
          <a:prstGeom prst="straightConnector1">
            <a:avLst/>
          </a:prstGeom>
          <a:noFill/>
          <a:ln w="19050" cap="flat" cmpd="sng">
            <a:solidFill>
              <a:srgbClr val="7F7F7F"/>
            </a:solidFill>
            <a:prstDash val="solid"/>
            <a:miter lim="800000"/>
            <a:headEnd type="none" w="sm" len="sm"/>
            <a:tailEnd type="none" w="sm" len="sm"/>
          </a:ln>
        </p:spPr>
      </p:cxnSp>
      <p:sp>
        <p:nvSpPr>
          <p:cNvPr id="147" name="Google Shape;147;p44"/>
          <p:cNvSpPr/>
          <p:nvPr/>
        </p:nvSpPr>
        <p:spPr>
          <a:xfrm>
            <a:off x="5831167" y="4486275"/>
            <a:ext cx="622236" cy="622236"/>
          </a:xfrm>
          <a:prstGeom prst="rect">
            <a:avLst/>
          </a:prstGeom>
          <a:noFill/>
          <a:ln w="28575" cap="flat" cmpd="sng">
            <a:solidFill>
              <a:srgbClr val="2E6A9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48" name="Google Shape;148;p44"/>
          <p:cNvSpPr/>
          <p:nvPr/>
        </p:nvSpPr>
        <p:spPr>
          <a:xfrm>
            <a:off x="4564642" y="4047275"/>
            <a:ext cx="622236" cy="622236"/>
          </a:xfrm>
          <a:prstGeom prst="rect">
            <a:avLst/>
          </a:prstGeom>
          <a:noFill/>
          <a:ln w="28575" cap="flat" cmpd="sng">
            <a:solidFill>
              <a:srgbClr val="2C94D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49" name="Google Shape;149;p44"/>
          <p:cNvSpPr/>
          <p:nvPr/>
        </p:nvSpPr>
        <p:spPr>
          <a:xfrm>
            <a:off x="6229331" y="2163148"/>
            <a:ext cx="622236" cy="622236"/>
          </a:xfrm>
          <a:prstGeom prst="rect">
            <a:avLst/>
          </a:prstGeom>
          <a:noFill/>
          <a:ln w="28575" cap="flat" cmpd="sng">
            <a:solidFill>
              <a:srgbClr val="35402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50" name="Google Shape;150;p44"/>
          <p:cNvSpPr/>
          <p:nvPr/>
        </p:nvSpPr>
        <p:spPr>
          <a:xfrm>
            <a:off x="7859108" y="3573553"/>
            <a:ext cx="622236" cy="622236"/>
          </a:xfrm>
          <a:prstGeom prst="rect">
            <a:avLst/>
          </a:prstGeom>
          <a:noFill/>
          <a:ln w="28575"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51" name="Google Shape;151;p44"/>
          <p:cNvSpPr/>
          <p:nvPr/>
        </p:nvSpPr>
        <p:spPr>
          <a:xfrm>
            <a:off x="9795826" y="4201049"/>
            <a:ext cx="622236" cy="622236"/>
          </a:xfrm>
          <a:prstGeom prst="rect">
            <a:avLst/>
          </a:prstGeom>
          <a:noFill/>
          <a:ln w="28575" cap="flat" cmpd="sng">
            <a:solidFill>
              <a:srgbClr val="AEABA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52" name="Google Shape;152;p44"/>
          <p:cNvSpPr/>
          <p:nvPr/>
        </p:nvSpPr>
        <p:spPr>
          <a:xfrm>
            <a:off x="7962756" y="1603981"/>
            <a:ext cx="2057805" cy="767123"/>
          </a:xfrm>
          <a:prstGeom prst="rect">
            <a:avLst/>
          </a:prstGeom>
          <a:noFill/>
          <a:ln w="28575" cap="flat" cmpd="sng">
            <a:solidFill>
              <a:srgbClr val="768A3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153" name="Google Shape;153;p44"/>
          <p:cNvSpPr txBox="1">
            <a:spLocks noGrp="1"/>
          </p:cNvSpPr>
          <p:nvPr>
            <p:ph type="title"/>
          </p:nvPr>
        </p:nvSpPr>
        <p:spPr>
          <a:xfrm>
            <a:off x="740427" y="571145"/>
            <a:ext cx="5355570" cy="438144"/>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0"/>
              </a:spcBef>
              <a:spcAft>
                <a:spcPts val="0"/>
              </a:spcAft>
              <a:buClr>
                <a:schemeClr val="accent2"/>
              </a:buClr>
              <a:buSzPts val="2400"/>
              <a:buFont typeface="Arial"/>
              <a:buNone/>
              <a:defRPr sz="2400" b="0" i="0" u="none" strike="noStrike" cap="none">
                <a:solidFill>
                  <a:schemeClr val="accent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54" name="Google Shape;154;p44"/>
          <p:cNvSpPr txBox="1">
            <a:spLocks noGrp="1"/>
          </p:cNvSpPr>
          <p:nvPr>
            <p:ph type="body" idx="1"/>
          </p:nvPr>
        </p:nvSpPr>
        <p:spPr>
          <a:xfrm>
            <a:off x="6463262" y="311795"/>
            <a:ext cx="1706966" cy="426393"/>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7F7F7F"/>
              </a:buClr>
              <a:buSzPts val="1400"/>
              <a:buFont typeface="Arial"/>
              <a:buNone/>
              <a:defRPr sz="1400" b="0" i="0" u="none" strike="noStrike" cap="none">
                <a:solidFill>
                  <a:srgbClr val="7F7F7F"/>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55" name="Google Shape;155;p44"/>
          <p:cNvSpPr txBox="1">
            <a:spLocks noGrp="1"/>
          </p:cNvSpPr>
          <p:nvPr>
            <p:ph type="body" idx="2"/>
          </p:nvPr>
        </p:nvSpPr>
        <p:spPr>
          <a:xfrm>
            <a:off x="8026762" y="1774346"/>
            <a:ext cx="1929792" cy="426393"/>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80000"/>
              </a:lnSpc>
              <a:spcBef>
                <a:spcPts val="0"/>
              </a:spcBef>
              <a:spcAft>
                <a:spcPts val="0"/>
              </a:spcAft>
              <a:buClr>
                <a:srgbClr val="768A35"/>
              </a:buClr>
              <a:buSzPts val="2000"/>
              <a:buFont typeface="Arial"/>
              <a:buNone/>
              <a:defRPr sz="2000" b="0" i="0" u="none" strike="noStrike" cap="none">
                <a:solidFill>
                  <a:srgbClr val="768A35"/>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56" name="Google Shape;156;p44"/>
          <p:cNvSpPr txBox="1">
            <a:spLocks noGrp="1"/>
          </p:cNvSpPr>
          <p:nvPr>
            <p:ph type="body" idx="3"/>
          </p:nvPr>
        </p:nvSpPr>
        <p:spPr>
          <a:xfrm>
            <a:off x="6083673" y="2261070"/>
            <a:ext cx="913553" cy="426393"/>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90000"/>
              </a:lnSpc>
              <a:spcBef>
                <a:spcPts val="1000"/>
              </a:spcBef>
              <a:spcAft>
                <a:spcPts val="0"/>
              </a:spcAft>
              <a:buClr>
                <a:srgbClr val="354021"/>
              </a:buClr>
              <a:buSzPts val="1600"/>
              <a:buFont typeface="Arial"/>
              <a:buNone/>
              <a:defRPr sz="1600" b="0" i="0" u="none" strike="noStrike" cap="none">
                <a:solidFill>
                  <a:srgbClr val="35402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57" name="Google Shape;157;p44"/>
          <p:cNvSpPr txBox="1">
            <a:spLocks noGrp="1"/>
          </p:cNvSpPr>
          <p:nvPr>
            <p:ph type="body" idx="4"/>
          </p:nvPr>
        </p:nvSpPr>
        <p:spPr>
          <a:xfrm>
            <a:off x="3149242" y="3061800"/>
            <a:ext cx="1706966" cy="426393"/>
          </a:xfrm>
          <a:prstGeom prst="rect">
            <a:avLst/>
          </a:prstGeom>
          <a:noFill/>
          <a:ln>
            <a:noFill/>
          </a:ln>
        </p:spPr>
        <p:txBody>
          <a:bodyPr spcFirstLastPara="1" wrap="square" lIns="91425" tIns="45700" rIns="91425" bIns="45700" anchor="t" anchorCtr="0">
            <a:noAutofit/>
          </a:bodyPr>
          <a:lstStyle>
            <a:lvl1pPr marL="457200" marR="0" lvl="0" indent="-228600" algn="r" rtl="0">
              <a:lnSpc>
                <a:spcPct val="90000"/>
              </a:lnSpc>
              <a:spcBef>
                <a:spcPts val="1000"/>
              </a:spcBef>
              <a:spcAft>
                <a:spcPts val="0"/>
              </a:spcAft>
              <a:buClr>
                <a:srgbClr val="7F7F7F"/>
              </a:buClr>
              <a:buSzPts val="1400"/>
              <a:buFont typeface="Arial"/>
              <a:buNone/>
              <a:defRPr sz="1400" b="0" i="0" u="none" strike="noStrike" cap="none">
                <a:solidFill>
                  <a:srgbClr val="7F7F7F"/>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58" name="Google Shape;158;p44"/>
          <p:cNvSpPr txBox="1">
            <a:spLocks noGrp="1"/>
          </p:cNvSpPr>
          <p:nvPr>
            <p:ph type="body" idx="5"/>
          </p:nvPr>
        </p:nvSpPr>
        <p:spPr>
          <a:xfrm>
            <a:off x="9795826" y="3061800"/>
            <a:ext cx="1706966" cy="426393"/>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7F7F7F"/>
              </a:buClr>
              <a:buSzPts val="1400"/>
              <a:buFont typeface="Arial"/>
              <a:buNone/>
              <a:defRPr sz="1400" b="0" i="0" u="none" strike="noStrike" cap="none">
                <a:solidFill>
                  <a:srgbClr val="7F7F7F"/>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59" name="Google Shape;159;p44"/>
          <p:cNvSpPr txBox="1">
            <a:spLocks noGrp="1"/>
          </p:cNvSpPr>
          <p:nvPr>
            <p:ph type="body" idx="6"/>
          </p:nvPr>
        </p:nvSpPr>
        <p:spPr>
          <a:xfrm>
            <a:off x="7713450" y="3671475"/>
            <a:ext cx="913553" cy="426393"/>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90000"/>
              </a:lnSpc>
              <a:spcBef>
                <a:spcPts val="1000"/>
              </a:spcBef>
              <a:spcAft>
                <a:spcPts val="0"/>
              </a:spcAft>
              <a:buClr>
                <a:srgbClr val="757070"/>
              </a:buClr>
              <a:buSzPts val="1600"/>
              <a:buFont typeface="Arial"/>
              <a:buNone/>
              <a:defRPr sz="1600" b="0" i="0" u="none" strike="noStrike" cap="none">
                <a:solidFill>
                  <a:srgbClr val="75707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60" name="Google Shape;160;p44"/>
          <p:cNvSpPr txBox="1">
            <a:spLocks noGrp="1"/>
          </p:cNvSpPr>
          <p:nvPr>
            <p:ph type="body" idx="7"/>
          </p:nvPr>
        </p:nvSpPr>
        <p:spPr>
          <a:xfrm>
            <a:off x="4418984" y="4145197"/>
            <a:ext cx="913553" cy="426393"/>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90000"/>
              </a:lnSpc>
              <a:spcBef>
                <a:spcPts val="1000"/>
              </a:spcBef>
              <a:spcAft>
                <a:spcPts val="0"/>
              </a:spcAft>
              <a:buClr>
                <a:srgbClr val="649DD1"/>
              </a:buClr>
              <a:buSzPts val="1600"/>
              <a:buFont typeface="Arial"/>
              <a:buNone/>
              <a:defRPr sz="1600" b="0" i="0" u="none" strike="noStrike" cap="none">
                <a:solidFill>
                  <a:srgbClr val="649DD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61" name="Google Shape;161;p44"/>
          <p:cNvSpPr txBox="1">
            <a:spLocks noGrp="1"/>
          </p:cNvSpPr>
          <p:nvPr>
            <p:ph type="body" idx="8"/>
          </p:nvPr>
        </p:nvSpPr>
        <p:spPr>
          <a:xfrm>
            <a:off x="5685509" y="4584197"/>
            <a:ext cx="913553" cy="426393"/>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90000"/>
              </a:lnSpc>
              <a:spcBef>
                <a:spcPts val="1000"/>
              </a:spcBef>
              <a:spcAft>
                <a:spcPts val="0"/>
              </a:spcAft>
              <a:buClr>
                <a:srgbClr val="2E6A9F"/>
              </a:buClr>
              <a:buSzPts val="1600"/>
              <a:buFont typeface="Arial"/>
              <a:buNone/>
              <a:defRPr sz="1600" b="0" i="0" u="none" strike="noStrike" cap="none">
                <a:solidFill>
                  <a:srgbClr val="2E6A9F"/>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62" name="Google Shape;162;p44"/>
          <p:cNvSpPr txBox="1">
            <a:spLocks noGrp="1"/>
          </p:cNvSpPr>
          <p:nvPr>
            <p:ph type="body" idx="9"/>
          </p:nvPr>
        </p:nvSpPr>
        <p:spPr>
          <a:xfrm>
            <a:off x="9650168" y="4298971"/>
            <a:ext cx="913553" cy="426393"/>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90000"/>
              </a:lnSpc>
              <a:spcBef>
                <a:spcPts val="1000"/>
              </a:spcBef>
              <a:spcAft>
                <a:spcPts val="0"/>
              </a:spcAft>
              <a:buClr>
                <a:srgbClr val="AEABAB"/>
              </a:buClr>
              <a:buSzPts val="1600"/>
              <a:buFont typeface="Arial"/>
              <a:buNone/>
              <a:defRPr sz="1600" b="0" i="0" u="none" strike="noStrike" cap="none">
                <a:solidFill>
                  <a:srgbClr val="AEABAB"/>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63" name="Google Shape;163;p44"/>
          <p:cNvSpPr txBox="1">
            <a:spLocks noGrp="1"/>
          </p:cNvSpPr>
          <p:nvPr>
            <p:ph type="body" idx="13"/>
          </p:nvPr>
        </p:nvSpPr>
        <p:spPr>
          <a:xfrm>
            <a:off x="6463261" y="5683895"/>
            <a:ext cx="1706966" cy="426393"/>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F7F7F"/>
              </a:buClr>
              <a:buSzPts val="1400"/>
              <a:buFont typeface="Arial"/>
              <a:buNone/>
              <a:defRPr sz="1400" b="0" i="0" u="none" strike="noStrike" cap="none">
                <a:solidFill>
                  <a:srgbClr val="7F7F7F"/>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64" name="Google Shape;164;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5" name="Google Shape;165;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6" name="Google Shape;166;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chemeClr val="lt1"/>
                </a:solidFill>
                <a:latin typeface="Arial"/>
                <a:ea typeface="Arial"/>
                <a:cs typeface="Arial"/>
                <a:sym typeface="Arial"/>
              </a:defRPr>
            </a:lvl1pPr>
            <a:lvl2pPr marL="0" marR="0" lvl="1" indent="0" algn="r">
              <a:spcBef>
                <a:spcPts val="0"/>
              </a:spcBef>
              <a:buNone/>
              <a:defRPr sz="1200">
                <a:solidFill>
                  <a:schemeClr val="lt1"/>
                </a:solidFill>
                <a:latin typeface="Arial"/>
                <a:ea typeface="Arial"/>
                <a:cs typeface="Arial"/>
                <a:sym typeface="Arial"/>
              </a:defRPr>
            </a:lvl2pPr>
            <a:lvl3pPr marL="0" marR="0" lvl="2" indent="0" algn="r">
              <a:spcBef>
                <a:spcPts val="0"/>
              </a:spcBef>
              <a:buNone/>
              <a:defRPr sz="1200">
                <a:solidFill>
                  <a:schemeClr val="lt1"/>
                </a:solidFill>
                <a:latin typeface="Arial"/>
                <a:ea typeface="Arial"/>
                <a:cs typeface="Arial"/>
                <a:sym typeface="Arial"/>
              </a:defRPr>
            </a:lvl3pPr>
            <a:lvl4pPr marL="0" marR="0" lvl="3" indent="0" algn="r">
              <a:spcBef>
                <a:spcPts val="0"/>
              </a:spcBef>
              <a:buNone/>
              <a:defRPr sz="1200">
                <a:solidFill>
                  <a:schemeClr val="lt1"/>
                </a:solidFill>
                <a:latin typeface="Arial"/>
                <a:ea typeface="Arial"/>
                <a:cs typeface="Arial"/>
                <a:sym typeface="Arial"/>
              </a:defRPr>
            </a:lvl4pPr>
            <a:lvl5pPr marL="0" marR="0" lvl="4" indent="0" algn="r">
              <a:spcBef>
                <a:spcPts val="0"/>
              </a:spcBef>
              <a:buNone/>
              <a:defRPr sz="1200">
                <a:solidFill>
                  <a:schemeClr val="lt1"/>
                </a:solidFill>
                <a:latin typeface="Arial"/>
                <a:ea typeface="Arial"/>
                <a:cs typeface="Arial"/>
                <a:sym typeface="Arial"/>
              </a:defRPr>
            </a:lvl5pPr>
            <a:lvl6pPr marL="0" marR="0" lvl="5" indent="0" algn="r">
              <a:spcBef>
                <a:spcPts val="0"/>
              </a:spcBef>
              <a:buNone/>
              <a:defRPr sz="1200">
                <a:solidFill>
                  <a:schemeClr val="lt1"/>
                </a:solidFill>
                <a:latin typeface="Arial"/>
                <a:ea typeface="Arial"/>
                <a:cs typeface="Arial"/>
                <a:sym typeface="Arial"/>
              </a:defRPr>
            </a:lvl6pPr>
            <a:lvl7pPr marL="0" marR="0" lvl="6" indent="0" algn="r">
              <a:spcBef>
                <a:spcPts val="0"/>
              </a:spcBef>
              <a:buNone/>
              <a:defRPr sz="1200">
                <a:solidFill>
                  <a:schemeClr val="lt1"/>
                </a:solidFill>
                <a:latin typeface="Arial"/>
                <a:ea typeface="Arial"/>
                <a:cs typeface="Arial"/>
                <a:sym typeface="Arial"/>
              </a:defRPr>
            </a:lvl7pPr>
            <a:lvl8pPr marL="0" marR="0" lvl="7" indent="0" algn="r">
              <a:spcBef>
                <a:spcPts val="0"/>
              </a:spcBef>
              <a:buNone/>
              <a:defRPr sz="1200">
                <a:solidFill>
                  <a:schemeClr val="lt1"/>
                </a:solidFill>
                <a:latin typeface="Arial"/>
                <a:ea typeface="Arial"/>
                <a:cs typeface="Arial"/>
                <a:sym typeface="Arial"/>
              </a:defRPr>
            </a:lvl8pPr>
            <a:lvl9pPr marL="0" marR="0" lvl="8" indent="0" algn="r">
              <a:spcBef>
                <a:spcPts val="0"/>
              </a:spcBef>
              <a:buNone/>
              <a:defRPr sz="1200">
                <a:solidFill>
                  <a:schemeClr val="lt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Growth Strategy">
  <p:cSld name="Growth Strategy">
    <p:spTree>
      <p:nvGrpSpPr>
        <p:cNvPr id="1" name="Shape 167"/>
        <p:cNvGrpSpPr/>
        <p:nvPr/>
      </p:nvGrpSpPr>
      <p:grpSpPr>
        <a:xfrm>
          <a:off x="0" y="0"/>
          <a:ext cx="0" cy="0"/>
          <a:chOff x="0" y="0"/>
          <a:chExt cx="0" cy="0"/>
        </a:xfrm>
      </p:grpSpPr>
      <p:sp>
        <p:nvSpPr>
          <p:cNvPr id="168" name="Google Shape;168;p45"/>
          <p:cNvSpPr txBox="1">
            <a:spLocks noGrp="1"/>
          </p:cNvSpPr>
          <p:nvPr>
            <p:ph type="title"/>
          </p:nvPr>
        </p:nvSpPr>
        <p:spPr>
          <a:xfrm>
            <a:off x="827314" y="627486"/>
            <a:ext cx="5268686" cy="568896"/>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accent2"/>
              </a:buClr>
              <a:buSzPts val="2400"/>
              <a:buFont typeface="Arial"/>
              <a:buNone/>
              <a:defRPr sz="2400" b="0" i="0" u="none" strike="noStrike" cap="none">
                <a:solidFill>
                  <a:schemeClr val="accent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69" name="Google Shape;169;p45"/>
          <p:cNvSpPr txBox="1">
            <a:spLocks noGrp="1"/>
          </p:cNvSpPr>
          <p:nvPr>
            <p:ph type="body" idx="1"/>
          </p:nvPr>
        </p:nvSpPr>
        <p:spPr>
          <a:xfrm>
            <a:off x="820438" y="1011439"/>
            <a:ext cx="4989233" cy="568896"/>
          </a:xfrm>
          <a:prstGeom prst="rect">
            <a:avLst/>
          </a:prstGeom>
          <a:noFill/>
          <a:ln>
            <a:noFill/>
          </a:ln>
        </p:spPr>
        <p:txBody>
          <a:bodyPr spcFirstLastPara="1" wrap="square" lIns="91425" tIns="45700" rIns="91425" bIns="45700" anchor="ctr" anchorCtr="0">
            <a:noAutofit/>
          </a:bodyPr>
          <a:lstStyle>
            <a:lvl1pPr marL="457200" marR="0" lvl="0" indent="-228600" algn="l" rtl="0">
              <a:lnSpc>
                <a:spcPct val="90000"/>
              </a:lnSpc>
              <a:spcBef>
                <a:spcPts val="1000"/>
              </a:spcBef>
              <a:spcAft>
                <a:spcPts val="0"/>
              </a:spcAft>
              <a:buClr>
                <a:schemeClr val="accent2"/>
              </a:buClr>
              <a:buSzPts val="2000"/>
              <a:buFont typeface="Arial"/>
              <a:buNone/>
              <a:defRPr sz="2000" b="0" i="0" u="none" strike="noStrike" cap="none">
                <a:solidFill>
                  <a:schemeClr val="accent2"/>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70" name="Google Shape;170;p45"/>
          <p:cNvSpPr txBox="1">
            <a:spLocks noGrp="1"/>
          </p:cNvSpPr>
          <p:nvPr>
            <p:ph type="body" idx="2"/>
          </p:nvPr>
        </p:nvSpPr>
        <p:spPr>
          <a:xfrm>
            <a:off x="920666" y="2044485"/>
            <a:ext cx="1584471" cy="1121230"/>
          </a:xfrm>
          <a:prstGeom prst="rect">
            <a:avLst/>
          </a:prstGeom>
          <a:noFill/>
          <a:ln w="28575" cap="flat" cmpd="sng">
            <a:solidFill>
              <a:srgbClr val="4D6710"/>
            </a:solidFill>
            <a:prstDash val="solid"/>
            <a:round/>
            <a:headEnd type="none" w="sm" len="sm"/>
            <a:tailEnd type="none" w="sm" len="sm"/>
          </a:ln>
        </p:spPr>
        <p:txBody>
          <a:bodyPr spcFirstLastPara="1" wrap="square" lIns="182875" tIns="45700" rIns="182875" bIns="45700" anchor="ctr" anchorCtr="0">
            <a:noAutofit/>
          </a:bodyPr>
          <a:lstStyle>
            <a:lvl1pPr marL="457200" marR="0" lvl="0" indent="-228600" algn="ctr" rtl="0">
              <a:lnSpc>
                <a:spcPct val="100000"/>
              </a:lnSpc>
              <a:spcBef>
                <a:spcPts val="1000"/>
              </a:spcBef>
              <a:spcAft>
                <a:spcPts val="0"/>
              </a:spcAft>
              <a:buClr>
                <a:srgbClr val="4D6710"/>
              </a:buClr>
              <a:buSzPts val="2000"/>
              <a:buFont typeface="Arial"/>
              <a:buNone/>
              <a:defRPr sz="20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71" name="Google Shape;171;p45"/>
          <p:cNvSpPr txBox="1">
            <a:spLocks noGrp="1"/>
          </p:cNvSpPr>
          <p:nvPr>
            <p:ph type="body" idx="3"/>
          </p:nvPr>
        </p:nvSpPr>
        <p:spPr>
          <a:xfrm>
            <a:off x="2727695" y="2044485"/>
            <a:ext cx="3081975" cy="1121230"/>
          </a:xfrm>
          <a:prstGeom prst="rect">
            <a:avLst/>
          </a:prstGeom>
          <a:noFill/>
          <a:ln>
            <a:noFill/>
          </a:ln>
        </p:spPr>
        <p:txBody>
          <a:bodyPr spcFirstLastPara="1" wrap="square" lIns="91425" tIns="45700" rIns="91425" bIns="45700" anchor="ctr" anchorCtr="0">
            <a:noAutofit/>
          </a:bodyPr>
          <a:lstStyle>
            <a:lvl1pPr marL="457200" marR="0" lvl="0" indent="-228600" algn="l" rtl="0">
              <a:lnSpc>
                <a:spcPct val="100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72" name="Google Shape;172;p45"/>
          <p:cNvSpPr txBox="1">
            <a:spLocks noGrp="1"/>
          </p:cNvSpPr>
          <p:nvPr>
            <p:ph type="body" idx="4"/>
          </p:nvPr>
        </p:nvSpPr>
        <p:spPr>
          <a:xfrm>
            <a:off x="920666" y="3428263"/>
            <a:ext cx="1584471" cy="1121230"/>
          </a:xfrm>
          <a:prstGeom prst="rect">
            <a:avLst/>
          </a:prstGeom>
          <a:noFill/>
          <a:ln w="28575" cap="flat" cmpd="sng">
            <a:solidFill>
              <a:srgbClr val="4D6710"/>
            </a:solidFill>
            <a:prstDash val="solid"/>
            <a:round/>
            <a:headEnd type="none" w="sm" len="sm"/>
            <a:tailEnd type="none" w="sm" len="sm"/>
          </a:ln>
        </p:spPr>
        <p:txBody>
          <a:bodyPr spcFirstLastPara="1" wrap="square" lIns="182875" tIns="45700" rIns="182875" bIns="45700" anchor="ctr" anchorCtr="0">
            <a:noAutofit/>
          </a:bodyPr>
          <a:lstStyle>
            <a:lvl1pPr marL="457200" marR="0" lvl="0" indent="-228600" algn="ctr" rtl="0">
              <a:lnSpc>
                <a:spcPct val="100000"/>
              </a:lnSpc>
              <a:spcBef>
                <a:spcPts val="1000"/>
              </a:spcBef>
              <a:spcAft>
                <a:spcPts val="0"/>
              </a:spcAft>
              <a:buClr>
                <a:srgbClr val="4D6710"/>
              </a:buClr>
              <a:buSzPts val="2000"/>
              <a:buFont typeface="Arial"/>
              <a:buNone/>
              <a:defRPr sz="20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73" name="Google Shape;173;p45"/>
          <p:cNvSpPr txBox="1">
            <a:spLocks noGrp="1"/>
          </p:cNvSpPr>
          <p:nvPr>
            <p:ph type="body" idx="5"/>
          </p:nvPr>
        </p:nvSpPr>
        <p:spPr>
          <a:xfrm>
            <a:off x="2727695" y="3428263"/>
            <a:ext cx="3081975" cy="1121230"/>
          </a:xfrm>
          <a:prstGeom prst="rect">
            <a:avLst/>
          </a:prstGeom>
          <a:noFill/>
          <a:ln>
            <a:noFill/>
          </a:ln>
        </p:spPr>
        <p:txBody>
          <a:bodyPr spcFirstLastPara="1" wrap="square" lIns="91425" tIns="45700" rIns="91425" bIns="45700" anchor="ctr" anchorCtr="0">
            <a:noAutofit/>
          </a:bodyPr>
          <a:lstStyle>
            <a:lvl1pPr marL="457200" marR="0" lvl="0" indent="-228600" algn="l" rtl="0">
              <a:lnSpc>
                <a:spcPct val="100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74" name="Google Shape;174;p45"/>
          <p:cNvSpPr txBox="1">
            <a:spLocks noGrp="1"/>
          </p:cNvSpPr>
          <p:nvPr>
            <p:ph type="body" idx="6"/>
          </p:nvPr>
        </p:nvSpPr>
        <p:spPr>
          <a:xfrm>
            <a:off x="920666" y="4812041"/>
            <a:ext cx="1584471" cy="1121230"/>
          </a:xfrm>
          <a:prstGeom prst="rect">
            <a:avLst/>
          </a:prstGeom>
          <a:noFill/>
          <a:ln w="28575" cap="flat" cmpd="sng">
            <a:solidFill>
              <a:srgbClr val="4D6710"/>
            </a:solidFill>
            <a:prstDash val="solid"/>
            <a:round/>
            <a:headEnd type="none" w="sm" len="sm"/>
            <a:tailEnd type="none" w="sm" len="sm"/>
          </a:ln>
        </p:spPr>
        <p:txBody>
          <a:bodyPr spcFirstLastPara="1" wrap="square" lIns="182875" tIns="45700" rIns="182875" bIns="45700" anchor="ctr" anchorCtr="0">
            <a:noAutofit/>
          </a:bodyPr>
          <a:lstStyle>
            <a:lvl1pPr marL="457200" marR="0" lvl="0" indent="-228600" algn="ctr" rtl="0">
              <a:lnSpc>
                <a:spcPct val="100000"/>
              </a:lnSpc>
              <a:spcBef>
                <a:spcPts val="1000"/>
              </a:spcBef>
              <a:spcAft>
                <a:spcPts val="0"/>
              </a:spcAft>
              <a:buClr>
                <a:srgbClr val="4D6710"/>
              </a:buClr>
              <a:buSzPts val="2000"/>
              <a:buFont typeface="Arial"/>
              <a:buNone/>
              <a:defRPr sz="20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75" name="Google Shape;175;p45"/>
          <p:cNvSpPr txBox="1">
            <a:spLocks noGrp="1"/>
          </p:cNvSpPr>
          <p:nvPr>
            <p:ph type="body" idx="7"/>
          </p:nvPr>
        </p:nvSpPr>
        <p:spPr>
          <a:xfrm>
            <a:off x="2727695" y="4812041"/>
            <a:ext cx="3081975" cy="1121230"/>
          </a:xfrm>
          <a:prstGeom prst="rect">
            <a:avLst/>
          </a:prstGeom>
          <a:noFill/>
          <a:ln>
            <a:noFill/>
          </a:ln>
        </p:spPr>
        <p:txBody>
          <a:bodyPr spcFirstLastPara="1" wrap="square" lIns="91425" tIns="45700" rIns="91425" bIns="45700" anchor="ctr" anchorCtr="0">
            <a:noAutofit/>
          </a:bodyPr>
          <a:lstStyle>
            <a:lvl1pPr marL="457200" marR="0" lvl="0" indent="-228600" algn="l" rtl="0">
              <a:lnSpc>
                <a:spcPct val="100000"/>
              </a:lnSpc>
              <a:spcBef>
                <a:spcPts val="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76" name="Google Shape;176;p45"/>
          <p:cNvSpPr txBox="1">
            <a:spLocks noGrp="1"/>
          </p:cNvSpPr>
          <p:nvPr>
            <p:ph type="dt" idx="10"/>
          </p:nvPr>
        </p:nvSpPr>
        <p:spPr>
          <a:xfrm>
            <a:off x="838200" y="6356350"/>
            <a:ext cx="1590675"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solidFill>
                  <a:srgbClr val="75707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7" name="Google Shape;177;p45"/>
          <p:cNvSpPr txBox="1">
            <a:spLocks noGrp="1"/>
          </p:cNvSpPr>
          <p:nvPr>
            <p:ph type="ftr" idx="11"/>
          </p:nvPr>
        </p:nvSpPr>
        <p:spPr>
          <a:xfrm>
            <a:off x="6473608" y="6356350"/>
            <a:ext cx="27432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1200" b="1" i="0" cap="none">
                <a:solidFill>
                  <a:schemeClr val="lt1"/>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8" name="Google Shape;178;p45"/>
          <p:cNvSpPr>
            <a:spLocks noGrp="1"/>
          </p:cNvSpPr>
          <p:nvPr>
            <p:ph type="pic" idx="8"/>
          </p:nvPr>
        </p:nvSpPr>
        <p:spPr>
          <a:xfrm>
            <a:off x="6683831" y="0"/>
            <a:ext cx="5508168" cy="6858000"/>
          </a:xfrm>
          <a:prstGeom prst="rect">
            <a:avLst/>
          </a:prstGeom>
          <a:noFill/>
          <a:ln>
            <a:noFill/>
          </a:ln>
        </p:spPr>
      </p:sp>
      <p:sp>
        <p:nvSpPr>
          <p:cNvPr id="179" name="Google Shape;179;p45"/>
          <p:cNvSpPr txBox="1">
            <a:spLocks noGrp="1"/>
          </p:cNvSpPr>
          <p:nvPr>
            <p:ph type="sldNum" idx="12"/>
          </p:nvPr>
        </p:nvSpPr>
        <p:spPr>
          <a:xfrm>
            <a:off x="9791700" y="6356350"/>
            <a:ext cx="15621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chemeClr val="lt1"/>
                </a:solidFill>
                <a:latin typeface="Arial"/>
                <a:ea typeface="Arial"/>
                <a:cs typeface="Arial"/>
                <a:sym typeface="Arial"/>
              </a:defRPr>
            </a:lvl1pPr>
            <a:lvl2pPr marL="0" marR="0" lvl="1" indent="0" algn="r">
              <a:spcBef>
                <a:spcPts val="0"/>
              </a:spcBef>
              <a:buNone/>
              <a:defRPr sz="1200">
                <a:solidFill>
                  <a:schemeClr val="lt1"/>
                </a:solidFill>
                <a:latin typeface="Arial"/>
                <a:ea typeface="Arial"/>
                <a:cs typeface="Arial"/>
                <a:sym typeface="Arial"/>
              </a:defRPr>
            </a:lvl2pPr>
            <a:lvl3pPr marL="0" marR="0" lvl="2" indent="0" algn="r">
              <a:spcBef>
                <a:spcPts val="0"/>
              </a:spcBef>
              <a:buNone/>
              <a:defRPr sz="1200">
                <a:solidFill>
                  <a:schemeClr val="lt1"/>
                </a:solidFill>
                <a:latin typeface="Arial"/>
                <a:ea typeface="Arial"/>
                <a:cs typeface="Arial"/>
                <a:sym typeface="Arial"/>
              </a:defRPr>
            </a:lvl3pPr>
            <a:lvl4pPr marL="0" marR="0" lvl="3" indent="0" algn="r">
              <a:spcBef>
                <a:spcPts val="0"/>
              </a:spcBef>
              <a:buNone/>
              <a:defRPr sz="1200">
                <a:solidFill>
                  <a:schemeClr val="lt1"/>
                </a:solidFill>
                <a:latin typeface="Arial"/>
                <a:ea typeface="Arial"/>
                <a:cs typeface="Arial"/>
                <a:sym typeface="Arial"/>
              </a:defRPr>
            </a:lvl4pPr>
            <a:lvl5pPr marL="0" marR="0" lvl="4" indent="0" algn="r">
              <a:spcBef>
                <a:spcPts val="0"/>
              </a:spcBef>
              <a:buNone/>
              <a:defRPr sz="1200">
                <a:solidFill>
                  <a:schemeClr val="lt1"/>
                </a:solidFill>
                <a:latin typeface="Arial"/>
                <a:ea typeface="Arial"/>
                <a:cs typeface="Arial"/>
                <a:sym typeface="Arial"/>
              </a:defRPr>
            </a:lvl5pPr>
            <a:lvl6pPr marL="0" marR="0" lvl="5" indent="0" algn="r">
              <a:spcBef>
                <a:spcPts val="0"/>
              </a:spcBef>
              <a:buNone/>
              <a:defRPr sz="1200">
                <a:solidFill>
                  <a:schemeClr val="lt1"/>
                </a:solidFill>
                <a:latin typeface="Arial"/>
                <a:ea typeface="Arial"/>
                <a:cs typeface="Arial"/>
                <a:sym typeface="Arial"/>
              </a:defRPr>
            </a:lvl6pPr>
            <a:lvl7pPr marL="0" marR="0" lvl="6" indent="0" algn="r">
              <a:spcBef>
                <a:spcPts val="0"/>
              </a:spcBef>
              <a:buNone/>
              <a:defRPr sz="1200">
                <a:solidFill>
                  <a:schemeClr val="lt1"/>
                </a:solidFill>
                <a:latin typeface="Arial"/>
                <a:ea typeface="Arial"/>
                <a:cs typeface="Arial"/>
                <a:sym typeface="Arial"/>
              </a:defRPr>
            </a:lvl7pPr>
            <a:lvl8pPr marL="0" marR="0" lvl="7" indent="0" algn="r">
              <a:spcBef>
                <a:spcPts val="0"/>
              </a:spcBef>
              <a:buNone/>
              <a:defRPr sz="1200">
                <a:solidFill>
                  <a:schemeClr val="lt1"/>
                </a:solidFill>
                <a:latin typeface="Arial"/>
                <a:ea typeface="Arial"/>
                <a:cs typeface="Arial"/>
                <a:sym typeface="Arial"/>
              </a:defRPr>
            </a:lvl8pPr>
            <a:lvl9pPr marL="0" marR="0" lvl="8" indent="0" algn="r">
              <a:spcBef>
                <a:spcPts val="0"/>
              </a:spcBef>
              <a:buNone/>
              <a:defRPr sz="1200">
                <a:solidFill>
                  <a:schemeClr val="lt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2-Yr Action Plan">
  <p:cSld name="2-Yr Action Plan">
    <p:spTree>
      <p:nvGrpSpPr>
        <p:cNvPr id="1" name="Shape 180"/>
        <p:cNvGrpSpPr/>
        <p:nvPr/>
      </p:nvGrpSpPr>
      <p:grpSpPr>
        <a:xfrm>
          <a:off x="0" y="0"/>
          <a:ext cx="0" cy="0"/>
          <a:chOff x="0" y="0"/>
          <a:chExt cx="0" cy="0"/>
        </a:xfrm>
      </p:grpSpPr>
      <p:grpSp>
        <p:nvGrpSpPr>
          <p:cNvPr id="181" name="Google Shape;181;p46"/>
          <p:cNvGrpSpPr/>
          <p:nvPr/>
        </p:nvGrpSpPr>
        <p:grpSpPr>
          <a:xfrm>
            <a:off x="2749477" y="4411918"/>
            <a:ext cx="7895340" cy="344415"/>
            <a:chOff x="2749477" y="4411918"/>
            <a:chExt cx="7895340" cy="344415"/>
          </a:xfrm>
        </p:grpSpPr>
        <p:cxnSp>
          <p:nvCxnSpPr>
            <p:cNvPr id="182" name="Google Shape;182;p46"/>
            <p:cNvCxnSpPr/>
            <p:nvPr/>
          </p:nvCxnSpPr>
          <p:spPr>
            <a:xfrm flipH="1">
              <a:off x="2749477" y="4411918"/>
              <a:ext cx="1260" cy="344415"/>
            </a:xfrm>
            <a:prstGeom prst="straightConnector1">
              <a:avLst/>
            </a:prstGeom>
            <a:noFill/>
            <a:ln w="9525" cap="flat" cmpd="sng">
              <a:solidFill>
                <a:srgbClr val="4D6710"/>
              </a:solidFill>
              <a:prstDash val="solid"/>
              <a:miter lim="800000"/>
              <a:headEnd type="none" w="sm" len="sm"/>
              <a:tailEnd type="none" w="sm" len="sm"/>
            </a:ln>
          </p:spPr>
        </p:cxnSp>
        <p:cxnSp>
          <p:nvCxnSpPr>
            <p:cNvPr id="183" name="Google Shape;183;p46"/>
            <p:cNvCxnSpPr/>
            <p:nvPr/>
          </p:nvCxnSpPr>
          <p:spPr>
            <a:xfrm flipH="1">
              <a:off x="6699668" y="4411918"/>
              <a:ext cx="1260" cy="344415"/>
            </a:xfrm>
            <a:prstGeom prst="straightConnector1">
              <a:avLst/>
            </a:prstGeom>
            <a:noFill/>
            <a:ln w="9525" cap="flat" cmpd="sng">
              <a:solidFill>
                <a:srgbClr val="4D6710"/>
              </a:solidFill>
              <a:prstDash val="solid"/>
              <a:miter lim="800000"/>
              <a:headEnd type="none" w="sm" len="sm"/>
              <a:tailEnd type="none" w="sm" len="sm"/>
            </a:ln>
          </p:spPr>
        </p:cxnSp>
        <p:cxnSp>
          <p:nvCxnSpPr>
            <p:cNvPr id="184" name="Google Shape;184;p46"/>
            <p:cNvCxnSpPr/>
            <p:nvPr/>
          </p:nvCxnSpPr>
          <p:spPr>
            <a:xfrm flipH="1">
              <a:off x="10643557" y="4411918"/>
              <a:ext cx="1260" cy="344415"/>
            </a:xfrm>
            <a:prstGeom prst="straightConnector1">
              <a:avLst/>
            </a:prstGeom>
            <a:noFill/>
            <a:ln w="9525" cap="flat" cmpd="sng">
              <a:solidFill>
                <a:srgbClr val="4D6710"/>
              </a:solidFill>
              <a:prstDash val="solid"/>
              <a:miter lim="800000"/>
              <a:headEnd type="none" w="sm" len="sm"/>
              <a:tailEnd type="none" w="sm" len="sm"/>
            </a:ln>
          </p:spPr>
        </p:cxnSp>
      </p:grpSp>
      <p:grpSp>
        <p:nvGrpSpPr>
          <p:cNvPr id="185" name="Google Shape;185;p46"/>
          <p:cNvGrpSpPr/>
          <p:nvPr/>
        </p:nvGrpSpPr>
        <p:grpSpPr>
          <a:xfrm>
            <a:off x="2750737" y="2675138"/>
            <a:ext cx="6313957" cy="344415"/>
            <a:chOff x="2750737" y="2675138"/>
            <a:chExt cx="6313957" cy="344415"/>
          </a:xfrm>
        </p:grpSpPr>
        <p:cxnSp>
          <p:nvCxnSpPr>
            <p:cNvPr id="186" name="Google Shape;186;p46"/>
            <p:cNvCxnSpPr/>
            <p:nvPr/>
          </p:nvCxnSpPr>
          <p:spPr>
            <a:xfrm flipH="1">
              <a:off x="2750737" y="2675138"/>
              <a:ext cx="1260" cy="344415"/>
            </a:xfrm>
            <a:prstGeom prst="straightConnector1">
              <a:avLst/>
            </a:prstGeom>
            <a:noFill/>
            <a:ln w="9525" cap="flat" cmpd="sng">
              <a:solidFill>
                <a:srgbClr val="4D6710"/>
              </a:solidFill>
              <a:prstDash val="solid"/>
              <a:miter lim="800000"/>
              <a:headEnd type="none" w="sm" len="sm"/>
              <a:tailEnd type="none" w="sm" len="sm"/>
            </a:ln>
          </p:spPr>
        </p:cxnSp>
        <p:cxnSp>
          <p:nvCxnSpPr>
            <p:cNvPr id="187" name="Google Shape;187;p46"/>
            <p:cNvCxnSpPr/>
            <p:nvPr/>
          </p:nvCxnSpPr>
          <p:spPr>
            <a:xfrm flipH="1">
              <a:off x="5116887" y="2675138"/>
              <a:ext cx="1260" cy="344415"/>
            </a:xfrm>
            <a:prstGeom prst="straightConnector1">
              <a:avLst/>
            </a:prstGeom>
            <a:noFill/>
            <a:ln w="9525" cap="flat" cmpd="sng">
              <a:solidFill>
                <a:srgbClr val="4D6710"/>
              </a:solidFill>
              <a:prstDash val="solid"/>
              <a:miter lim="800000"/>
              <a:headEnd type="none" w="sm" len="sm"/>
              <a:tailEnd type="none" w="sm" len="sm"/>
            </a:ln>
          </p:spPr>
        </p:cxnSp>
        <p:cxnSp>
          <p:nvCxnSpPr>
            <p:cNvPr id="188" name="Google Shape;188;p46"/>
            <p:cNvCxnSpPr/>
            <p:nvPr/>
          </p:nvCxnSpPr>
          <p:spPr>
            <a:xfrm flipH="1">
              <a:off x="9063434" y="2675138"/>
              <a:ext cx="1260" cy="344415"/>
            </a:xfrm>
            <a:prstGeom prst="straightConnector1">
              <a:avLst/>
            </a:prstGeom>
            <a:noFill/>
            <a:ln w="9525" cap="flat" cmpd="sng">
              <a:solidFill>
                <a:srgbClr val="4D6710"/>
              </a:solidFill>
              <a:prstDash val="solid"/>
              <a:miter lim="800000"/>
              <a:headEnd type="none" w="sm" len="sm"/>
              <a:tailEnd type="none" w="sm" len="sm"/>
            </a:ln>
          </p:spPr>
        </p:cxnSp>
      </p:grpSp>
      <p:sp>
        <p:nvSpPr>
          <p:cNvPr id="189" name="Google Shape;189;p46"/>
          <p:cNvSpPr txBox="1">
            <a:spLocks noGrp="1"/>
          </p:cNvSpPr>
          <p:nvPr>
            <p:ph type="title"/>
          </p:nvPr>
        </p:nvSpPr>
        <p:spPr>
          <a:xfrm>
            <a:off x="4292241" y="693422"/>
            <a:ext cx="3607518" cy="633402"/>
          </a:xfrm>
          <a:prstGeom prst="rect">
            <a:avLst/>
          </a:prstGeom>
          <a:no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lvl1pPr marR="0" lvl="0" algn="ctr" rtl="0">
              <a:lnSpc>
                <a:spcPct val="90000"/>
              </a:lnSpc>
              <a:spcBef>
                <a:spcPts val="0"/>
              </a:spcBef>
              <a:spcAft>
                <a:spcPts val="0"/>
              </a:spcAft>
              <a:buClr>
                <a:schemeClr val="dk2"/>
              </a:buClr>
              <a:buSzPts val="2400"/>
              <a:buFont typeface="Arial"/>
              <a:buNone/>
              <a:defRPr sz="2400" b="0" i="0" u="none" strike="noStrike" cap="none">
                <a:solidFill>
                  <a:schemeClr val="dk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90" name="Google Shape;190;p46"/>
          <p:cNvSpPr txBox="1">
            <a:spLocks noGrp="1"/>
          </p:cNvSpPr>
          <p:nvPr>
            <p:ph type="body" idx="1"/>
          </p:nvPr>
        </p:nvSpPr>
        <p:spPr>
          <a:xfrm>
            <a:off x="2029367" y="2200550"/>
            <a:ext cx="1440088" cy="469597"/>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100000"/>
              </a:lnSpc>
              <a:spcBef>
                <a:spcPts val="0"/>
              </a:spcBef>
              <a:spcAft>
                <a:spcPts val="0"/>
              </a:spcAft>
              <a:buClr>
                <a:srgbClr val="4D6710"/>
              </a:buClr>
              <a:buSzPts val="1400"/>
              <a:buFont typeface="Arial"/>
              <a:buNone/>
              <a:defRPr sz="14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91" name="Google Shape;191;p46"/>
          <p:cNvSpPr txBox="1">
            <a:spLocks noGrp="1"/>
          </p:cNvSpPr>
          <p:nvPr>
            <p:ph type="body" idx="2"/>
          </p:nvPr>
        </p:nvSpPr>
        <p:spPr>
          <a:xfrm>
            <a:off x="4397612" y="2200550"/>
            <a:ext cx="1440088" cy="469597"/>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100000"/>
              </a:lnSpc>
              <a:spcBef>
                <a:spcPts val="0"/>
              </a:spcBef>
              <a:spcAft>
                <a:spcPts val="0"/>
              </a:spcAft>
              <a:buClr>
                <a:srgbClr val="4D6710"/>
              </a:buClr>
              <a:buSzPts val="1400"/>
              <a:buFont typeface="Arial"/>
              <a:buNone/>
              <a:defRPr sz="14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92" name="Google Shape;192;p46"/>
          <p:cNvSpPr txBox="1">
            <a:spLocks noGrp="1"/>
          </p:cNvSpPr>
          <p:nvPr>
            <p:ph type="body" idx="3"/>
          </p:nvPr>
        </p:nvSpPr>
        <p:spPr>
          <a:xfrm>
            <a:off x="8344687" y="2200550"/>
            <a:ext cx="1440088" cy="469597"/>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100000"/>
              </a:lnSpc>
              <a:spcBef>
                <a:spcPts val="0"/>
              </a:spcBef>
              <a:spcAft>
                <a:spcPts val="0"/>
              </a:spcAft>
              <a:buClr>
                <a:srgbClr val="4D6710"/>
              </a:buClr>
              <a:buSzPts val="1400"/>
              <a:buFont typeface="Arial"/>
              <a:buNone/>
              <a:defRPr sz="14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93" name="Google Shape;193;p46"/>
          <p:cNvSpPr txBox="1">
            <a:spLocks noGrp="1"/>
          </p:cNvSpPr>
          <p:nvPr>
            <p:ph type="body" idx="4"/>
          </p:nvPr>
        </p:nvSpPr>
        <p:spPr>
          <a:xfrm>
            <a:off x="696804" y="2739533"/>
            <a:ext cx="1021001" cy="501726"/>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90000"/>
              </a:lnSpc>
              <a:spcBef>
                <a:spcPts val="1000"/>
              </a:spcBef>
              <a:spcAft>
                <a:spcPts val="0"/>
              </a:spcAft>
              <a:buClr>
                <a:srgbClr val="4D6710"/>
              </a:buClr>
              <a:buSzPts val="2000"/>
              <a:buFont typeface="Arial"/>
              <a:buNone/>
              <a:defRPr sz="20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94" name="Google Shape;194;p46"/>
          <p:cNvSpPr txBox="1">
            <a:spLocks noGrp="1"/>
          </p:cNvSpPr>
          <p:nvPr>
            <p:ph type="body" idx="5"/>
          </p:nvPr>
        </p:nvSpPr>
        <p:spPr>
          <a:xfrm>
            <a:off x="1712346" y="3170170"/>
            <a:ext cx="495300" cy="65227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95" name="Google Shape;195;p46"/>
          <p:cNvSpPr txBox="1">
            <a:spLocks noGrp="1"/>
          </p:cNvSpPr>
          <p:nvPr>
            <p:ph type="body" idx="6"/>
          </p:nvPr>
        </p:nvSpPr>
        <p:spPr>
          <a:xfrm>
            <a:off x="2501761" y="3170170"/>
            <a:ext cx="495300" cy="65227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96" name="Google Shape;196;p46"/>
          <p:cNvSpPr txBox="1">
            <a:spLocks noGrp="1"/>
          </p:cNvSpPr>
          <p:nvPr>
            <p:ph type="body" idx="7"/>
          </p:nvPr>
        </p:nvSpPr>
        <p:spPr>
          <a:xfrm>
            <a:off x="3291176" y="3170170"/>
            <a:ext cx="495300" cy="65227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97" name="Google Shape;197;p46"/>
          <p:cNvSpPr txBox="1">
            <a:spLocks noGrp="1"/>
          </p:cNvSpPr>
          <p:nvPr>
            <p:ph type="body" idx="8"/>
          </p:nvPr>
        </p:nvSpPr>
        <p:spPr>
          <a:xfrm>
            <a:off x="4080591" y="3170170"/>
            <a:ext cx="495300" cy="65227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98" name="Google Shape;198;p46"/>
          <p:cNvSpPr txBox="1">
            <a:spLocks noGrp="1"/>
          </p:cNvSpPr>
          <p:nvPr>
            <p:ph type="body" idx="9"/>
          </p:nvPr>
        </p:nvSpPr>
        <p:spPr>
          <a:xfrm>
            <a:off x="4810807" y="3170170"/>
            <a:ext cx="615310" cy="65227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99" name="Google Shape;199;p46"/>
          <p:cNvSpPr txBox="1">
            <a:spLocks noGrp="1"/>
          </p:cNvSpPr>
          <p:nvPr>
            <p:ph type="body" idx="13"/>
          </p:nvPr>
        </p:nvSpPr>
        <p:spPr>
          <a:xfrm>
            <a:off x="5659421" y="3170170"/>
            <a:ext cx="495300" cy="65227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00" name="Google Shape;200;p46"/>
          <p:cNvSpPr txBox="1">
            <a:spLocks noGrp="1"/>
          </p:cNvSpPr>
          <p:nvPr>
            <p:ph type="body" idx="14"/>
          </p:nvPr>
        </p:nvSpPr>
        <p:spPr>
          <a:xfrm>
            <a:off x="6448836" y="3170170"/>
            <a:ext cx="495300" cy="65227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01" name="Google Shape;201;p46"/>
          <p:cNvSpPr txBox="1">
            <a:spLocks noGrp="1"/>
          </p:cNvSpPr>
          <p:nvPr>
            <p:ph type="body" idx="15"/>
          </p:nvPr>
        </p:nvSpPr>
        <p:spPr>
          <a:xfrm>
            <a:off x="7238251" y="3170170"/>
            <a:ext cx="495300" cy="65227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02" name="Google Shape;202;p46"/>
          <p:cNvSpPr txBox="1">
            <a:spLocks noGrp="1"/>
          </p:cNvSpPr>
          <p:nvPr>
            <p:ph type="body" idx="16"/>
          </p:nvPr>
        </p:nvSpPr>
        <p:spPr>
          <a:xfrm>
            <a:off x="8027666" y="3170170"/>
            <a:ext cx="495300" cy="65227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03" name="Google Shape;203;p46"/>
          <p:cNvSpPr txBox="1">
            <a:spLocks noGrp="1"/>
          </p:cNvSpPr>
          <p:nvPr>
            <p:ph type="body" idx="17"/>
          </p:nvPr>
        </p:nvSpPr>
        <p:spPr>
          <a:xfrm>
            <a:off x="8817081" y="3170170"/>
            <a:ext cx="495300" cy="65227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04" name="Google Shape;204;p46"/>
          <p:cNvSpPr txBox="1">
            <a:spLocks noGrp="1"/>
          </p:cNvSpPr>
          <p:nvPr>
            <p:ph type="body" idx="18"/>
          </p:nvPr>
        </p:nvSpPr>
        <p:spPr>
          <a:xfrm>
            <a:off x="9606496" y="3170170"/>
            <a:ext cx="495300" cy="65227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05" name="Google Shape;205;p46"/>
          <p:cNvSpPr txBox="1">
            <a:spLocks noGrp="1"/>
          </p:cNvSpPr>
          <p:nvPr>
            <p:ph type="body" idx="19"/>
          </p:nvPr>
        </p:nvSpPr>
        <p:spPr>
          <a:xfrm>
            <a:off x="10395907" y="3170170"/>
            <a:ext cx="495300" cy="65227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06" name="Google Shape;206;p46"/>
          <p:cNvSpPr txBox="1">
            <a:spLocks noGrp="1"/>
          </p:cNvSpPr>
          <p:nvPr>
            <p:ph type="body" idx="20"/>
          </p:nvPr>
        </p:nvSpPr>
        <p:spPr>
          <a:xfrm>
            <a:off x="2029367" y="4003137"/>
            <a:ext cx="1440088" cy="408780"/>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100000"/>
              </a:lnSpc>
              <a:spcBef>
                <a:spcPts val="0"/>
              </a:spcBef>
              <a:spcAft>
                <a:spcPts val="0"/>
              </a:spcAft>
              <a:buClr>
                <a:srgbClr val="4D6710"/>
              </a:buClr>
              <a:buSzPts val="1400"/>
              <a:buFont typeface="Arial"/>
              <a:buNone/>
              <a:defRPr sz="14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07" name="Google Shape;207;p46"/>
          <p:cNvSpPr txBox="1">
            <a:spLocks noGrp="1"/>
          </p:cNvSpPr>
          <p:nvPr>
            <p:ph type="body" idx="21"/>
          </p:nvPr>
        </p:nvSpPr>
        <p:spPr>
          <a:xfrm>
            <a:off x="5976442" y="4003137"/>
            <a:ext cx="1440088" cy="408780"/>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100000"/>
              </a:lnSpc>
              <a:spcBef>
                <a:spcPts val="0"/>
              </a:spcBef>
              <a:spcAft>
                <a:spcPts val="0"/>
              </a:spcAft>
              <a:buClr>
                <a:srgbClr val="4D6710"/>
              </a:buClr>
              <a:buSzPts val="1400"/>
              <a:buFont typeface="Arial"/>
              <a:buNone/>
              <a:defRPr sz="14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08" name="Google Shape;208;p46"/>
          <p:cNvSpPr txBox="1">
            <a:spLocks noGrp="1"/>
          </p:cNvSpPr>
          <p:nvPr>
            <p:ph type="body" idx="22"/>
          </p:nvPr>
        </p:nvSpPr>
        <p:spPr>
          <a:xfrm>
            <a:off x="9923517" y="4003137"/>
            <a:ext cx="1440088" cy="408780"/>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100000"/>
              </a:lnSpc>
              <a:spcBef>
                <a:spcPts val="0"/>
              </a:spcBef>
              <a:spcAft>
                <a:spcPts val="0"/>
              </a:spcAft>
              <a:buClr>
                <a:srgbClr val="4D6710"/>
              </a:buClr>
              <a:buSzPts val="1400"/>
              <a:buFont typeface="Arial"/>
              <a:buNone/>
              <a:defRPr sz="14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09" name="Google Shape;209;p46"/>
          <p:cNvSpPr txBox="1">
            <a:spLocks noGrp="1"/>
          </p:cNvSpPr>
          <p:nvPr>
            <p:ph type="body" idx="23"/>
          </p:nvPr>
        </p:nvSpPr>
        <p:spPr>
          <a:xfrm>
            <a:off x="696804" y="4437609"/>
            <a:ext cx="1021001" cy="501726"/>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90000"/>
              </a:lnSpc>
              <a:spcBef>
                <a:spcPts val="1000"/>
              </a:spcBef>
              <a:spcAft>
                <a:spcPts val="0"/>
              </a:spcAft>
              <a:buClr>
                <a:srgbClr val="4D6710"/>
              </a:buClr>
              <a:buSzPts val="2000"/>
              <a:buFont typeface="Arial"/>
              <a:buNone/>
              <a:defRPr sz="20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10" name="Google Shape;210;p46"/>
          <p:cNvSpPr txBox="1">
            <a:spLocks noGrp="1"/>
          </p:cNvSpPr>
          <p:nvPr>
            <p:ph type="body" idx="24"/>
          </p:nvPr>
        </p:nvSpPr>
        <p:spPr>
          <a:xfrm>
            <a:off x="1712346" y="4871997"/>
            <a:ext cx="495300" cy="652272"/>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11" name="Google Shape;211;p46"/>
          <p:cNvSpPr txBox="1">
            <a:spLocks noGrp="1"/>
          </p:cNvSpPr>
          <p:nvPr>
            <p:ph type="body" idx="25"/>
          </p:nvPr>
        </p:nvSpPr>
        <p:spPr>
          <a:xfrm>
            <a:off x="2501761" y="4871997"/>
            <a:ext cx="495300" cy="652272"/>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12" name="Google Shape;212;p46"/>
          <p:cNvSpPr txBox="1">
            <a:spLocks noGrp="1"/>
          </p:cNvSpPr>
          <p:nvPr>
            <p:ph type="body" idx="26"/>
          </p:nvPr>
        </p:nvSpPr>
        <p:spPr>
          <a:xfrm>
            <a:off x="3291176" y="4871997"/>
            <a:ext cx="495300" cy="652272"/>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13" name="Google Shape;213;p46"/>
          <p:cNvSpPr txBox="1">
            <a:spLocks noGrp="1"/>
          </p:cNvSpPr>
          <p:nvPr>
            <p:ph type="body" idx="27"/>
          </p:nvPr>
        </p:nvSpPr>
        <p:spPr>
          <a:xfrm>
            <a:off x="4080591" y="4871997"/>
            <a:ext cx="495300" cy="652272"/>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14" name="Google Shape;214;p46"/>
          <p:cNvSpPr txBox="1">
            <a:spLocks noGrp="1"/>
          </p:cNvSpPr>
          <p:nvPr>
            <p:ph type="body" idx="28"/>
          </p:nvPr>
        </p:nvSpPr>
        <p:spPr>
          <a:xfrm>
            <a:off x="4810807" y="4871997"/>
            <a:ext cx="615310" cy="652272"/>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15" name="Google Shape;215;p46"/>
          <p:cNvSpPr txBox="1">
            <a:spLocks noGrp="1"/>
          </p:cNvSpPr>
          <p:nvPr>
            <p:ph type="body" idx="29"/>
          </p:nvPr>
        </p:nvSpPr>
        <p:spPr>
          <a:xfrm>
            <a:off x="5659421" y="4871997"/>
            <a:ext cx="495300" cy="652272"/>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16" name="Google Shape;216;p46"/>
          <p:cNvSpPr txBox="1">
            <a:spLocks noGrp="1"/>
          </p:cNvSpPr>
          <p:nvPr>
            <p:ph type="body" idx="30"/>
          </p:nvPr>
        </p:nvSpPr>
        <p:spPr>
          <a:xfrm>
            <a:off x="6448836" y="4871997"/>
            <a:ext cx="495300" cy="652272"/>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17" name="Google Shape;217;p46"/>
          <p:cNvSpPr txBox="1">
            <a:spLocks noGrp="1"/>
          </p:cNvSpPr>
          <p:nvPr>
            <p:ph type="body" idx="31"/>
          </p:nvPr>
        </p:nvSpPr>
        <p:spPr>
          <a:xfrm>
            <a:off x="7238251" y="4871997"/>
            <a:ext cx="495300" cy="652272"/>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18" name="Google Shape;218;p46"/>
          <p:cNvSpPr txBox="1">
            <a:spLocks noGrp="1"/>
          </p:cNvSpPr>
          <p:nvPr>
            <p:ph type="body" idx="32"/>
          </p:nvPr>
        </p:nvSpPr>
        <p:spPr>
          <a:xfrm>
            <a:off x="8027666" y="4871997"/>
            <a:ext cx="495300" cy="652272"/>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19" name="Google Shape;219;p46"/>
          <p:cNvSpPr txBox="1">
            <a:spLocks noGrp="1"/>
          </p:cNvSpPr>
          <p:nvPr>
            <p:ph type="body" idx="33"/>
          </p:nvPr>
        </p:nvSpPr>
        <p:spPr>
          <a:xfrm>
            <a:off x="8817081" y="4871997"/>
            <a:ext cx="495300" cy="652272"/>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20" name="Google Shape;220;p46"/>
          <p:cNvSpPr txBox="1">
            <a:spLocks noGrp="1"/>
          </p:cNvSpPr>
          <p:nvPr>
            <p:ph type="body" idx="34"/>
          </p:nvPr>
        </p:nvSpPr>
        <p:spPr>
          <a:xfrm>
            <a:off x="9606496" y="4871997"/>
            <a:ext cx="495300" cy="652272"/>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21" name="Google Shape;221;p46"/>
          <p:cNvSpPr txBox="1">
            <a:spLocks noGrp="1"/>
          </p:cNvSpPr>
          <p:nvPr>
            <p:ph type="body" idx="35"/>
          </p:nvPr>
        </p:nvSpPr>
        <p:spPr>
          <a:xfrm>
            <a:off x="10395907" y="4871997"/>
            <a:ext cx="495300" cy="652272"/>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80000"/>
              </a:lnSpc>
              <a:spcBef>
                <a:spcPts val="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grpSp>
        <p:nvGrpSpPr>
          <p:cNvPr id="222" name="Google Shape;222;p46"/>
          <p:cNvGrpSpPr/>
          <p:nvPr/>
        </p:nvGrpSpPr>
        <p:grpSpPr>
          <a:xfrm>
            <a:off x="2047081" y="4694680"/>
            <a:ext cx="8510121" cy="0"/>
            <a:chOff x="1504814" y="2488864"/>
            <a:chExt cx="8510121" cy="0"/>
          </a:xfrm>
        </p:grpSpPr>
        <p:cxnSp>
          <p:nvCxnSpPr>
            <p:cNvPr id="223" name="Google Shape;223;p46"/>
            <p:cNvCxnSpPr/>
            <p:nvPr/>
          </p:nvCxnSpPr>
          <p:spPr>
            <a:xfrm>
              <a:off x="1504814"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24" name="Google Shape;224;p46"/>
            <p:cNvCxnSpPr/>
            <p:nvPr/>
          </p:nvCxnSpPr>
          <p:spPr>
            <a:xfrm>
              <a:off x="2301137"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25" name="Google Shape;225;p46"/>
            <p:cNvCxnSpPr/>
            <p:nvPr/>
          </p:nvCxnSpPr>
          <p:spPr>
            <a:xfrm>
              <a:off x="3083776"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26" name="Google Shape;226;p46"/>
            <p:cNvCxnSpPr/>
            <p:nvPr/>
          </p:nvCxnSpPr>
          <p:spPr>
            <a:xfrm>
              <a:off x="3880099"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27" name="Google Shape;227;p46"/>
            <p:cNvCxnSpPr/>
            <p:nvPr/>
          </p:nvCxnSpPr>
          <p:spPr>
            <a:xfrm>
              <a:off x="4655896"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28" name="Google Shape;228;p46"/>
            <p:cNvCxnSpPr/>
            <p:nvPr/>
          </p:nvCxnSpPr>
          <p:spPr>
            <a:xfrm>
              <a:off x="5452219"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29" name="Google Shape;229;p46"/>
            <p:cNvCxnSpPr/>
            <p:nvPr/>
          </p:nvCxnSpPr>
          <p:spPr>
            <a:xfrm>
              <a:off x="6234858"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30" name="Google Shape;230;p46"/>
            <p:cNvCxnSpPr/>
            <p:nvPr/>
          </p:nvCxnSpPr>
          <p:spPr>
            <a:xfrm>
              <a:off x="7031181"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31" name="Google Shape;231;p46"/>
            <p:cNvCxnSpPr/>
            <p:nvPr/>
          </p:nvCxnSpPr>
          <p:spPr>
            <a:xfrm>
              <a:off x="7813820"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32" name="Google Shape;232;p46"/>
            <p:cNvCxnSpPr/>
            <p:nvPr/>
          </p:nvCxnSpPr>
          <p:spPr>
            <a:xfrm>
              <a:off x="8610143"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33" name="Google Shape;233;p46"/>
            <p:cNvCxnSpPr/>
            <p:nvPr/>
          </p:nvCxnSpPr>
          <p:spPr>
            <a:xfrm>
              <a:off x="9399625" y="2488864"/>
              <a:ext cx="615310" cy="0"/>
            </a:xfrm>
            <a:prstGeom prst="straightConnector1">
              <a:avLst/>
            </a:prstGeom>
            <a:noFill/>
            <a:ln w="9525" cap="flat" cmpd="sng">
              <a:solidFill>
                <a:srgbClr val="4D6710"/>
              </a:solidFill>
              <a:prstDash val="solid"/>
              <a:miter lim="800000"/>
              <a:headEnd type="none" w="sm" len="sm"/>
              <a:tailEnd type="none" w="sm" len="sm"/>
            </a:ln>
          </p:spPr>
        </p:cxnSp>
      </p:grpSp>
      <p:grpSp>
        <p:nvGrpSpPr>
          <p:cNvPr id="234" name="Google Shape;234;p46"/>
          <p:cNvGrpSpPr/>
          <p:nvPr/>
        </p:nvGrpSpPr>
        <p:grpSpPr>
          <a:xfrm>
            <a:off x="1872910" y="4599626"/>
            <a:ext cx="8858463" cy="174171"/>
            <a:chOff x="1835966" y="4162015"/>
            <a:chExt cx="8858463" cy="174171"/>
          </a:xfrm>
        </p:grpSpPr>
        <p:sp>
          <p:nvSpPr>
            <p:cNvPr id="235" name="Google Shape;235;p46"/>
            <p:cNvSpPr/>
            <p:nvPr/>
          </p:nvSpPr>
          <p:spPr>
            <a:xfrm>
              <a:off x="1835966"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36" name="Google Shape;236;p46"/>
            <p:cNvSpPr/>
            <p:nvPr/>
          </p:nvSpPr>
          <p:spPr>
            <a:xfrm>
              <a:off x="2625447" y="4162015"/>
              <a:ext cx="174171" cy="174171"/>
            </a:xfrm>
            <a:prstGeom prst="rect">
              <a:avLst/>
            </a:prstGeom>
            <a:solidFill>
              <a:srgbClr val="4D6710"/>
            </a:solid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37" name="Google Shape;237;p46"/>
            <p:cNvSpPr/>
            <p:nvPr/>
          </p:nvSpPr>
          <p:spPr>
            <a:xfrm>
              <a:off x="3414928"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38" name="Google Shape;238;p46"/>
            <p:cNvSpPr/>
            <p:nvPr/>
          </p:nvSpPr>
          <p:spPr>
            <a:xfrm>
              <a:off x="4204409"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39" name="Google Shape;239;p46"/>
            <p:cNvSpPr/>
            <p:nvPr/>
          </p:nvSpPr>
          <p:spPr>
            <a:xfrm>
              <a:off x="4993890"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40" name="Google Shape;240;p46"/>
            <p:cNvSpPr/>
            <p:nvPr/>
          </p:nvSpPr>
          <p:spPr>
            <a:xfrm>
              <a:off x="5783371"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41" name="Google Shape;241;p46"/>
            <p:cNvSpPr/>
            <p:nvPr/>
          </p:nvSpPr>
          <p:spPr>
            <a:xfrm>
              <a:off x="6572852" y="4162015"/>
              <a:ext cx="174171" cy="174171"/>
            </a:xfrm>
            <a:prstGeom prst="rect">
              <a:avLst/>
            </a:prstGeom>
            <a:solidFill>
              <a:srgbClr val="4D6710"/>
            </a:solid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42" name="Google Shape;242;p46"/>
            <p:cNvSpPr/>
            <p:nvPr/>
          </p:nvSpPr>
          <p:spPr>
            <a:xfrm>
              <a:off x="7362333"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43" name="Google Shape;243;p46"/>
            <p:cNvSpPr/>
            <p:nvPr/>
          </p:nvSpPr>
          <p:spPr>
            <a:xfrm>
              <a:off x="8151814"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44" name="Google Shape;244;p46"/>
            <p:cNvSpPr/>
            <p:nvPr/>
          </p:nvSpPr>
          <p:spPr>
            <a:xfrm>
              <a:off x="8941295"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45" name="Google Shape;245;p46"/>
            <p:cNvSpPr/>
            <p:nvPr/>
          </p:nvSpPr>
          <p:spPr>
            <a:xfrm>
              <a:off x="9730776"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46" name="Google Shape;246;p46"/>
            <p:cNvSpPr/>
            <p:nvPr/>
          </p:nvSpPr>
          <p:spPr>
            <a:xfrm>
              <a:off x="10520258" y="4162015"/>
              <a:ext cx="174171" cy="174171"/>
            </a:xfrm>
            <a:prstGeom prst="rect">
              <a:avLst/>
            </a:prstGeom>
            <a:solidFill>
              <a:srgbClr val="4D6710"/>
            </a:solid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grpSp>
        <p:nvGrpSpPr>
          <p:cNvPr id="247" name="Google Shape;247;p46"/>
          <p:cNvGrpSpPr/>
          <p:nvPr/>
        </p:nvGrpSpPr>
        <p:grpSpPr>
          <a:xfrm>
            <a:off x="2049387" y="2999128"/>
            <a:ext cx="8510121" cy="0"/>
            <a:chOff x="1504814" y="2488864"/>
            <a:chExt cx="8510121" cy="0"/>
          </a:xfrm>
        </p:grpSpPr>
        <p:cxnSp>
          <p:nvCxnSpPr>
            <p:cNvPr id="248" name="Google Shape;248;p46"/>
            <p:cNvCxnSpPr/>
            <p:nvPr/>
          </p:nvCxnSpPr>
          <p:spPr>
            <a:xfrm>
              <a:off x="1504814"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49" name="Google Shape;249;p46"/>
            <p:cNvCxnSpPr/>
            <p:nvPr/>
          </p:nvCxnSpPr>
          <p:spPr>
            <a:xfrm>
              <a:off x="2301137"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50" name="Google Shape;250;p46"/>
            <p:cNvCxnSpPr/>
            <p:nvPr/>
          </p:nvCxnSpPr>
          <p:spPr>
            <a:xfrm>
              <a:off x="3083776"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51" name="Google Shape;251;p46"/>
            <p:cNvCxnSpPr/>
            <p:nvPr/>
          </p:nvCxnSpPr>
          <p:spPr>
            <a:xfrm>
              <a:off x="3880099"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52" name="Google Shape;252;p46"/>
            <p:cNvCxnSpPr/>
            <p:nvPr/>
          </p:nvCxnSpPr>
          <p:spPr>
            <a:xfrm>
              <a:off x="4655896"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53" name="Google Shape;253;p46"/>
            <p:cNvCxnSpPr/>
            <p:nvPr/>
          </p:nvCxnSpPr>
          <p:spPr>
            <a:xfrm>
              <a:off x="5452219"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54" name="Google Shape;254;p46"/>
            <p:cNvCxnSpPr/>
            <p:nvPr/>
          </p:nvCxnSpPr>
          <p:spPr>
            <a:xfrm>
              <a:off x="6234858"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55" name="Google Shape;255;p46"/>
            <p:cNvCxnSpPr/>
            <p:nvPr/>
          </p:nvCxnSpPr>
          <p:spPr>
            <a:xfrm>
              <a:off x="7031181"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56" name="Google Shape;256;p46"/>
            <p:cNvCxnSpPr/>
            <p:nvPr/>
          </p:nvCxnSpPr>
          <p:spPr>
            <a:xfrm>
              <a:off x="7813820"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57" name="Google Shape;257;p46"/>
            <p:cNvCxnSpPr/>
            <p:nvPr/>
          </p:nvCxnSpPr>
          <p:spPr>
            <a:xfrm>
              <a:off x="8610143" y="2488864"/>
              <a:ext cx="615310" cy="0"/>
            </a:xfrm>
            <a:prstGeom prst="straightConnector1">
              <a:avLst/>
            </a:prstGeom>
            <a:noFill/>
            <a:ln w="9525" cap="flat" cmpd="sng">
              <a:solidFill>
                <a:srgbClr val="4D6710"/>
              </a:solidFill>
              <a:prstDash val="solid"/>
              <a:miter lim="800000"/>
              <a:headEnd type="none" w="sm" len="sm"/>
              <a:tailEnd type="none" w="sm" len="sm"/>
            </a:ln>
          </p:spPr>
        </p:cxnSp>
        <p:cxnSp>
          <p:nvCxnSpPr>
            <p:cNvPr id="258" name="Google Shape;258;p46"/>
            <p:cNvCxnSpPr/>
            <p:nvPr/>
          </p:nvCxnSpPr>
          <p:spPr>
            <a:xfrm>
              <a:off x="9399625" y="2488864"/>
              <a:ext cx="615310" cy="0"/>
            </a:xfrm>
            <a:prstGeom prst="straightConnector1">
              <a:avLst/>
            </a:prstGeom>
            <a:noFill/>
            <a:ln w="9525" cap="flat" cmpd="sng">
              <a:solidFill>
                <a:srgbClr val="4D6710"/>
              </a:solidFill>
              <a:prstDash val="solid"/>
              <a:miter lim="800000"/>
              <a:headEnd type="none" w="sm" len="sm"/>
              <a:tailEnd type="none" w="sm" len="sm"/>
            </a:ln>
          </p:spPr>
        </p:cxnSp>
      </p:grpSp>
      <p:grpSp>
        <p:nvGrpSpPr>
          <p:cNvPr id="259" name="Google Shape;259;p46"/>
          <p:cNvGrpSpPr/>
          <p:nvPr/>
        </p:nvGrpSpPr>
        <p:grpSpPr>
          <a:xfrm>
            <a:off x="1872910" y="2903401"/>
            <a:ext cx="8858463" cy="174171"/>
            <a:chOff x="1835966" y="4162015"/>
            <a:chExt cx="8858463" cy="174171"/>
          </a:xfrm>
        </p:grpSpPr>
        <p:sp>
          <p:nvSpPr>
            <p:cNvPr id="260" name="Google Shape;260;p46"/>
            <p:cNvSpPr/>
            <p:nvPr/>
          </p:nvSpPr>
          <p:spPr>
            <a:xfrm>
              <a:off x="1835966"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61" name="Google Shape;261;p46"/>
            <p:cNvSpPr/>
            <p:nvPr/>
          </p:nvSpPr>
          <p:spPr>
            <a:xfrm>
              <a:off x="2625447" y="4162015"/>
              <a:ext cx="174171" cy="174171"/>
            </a:xfrm>
            <a:prstGeom prst="rect">
              <a:avLst/>
            </a:prstGeom>
            <a:solidFill>
              <a:srgbClr val="4D6710"/>
            </a:solid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62" name="Google Shape;262;p46"/>
            <p:cNvSpPr/>
            <p:nvPr/>
          </p:nvSpPr>
          <p:spPr>
            <a:xfrm>
              <a:off x="3414928"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63" name="Google Shape;263;p46"/>
            <p:cNvSpPr/>
            <p:nvPr/>
          </p:nvSpPr>
          <p:spPr>
            <a:xfrm>
              <a:off x="4204409"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64" name="Google Shape;264;p46"/>
            <p:cNvSpPr/>
            <p:nvPr/>
          </p:nvSpPr>
          <p:spPr>
            <a:xfrm>
              <a:off x="4993890" y="4162015"/>
              <a:ext cx="174171" cy="174171"/>
            </a:xfrm>
            <a:prstGeom prst="rect">
              <a:avLst/>
            </a:prstGeom>
            <a:solidFill>
              <a:srgbClr val="4D6710"/>
            </a:solid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65" name="Google Shape;265;p46"/>
            <p:cNvSpPr/>
            <p:nvPr/>
          </p:nvSpPr>
          <p:spPr>
            <a:xfrm>
              <a:off x="5783371"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66" name="Google Shape;266;p46"/>
            <p:cNvSpPr/>
            <p:nvPr/>
          </p:nvSpPr>
          <p:spPr>
            <a:xfrm>
              <a:off x="6572852"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67" name="Google Shape;267;p46"/>
            <p:cNvSpPr/>
            <p:nvPr/>
          </p:nvSpPr>
          <p:spPr>
            <a:xfrm>
              <a:off x="7362333"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68" name="Google Shape;268;p46"/>
            <p:cNvSpPr/>
            <p:nvPr/>
          </p:nvSpPr>
          <p:spPr>
            <a:xfrm>
              <a:off x="8151814"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69" name="Google Shape;269;p46"/>
            <p:cNvSpPr/>
            <p:nvPr/>
          </p:nvSpPr>
          <p:spPr>
            <a:xfrm>
              <a:off x="8941295" y="4162015"/>
              <a:ext cx="174171" cy="174171"/>
            </a:xfrm>
            <a:prstGeom prst="rect">
              <a:avLst/>
            </a:prstGeom>
            <a:solidFill>
              <a:srgbClr val="4D6710"/>
            </a:solid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70" name="Google Shape;270;p46"/>
            <p:cNvSpPr/>
            <p:nvPr/>
          </p:nvSpPr>
          <p:spPr>
            <a:xfrm>
              <a:off x="9730776"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71" name="Google Shape;271;p46"/>
            <p:cNvSpPr/>
            <p:nvPr/>
          </p:nvSpPr>
          <p:spPr>
            <a:xfrm>
              <a:off x="10520258" y="4162015"/>
              <a:ext cx="174171" cy="174171"/>
            </a:xfrm>
            <a:prstGeom prst="rect">
              <a:avLst/>
            </a:prstGeom>
            <a:noFill/>
            <a:ln w="12700" cap="flat" cmpd="sng">
              <a:solidFill>
                <a:srgbClr val="4D671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pic>
        <p:nvPicPr>
          <p:cNvPr id="272" name="Google Shape;272;p46"/>
          <p:cNvPicPr preferRelativeResize="0"/>
          <p:nvPr/>
        </p:nvPicPr>
        <p:blipFill rotWithShape="1">
          <a:blip r:embed="rId2">
            <a:alphaModFix/>
          </a:blip>
          <a:srcRect/>
          <a:stretch/>
        </p:blipFill>
        <p:spPr>
          <a:xfrm>
            <a:off x="1" y="6237133"/>
            <a:ext cx="12191999" cy="620867"/>
          </a:xfrm>
          <a:prstGeom prst="rect">
            <a:avLst/>
          </a:prstGeom>
          <a:noFill/>
          <a:ln>
            <a:noFill/>
          </a:ln>
        </p:spPr>
      </p:pic>
      <p:sp>
        <p:nvSpPr>
          <p:cNvPr id="273" name="Google Shape;273;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4" name="Google Shape;274;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5" name="Google Shape;275;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chemeClr val="lt1"/>
                </a:solidFill>
                <a:latin typeface="Arial"/>
                <a:ea typeface="Arial"/>
                <a:cs typeface="Arial"/>
                <a:sym typeface="Arial"/>
              </a:defRPr>
            </a:lvl1pPr>
            <a:lvl2pPr marL="0" marR="0" lvl="1" indent="0" algn="r">
              <a:spcBef>
                <a:spcPts val="0"/>
              </a:spcBef>
              <a:buNone/>
              <a:defRPr sz="1200">
                <a:solidFill>
                  <a:schemeClr val="lt1"/>
                </a:solidFill>
                <a:latin typeface="Arial"/>
                <a:ea typeface="Arial"/>
                <a:cs typeface="Arial"/>
                <a:sym typeface="Arial"/>
              </a:defRPr>
            </a:lvl2pPr>
            <a:lvl3pPr marL="0" marR="0" lvl="2" indent="0" algn="r">
              <a:spcBef>
                <a:spcPts val="0"/>
              </a:spcBef>
              <a:buNone/>
              <a:defRPr sz="1200">
                <a:solidFill>
                  <a:schemeClr val="lt1"/>
                </a:solidFill>
                <a:latin typeface="Arial"/>
                <a:ea typeface="Arial"/>
                <a:cs typeface="Arial"/>
                <a:sym typeface="Arial"/>
              </a:defRPr>
            </a:lvl3pPr>
            <a:lvl4pPr marL="0" marR="0" lvl="3" indent="0" algn="r">
              <a:spcBef>
                <a:spcPts val="0"/>
              </a:spcBef>
              <a:buNone/>
              <a:defRPr sz="1200">
                <a:solidFill>
                  <a:schemeClr val="lt1"/>
                </a:solidFill>
                <a:latin typeface="Arial"/>
                <a:ea typeface="Arial"/>
                <a:cs typeface="Arial"/>
                <a:sym typeface="Arial"/>
              </a:defRPr>
            </a:lvl4pPr>
            <a:lvl5pPr marL="0" marR="0" lvl="4" indent="0" algn="r">
              <a:spcBef>
                <a:spcPts val="0"/>
              </a:spcBef>
              <a:buNone/>
              <a:defRPr sz="1200">
                <a:solidFill>
                  <a:schemeClr val="lt1"/>
                </a:solidFill>
                <a:latin typeface="Arial"/>
                <a:ea typeface="Arial"/>
                <a:cs typeface="Arial"/>
                <a:sym typeface="Arial"/>
              </a:defRPr>
            </a:lvl5pPr>
            <a:lvl6pPr marL="0" marR="0" lvl="5" indent="0" algn="r">
              <a:spcBef>
                <a:spcPts val="0"/>
              </a:spcBef>
              <a:buNone/>
              <a:defRPr sz="1200">
                <a:solidFill>
                  <a:schemeClr val="lt1"/>
                </a:solidFill>
                <a:latin typeface="Arial"/>
                <a:ea typeface="Arial"/>
                <a:cs typeface="Arial"/>
                <a:sym typeface="Arial"/>
              </a:defRPr>
            </a:lvl6pPr>
            <a:lvl7pPr marL="0" marR="0" lvl="6" indent="0" algn="r">
              <a:spcBef>
                <a:spcPts val="0"/>
              </a:spcBef>
              <a:buNone/>
              <a:defRPr sz="1200">
                <a:solidFill>
                  <a:schemeClr val="lt1"/>
                </a:solidFill>
                <a:latin typeface="Arial"/>
                <a:ea typeface="Arial"/>
                <a:cs typeface="Arial"/>
                <a:sym typeface="Arial"/>
              </a:defRPr>
            </a:lvl7pPr>
            <a:lvl8pPr marL="0" marR="0" lvl="7" indent="0" algn="r">
              <a:spcBef>
                <a:spcPts val="0"/>
              </a:spcBef>
              <a:buNone/>
              <a:defRPr sz="1200">
                <a:solidFill>
                  <a:schemeClr val="lt1"/>
                </a:solidFill>
                <a:latin typeface="Arial"/>
                <a:ea typeface="Arial"/>
                <a:cs typeface="Arial"/>
                <a:sym typeface="Arial"/>
              </a:defRPr>
            </a:lvl8pPr>
            <a:lvl9pPr marL="0" marR="0" lvl="8" indent="0" algn="r">
              <a:spcBef>
                <a:spcPts val="0"/>
              </a:spcBef>
              <a:buNone/>
              <a:defRPr sz="1200">
                <a:solidFill>
                  <a:schemeClr val="lt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Financials">
  <p:cSld name="Financials">
    <p:spTree>
      <p:nvGrpSpPr>
        <p:cNvPr id="1" name="Shape 276"/>
        <p:cNvGrpSpPr/>
        <p:nvPr/>
      </p:nvGrpSpPr>
      <p:grpSpPr>
        <a:xfrm>
          <a:off x="0" y="0"/>
          <a:ext cx="0" cy="0"/>
          <a:chOff x="0" y="0"/>
          <a:chExt cx="0" cy="0"/>
        </a:xfrm>
      </p:grpSpPr>
      <p:sp>
        <p:nvSpPr>
          <p:cNvPr id="277" name="Google Shape;277;p47"/>
          <p:cNvSpPr txBox="1">
            <a:spLocks noGrp="1"/>
          </p:cNvSpPr>
          <p:nvPr>
            <p:ph type="title"/>
          </p:nvPr>
        </p:nvSpPr>
        <p:spPr>
          <a:xfrm>
            <a:off x="819728" y="317739"/>
            <a:ext cx="4114800" cy="62392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2"/>
              </a:buClr>
              <a:buSzPts val="2400"/>
              <a:buFont typeface="Arial"/>
              <a:buNone/>
              <a:defRPr sz="2400" b="0" i="0" u="none" strike="noStrike" cap="none">
                <a:solidFill>
                  <a:schemeClr val="dk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78" name="Google Shape;278;p47"/>
          <p:cNvSpPr txBox="1">
            <a:spLocks noGrp="1"/>
          </p:cNvSpPr>
          <p:nvPr>
            <p:ph type="body" idx="1"/>
          </p:nvPr>
        </p:nvSpPr>
        <p:spPr>
          <a:xfrm>
            <a:off x="914400" y="905856"/>
            <a:ext cx="5759450" cy="5047269"/>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4D6710"/>
              </a:buClr>
              <a:buSzPts val="1800"/>
              <a:buFont typeface="Arial"/>
              <a:buNone/>
              <a:defRPr sz="1800" b="0" i="0" u="none" strike="noStrike" cap="none">
                <a:solidFill>
                  <a:srgbClr val="4D6710"/>
                </a:solidFill>
                <a:latin typeface="Arial"/>
                <a:ea typeface="Arial"/>
                <a:cs typeface="Arial"/>
                <a:sym typeface="Arial"/>
              </a:defRPr>
            </a:lvl1pPr>
            <a:lvl2pPr marL="914400" marR="0" lvl="1" indent="-228600" algn="l" rtl="0">
              <a:lnSpc>
                <a:spcPct val="90000"/>
              </a:lnSpc>
              <a:spcBef>
                <a:spcPts val="500"/>
              </a:spcBef>
              <a:spcAft>
                <a:spcPts val="0"/>
              </a:spcAft>
              <a:buClr>
                <a:srgbClr val="4D6710"/>
              </a:buClr>
              <a:buSzPts val="1600"/>
              <a:buFont typeface="Arial"/>
              <a:buNone/>
              <a:defRPr sz="1600" b="0" i="0" u="none" strike="noStrike" cap="none">
                <a:solidFill>
                  <a:srgbClr val="4D6710"/>
                </a:solidFill>
                <a:latin typeface="Arial"/>
                <a:ea typeface="Arial"/>
                <a:cs typeface="Arial"/>
                <a:sym typeface="Arial"/>
              </a:defRPr>
            </a:lvl2pPr>
            <a:lvl3pPr marL="1371600" marR="0" lvl="2" indent="-228600" algn="l" rtl="0">
              <a:lnSpc>
                <a:spcPct val="90000"/>
              </a:lnSpc>
              <a:spcBef>
                <a:spcPts val="500"/>
              </a:spcBef>
              <a:spcAft>
                <a:spcPts val="0"/>
              </a:spcAft>
              <a:buClr>
                <a:srgbClr val="4D6710"/>
              </a:buClr>
              <a:buSzPts val="1400"/>
              <a:buFont typeface="Arial"/>
              <a:buNone/>
              <a:defRPr sz="1400" b="0" i="0" u="none" strike="noStrike" cap="none">
                <a:solidFill>
                  <a:srgbClr val="4D6710"/>
                </a:solidFill>
                <a:latin typeface="Arial"/>
                <a:ea typeface="Arial"/>
                <a:cs typeface="Arial"/>
                <a:sym typeface="Arial"/>
              </a:defRPr>
            </a:lvl3pPr>
            <a:lvl4pPr marL="1828800" marR="0" lvl="3" indent="-228600" algn="l" rtl="0">
              <a:lnSpc>
                <a:spcPct val="90000"/>
              </a:lnSpc>
              <a:spcBef>
                <a:spcPts val="50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4pPr>
            <a:lvl5pPr marL="2286000" marR="0" lvl="4" indent="-228600" algn="l" rtl="0">
              <a:lnSpc>
                <a:spcPct val="90000"/>
              </a:lnSpc>
              <a:spcBef>
                <a:spcPts val="500"/>
              </a:spcBef>
              <a:spcAft>
                <a:spcPts val="0"/>
              </a:spcAft>
              <a:buClr>
                <a:srgbClr val="4D6710"/>
              </a:buClr>
              <a:buSzPts val="1200"/>
              <a:buFont typeface="Arial"/>
              <a:buNone/>
              <a:defRPr sz="1200" b="0" i="0" u="none" strike="noStrike" cap="none">
                <a:solidFill>
                  <a:srgbClr val="4D6710"/>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79" name="Google Shape;279;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0" name="Google Shape;280;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1" name="Google Shape;281;p47"/>
          <p:cNvSpPr>
            <a:spLocks noGrp="1"/>
          </p:cNvSpPr>
          <p:nvPr>
            <p:ph type="pic" idx="2"/>
          </p:nvPr>
        </p:nvSpPr>
        <p:spPr>
          <a:xfrm>
            <a:off x="7598229" y="0"/>
            <a:ext cx="4593770" cy="6858000"/>
          </a:xfrm>
          <a:prstGeom prst="rect">
            <a:avLst/>
          </a:prstGeom>
          <a:noFill/>
          <a:ln>
            <a:noFill/>
          </a:ln>
        </p:spPr>
      </p:sp>
      <p:sp>
        <p:nvSpPr>
          <p:cNvPr id="282" name="Google Shape;282;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chemeClr val="lt1"/>
                </a:solidFill>
                <a:latin typeface="Arial"/>
                <a:ea typeface="Arial"/>
                <a:cs typeface="Arial"/>
                <a:sym typeface="Arial"/>
              </a:defRPr>
            </a:lvl1pPr>
            <a:lvl2pPr marL="0" marR="0" lvl="1" indent="0" algn="r">
              <a:spcBef>
                <a:spcPts val="0"/>
              </a:spcBef>
              <a:buNone/>
              <a:defRPr sz="1200">
                <a:solidFill>
                  <a:schemeClr val="lt1"/>
                </a:solidFill>
                <a:latin typeface="Arial"/>
                <a:ea typeface="Arial"/>
                <a:cs typeface="Arial"/>
                <a:sym typeface="Arial"/>
              </a:defRPr>
            </a:lvl2pPr>
            <a:lvl3pPr marL="0" marR="0" lvl="2" indent="0" algn="r">
              <a:spcBef>
                <a:spcPts val="0"/>
              </a:spcBef>
              <a:buNone/>
              <a:defRPr sz="1200">
                <a:solidFill>
                  <a:schemeClr val="lt1"/>
                </a:solidFill>
                <a:latin typeface="Arial"/>
                <a:ea typeface="Arial"/>
                <a:cs typeface="Arial"/>
                <a:sym typeface="Arial"/>
              </a:defRPr>
            </a:lvl3pPr>
            <a:lvl4pPr marL="0" marR="0" lvl="3" indent="0" algn="r">
              <a:spcBef>
                <a:spcPts val="0"/>
              </a:spcBef>
              <a:buNone/>
              <a:defRPr sz="1200">
                <a:solidFill>
                  <a:schemeClr val="lt1"/>
                </a:solidFill>
                <a:latin typeface="Arial"/>
                <a:ea typeface="Arial"/>
                <a:cs typeface="Arial"/>
                <a:sym typeface="Arial"/>
              </a:defRPr>
            </a:lvl4pPr>
            <a:lvl5pPr marL="0" marR="0" lvl="4" indent="0" algn="r">
              <a:spcBef>
                <a:spcPts val="0"/>
              </a:spcBef>
              <a:buNone/>
              <a:defRPr sz="1200">
                <a:solidFill>
                  <a:schemeClr val="lt1"/>
                </a:solidFill>
                <a:latin typeface="Arial"/>
                <a:ea typeface="Arial"/>
                <a:cs typeface="Arial"/>
                <a:sym typeface="Arial"/>
              </a:defRPr>
            </a:lvl5pPr>
            <a:lvl6pPr marL="0" marR="0" lvl="5" indent="0" algn="r">
              <a:spcBef>
                <a:spcPts val="0"/>
              </a:spcBef>
              <a:buNone/>
              <a:defRPr sz="1200">
                <a:solidFill>
                  <a:schemeClr val="lt1"/>
                </a:solidFill>
                <a:latin typeface="Arial"/>
                <a:ea typeface="Arial"/>
                <a:cs typeface="Arial"/>
                <a:sym typeface="Arial"/>
              </a:defRPr>
            </a:lvl6pPr>
            <a:lvl7pPr marL="0" marR="0" lvl="6" indent="0" algn="r">
              <a:spcBef>
                <a:spcPts val="0"/>
              </a:spcBef>
              <a:buNone/>
              <a:defRPr sz="1200">
                <a:solidFill>
                  <a:schemeClr val="lt1"/>
                </a:solidFill>
                <a:latin typeface="Arial"/>
                <a:ea typeface="Arial"/>
                <a:cs typeface="Arial"/>
                <a:sym typeface="Arial"/>
              </a:defRPr>
            </a:lvl7pPr>
            <a:lvl8pPr marL="0" marR="0" lvl="7" indent="0" algn="r">
              <a:spcBef>
                <a:spcPts val="0"/>
              </a:spcBef>
              <a:buNone/>
              <a:defRPr sz="1200">
                <a:solidFill>
                  <a:schemeClr val="lt1"/>
                </a:solidFill>
                <a:latin typeface="Arial"/>
                <a:ea typeface="Arial"/>
                <a:cs typeface="Arial"/>
                <a:sym typeface="Arial"/>
              </a:defRPr>
            </a:lvl8pPr>
            <a:lvl9pPr marL="0" marR="0" lvl="8" indent="0" algn="r">
              <a:spcBef>
                <a:spcPts val="0"/>
              </a:spcBef>
              <a:buNone/>
              <a:defRPr sz="1200">
                <a:solidFill>
                  <a:schemeClr val="lt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Our Team 4-Up">
  <p:cSld name="Our Team 4-Up">
    <p:spTree>
      <p:nvGrpSpPr>
        <p:cNvPr id="1" name="Shape 283"/>
        <p:cNvGrpSpPr/>
        <p:nvPr/>
      </p:nvGrpSpPr>
      <p:grpSpPr>
        <a:xfrm>
          <a:off x="0" y="0"/>
          <a:ext cx="0" cy="0"/>
          <a:chOff x="0" y="0"/>
          <a:chExt cx="0" cy="0"/>
        </a:xfrm>
      </p:grpSpPr>
      <p:sp>
        <p:nvSpPr>
          <p:cNvPr id="284" name="Google Shape;284;p48"/>
          <p:cNvSpPr/>
          <p:nvPr/>
        </p:nvSpPr>
        <p:spPr>
          <a:xfrm>
            <a:off x="-1" y="4354286"/>
            <a:ext cx="12192001" cy="2503713"/>
          </a:xfrm>
          <a:prstGeom prst="rect">
            <a:avLst/>
          </a:prstGeom>
          <a:solidFill>
            <a:schemeClr val="accent5">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85" name="Google Shape;285;p48"/>
          <p:cNvSpPr txBox="1">
            <a:spLocks noGrp="1"/>
          </p:cNvSpPr>
          <p:nvPr>
            <p:ph type="title"/>
          </p:nvPr>
        </p:nvSpPr>
        <p:spPr>
          <a:xfrm>
            <a:off x="4038600" y="544286"/>
            <a:ext cx="4114800" cy="747929"/>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0"/>
              </a:spcBef>
              <a:spcAft>
                <a:spcPts val="0"/>
              </a:spcAft>
              <a:buClr>
                <a:schemeClr val="accent2"/>
              </a:buClr>
              <a:buSzPts val="2400"/>
              <a:buFont typeface="Arial"/>
              <a:buNone/>
              <a:defRPr sz="2400" b="0" i="0" u="none" strike="noStrike" cap="none">
                <a:solidFill>
                  <a:schemeClr val="accent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86" name="Google Shape;286;p48"/>
          <p:cNvSpPr>
            <a:spLocks noGrp="1"/>
          </p:cNvSpPr>
          <p:nvPr>
            <p:ph type="pic" idx="2"/>
          </p:nvPr>
        </p:nvSpPr>
        <p:spPr>
          <a:xfrm>
            <a:off x="897731" y="2427897"/>
            <a:ext cx="2099702" cy="2115227"/>
          </a:xfrm>
          <a:prstGeom prst="rect">
            <a:avLst/>
          </a:prstGeom>
          <a:noFill/>
          <a:ln>
            <a:noFill/>
          </a:ln>
        </p:spPr>
      </p:sp>
      <p:sp>
        <p:nvSpPr>
          <p:cNvPr id="287" name="Google Shape;287;p48"/>
          <p:cNvSpPr txBox="1">
            <a:spLocks noGrp="1"/>
          </p:cNvSpPr>
          <p:nvPr>
            <p:ph type="body" idx="1"/>
          </p:nvPr>
        </p:nvSpPr>
        <p:spPr>
          <a:xfrm>
            <a:off x="703729" y="4731112"/>
            <a:ext cx="2487705" cy="531393"/>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354021"/>
              </a:buClr>
              <a:buSzPts val="1800"/>
              <a:buFont typeface="Arial"/>
              <a:buNone/>
              <a:defRPr sz="1800" b="0" i="0" u="none" strike="noStrike" cap="none">
                <a:solidFill>
                  <a:srgbClr val="35402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88" name="Google Shape;288;p48"/>
          <p:cNvSpPr txBox="1">
            <a:spLocks noGrp="1"/>
          </p:cNvSpPr>
          <p:nvPr>
            <p:ph type="body" idx="3"/>
          </p:nvPr>
        </p:nvSpPr>
        <p:spPr>
          <a:xfrm>
            <a:off x="703728" y="5199750"/>
            <a:ext cx="2487705" cy="531393"/>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89" name="Google Shape;289;p48"/>
          <p:cNvSpPr/>
          <p:nvPr/>
        </p:nvSpPr>
        <p:spPr>
          <a:xfrm>
            <a:off x="703729" y="2239910"/>
            <a:ext cx="2487706" cy="2491201"/>
          </a:xfrm>
          <a:prstGeom prst="rect">
            <a:avLst/>
          </a:prstGeom>
          <a:noFill/>
          <a:ln w="28575" cap="flat" cmpd="sng">
            <a:solidFill>
              <a:srgbClr val="A9BD8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90" name="Google Shape;290;p48"/>
          <p:cNvSpPr>
            <a:spLocks noGrp="1"/>
          </p:cNvSpPr>
          <p:nvPr>
            <p:ph type="pic" idx="4"/>
          </p:nvPr>
        </p:nvSpPr>
        <p:spPr>
          <a:xfrm>
            <a:off x="3667826" y="2427897"/>
            <a:ext cx="2099702" cy="2115227"/>
          </a:xfrm>
          <a:prstGeom prst="rect">
            <a:avLst/>
          </a:prstGeom>
          <a:noFill/>
          <a:ln>
            <a:noFill/>
          </a:ln>
        </p:spPr>
      </p:sp>
      <p:sp>
        <p:nvSpPr>
          <p:cNvPr id="291" name="Google Shape;291;p48"/>
          <p:cNvSpPr/>
          <p:nvPr/>
        </p:nvSpPr>
        <p:spPr>
          <a:xfrm>
            <a:off x="3473824" y="2239910"/>
            <a:ext cx="2487706" cy="2491201"/>
          </a:xfrm>
          <a:prstGeom prst="rect">
            <a:avLst/>
          </a:prstGeom>
          <a:noFill/>
          <a:ln w="28575" cap="flat" cmpd="sng">
            <a:solidFill>
              <a:srgbClr val="A9BD8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92" name="Google Shape;292;p48"/>
          <p:cNvSpPr txBox="1">
            <a:spLocks noGrp="1"/>
          </p:cNvSpPr>
          <p:nvPr>
            <p:ph type="body" idx="5"/>
          </p:nvPr>
        </p:nvSpPr>
        <p:spPr>
          <a:xfrm>
            <a:off x="3473826" y="4731112"/>
            <a:ext cx="2487705" cy="531393"/>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354021"/>
              </a:buClr>
              <a:buSzPts val="1800"/>
              <a:buFont typeface="Arial"/>
              <a:buNone/>
              <a:defRPr sz="1800" b="0" i="0" u="none" strike="noStrike" cap="none">
                <a:solidFill>
                  <a:srgbClr val="35402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93" name="Google Shape;293;p48"/>
          <p:cNvSpPr txBox="1">
            <a:spLocks noGrp="1"/>
          </p:cNvSpPr>
          <p:nvPr>
            <p:ph type="body" idx="6"/>
          </p:nvPr>
        </p:nvSpPr>
        <p:spPr>
          <a:xfrm>
            <a:off x="3473825" y="5199750"/>
            <a:ext cx="2487705" cy="531393"/>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94" name="Google Shape;294;p48"/>
          <p:cNvSpPr>
            <a:spLocks noGrp="1"/>
          </p:cNvSpPr>
          <p:nvPr>
            <p:ph type="pic" idx="7"/>
          </p:nvPr>
        </p:nvSpPr>
        <p:spPr>
          <a:xfrm>
            <a:off x="6437921" y="2427897"/>
            <a:ext cx="2099702" cy="2115227"/>
          </a:xfrm>
          <a:prstGeom prst="rect">
            <a:avLst/>
          </a:prstGeom>
          <a:noFill/>
          <a:ln>
            <a:noFill/>
          </a:ln>
        </p:spPr>
      </p:sp>
      <p:sp>
        <p:nvSpPr>
          <p:cNvPr id="295" name="Google Shape;295;p48"/>
          <p:cNvSpPr/>
          <p:nvPr/>
        </p:nvSpPr>
        <p:spPr>
          <a:xfrm>
            <a:off x="6243919" y="2239910"/>
            <a:ext cx="2487706" cy="2491201"/>
          </a:xfrm>
          <a:prstGeom prst="rect">
            <a:avLst/>
          </a:prstGeom>
          <a:noFill/>
          <a:ln w="28575" cap="flat" cmpd="sng">
            <a:solidFill>
              <a:srgbClr val="A9BD8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96" name="Google Shape;296;p48"/>
          <p:cNvSpPr/>
          <p:nvPr/>
        </p:nvSpPr>
        <p:spPr>
          <a:xfrm>
            <a:off x="9014014" y="2239910"/>
            <a:ext cx="2487706" cy="2491201"/>
          </a:xfrm>
          <a:prstGeom prst="rect">
            <a:avLst/>
          </a:prstGeom>
          <a:noFill/>
          <a:ln w="28575" cap="flat" cmpd="sng">
            <a:solidFill>
              <a:srgbClr val="A9BD8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297" name="Google Shape;297;p48"/>
          <p:cNvSpPr txBox="1">
            <a:spLocks noGrp="1"/>
          </p:cNvSpPr>
          <p:nvPr>
            <p:ph type="body" idx="8"/>
          </p:nvPr>
        </p:nvSpPr>
        <p:spPr>
          <a:xfrm>
            <a:off x="6243921" y="4731112"/>
            <a:ext cx="2487705" cy="531393"/>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354021"/>
              </a:buClr>
              <a:buSzPts val="1800"/>
              <a:buFont typeface="Arial"/>
              <a:buNone/>
              <a:defRPr sz="1800" b="0" i="0" u="none" strike="noStrike" cap="none">
                <a:solidFill>
                  <a:srgbClr val="35402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98" name="Google Shape;298;p48"/>
          <p:cNvSpPr txBox="1">
            <a:spLocks noGrp="1"/>
          </p:cNvSpPr>
          <p:nvPr>
            <p:ph type="body" idx="9"/>
          </p:nvPr>
        </p:nvSpPr>
        <p:spPr>
          <a:xfrm>
            <a:off x="6243920" y="5199750"/>
            <a:ext cx="2487705" cy="531393"/>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99" name="Google Shape;299;p48"/>
          <p:cNvSpPr>
            <a:spLocks noGrp="1"/>
          </p:cNvSpPr>
          <p:nvPr>
            <p:ph type="pic" idx="13"/>
          </p:nvPr>
        </p:nvSpPr>
        <p:spPr>
          <a:xfrm>
            <a:off x="9208016" y="2427897"/>
            <a:ext cx="2099702" cy="2115227"/>
          </a:xfrm>
          <a:prstGeom prst="rect">
            <a:avLst/>
          </a:prstGeom>
          <a:noFill/>
          <a:ln>
            <a:noFill/>
          </a:ln>
        </p:spPr>
      </p:sp>
      <p:sp>
        <p:nvSpPr>
          <p:cNvPr id="300" name="Google Shape;300;p48"/>
          <p:cNvSpPr txBox="1">
            <a:spLocks noGrp="1"/>
          </p:cNvSpPr>
          <p:nvPr>
            <p:ph type="body" idx="14"/>
          </p:nvPr>
        </p:nvSpPr>
        <p:spPr>
          <a:xfrm>
            <a:off x="9014015" y="4731112"/>
            <a:ext cx="2487705" cy="531393"/>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354021"/>
              </a:buClr>
              <a:buSzPts val="1800"/>
              <a:buFont typeface="Arial"/>
              <a:buNone/>
              <a:defRPr sz="1800" b="0" i="0" u="none" strike="noStrike" cap="none">
                <a:solidFill>
                  <a:srgbClr val="35402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01" name="Google Shape;301;p48"/>
          <p:cNvSpPr txBox="1">
            <a:spLocks noGrp="1"/>
          </p:cNvSpPr>
          <p:nvPr>
            <p:ph type="body" idx="15"/>
          </p:nvPr>
        </p:nvSpPr>
        <p:spPr>
          <a:xfrm>
            <a:off x="9014014" y="5199750"/>
            <a:ext cx="2487705" cy="531393"/>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02" name="Google Shape;302;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3" name="Google Shape;303;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4" name="Google Shape;304;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ur Team 8-Up">
  <p:cSld name="Our Team 8-Up">
    <p:spTree>
      <p:nvGrpSpPr>
        <p:cNvPr id="1" name="Shape 305"/>
        <p:cNvGrpSpPr/>
        <p:nvPr/>
      </p:nvGrpSpPr>
      <p:grpSpPr>
        <a:xfrm>
          <a:off x="0" y="0"/>
          <a:ext cx="0" cy="0"/>
          <a:chOff x="0" y="0"/>
          <a:chExt cx="0" cy="0"/>
        </a:xfrm>
      </p:grpSpPr>
      <p:sp>
        <p:nvSpPr>
          <p:cNvPr id="306" name="Google Shape;306;p49"/>
          <p:cNvSpPr/>
          <p:nvPr/>
        </p:nvSpPr>
        <p:spPr>
          <a:xfrm>
            <a:off x="-1" y="4354286"/>
            <a:ext cx="12192001" cy="2503713"/>
          </a:xfrm>
          <a:prstGeom prst="rect">
            <a:avLst/>
          </a:prstGeom>
          <a:solidFill>
            <a:schemeClr val="accent5">
              <a:alpha val="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307" name="Google Shape;307;p49"/>
          <p:cNvSpPr txBox="1">
            <a:spLocks noGrp="1"/>
          </p:cNvSpPr>
          <p:nvPr>
            <p:ph type="title"/>
          </p:nvPr>
        </p:nvSpPr>
        <p:spPr>
          <a:xfrm>
            <a:off x="4097106" y="589720"/>
            <a:ext cx="4006114" cy="657784"/>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0"/>
              </a:spcBef>
              <a:spcAft>
                <a:spcPts val="0"/>
              </a:spcAft>
              <a:buClr>
                <a:schemeClr val="accent2"/>
              </a:buClr>
              <a:buSzPts val="2400"/>
              <a:buFont typeface="Arial"/>
              <a:buNone/>
              <a:defRPr sz="2400" b="0" i="0" u="none" strike="noStrike" cap="none">
                <a:solidFill>
                  <a:schemeClr val="accent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08" name="Google Shape;308;p49"/>
          <p:cNvSpPr>
            <a:spLocks noGrp="1"/>
          </p:cNvSpPr>
          <p:nvPr>
            <p:ph type="pic" idx="2"/>
          </p:nvPr>
        </p:nvSpPr>
        <p:spPr>
          <a:xfrm>
            <a:off x="1564029" y="1862038"/>
            <a:ext cx="1243292" cy="1144666"/>
          </a:xfrm>
          <a:prstGeom prst="rect">
            <a:avLst/>
          </a:prstGeom>
          <a:noFill/>
          <a:ln>
            <a:noFill/>
          </a:ln>
        </p:spPr>
      </p:sp>
      <p:sp>
        <p:nvSpPr>
          <p:cNvPr id="309" name="Google Shape;309;p49"/>
          <p:cNvSpPr/>
          <p:nvPr/>
        </p:nvSpPr>
        <p:spPr>
          <a:xfrm>
            <a:off x="1449156" y="1719144"/>
            <a:ext cx="1473039" cy="1430455"/>
          </a:xfrm>
          <a:prstGeom prst="rect">
            <a:avLst/>
          </a:prstGeom>
          <a:noFill/>
          <a:ln w="28575" cap="flat" cmpd="sng">
            <a:solidFill>
              <a:srgbClr val="A9BD8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310" name="Google Shape;310;p49"/>
          <p:cNvSpPr txBox="1">
            <a:spLocks noGrp="1"/>
          </p:cNvSpPr>
          <p:nvPr>
            <p:ph type="body" idx="1"/>
          </p:nvPr>
        </p:nvSpPr>
        <p:spPr>
          <a:xfrm>
            <a:off x="1028073" y="3212687"/>
            <a:ext cx="2315205" cy="348421"/>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354021"/>
              </a:buClr>
              <a:buSzPts val="1600"/>
              <a:buFont typeface="Arial"/>
              <a:buNone/>
              <a:defRPr sz="1600" b="0" i="0" u="none" strike="noStrike" cap="none">
                <a:solidFill>
                  <a:srgbClr val="35402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11" name="Google Shape;311;p49"/>
          <p:cNvSpPr txBox="1">
            <a:spLocks noGrp="1"/>
          </p:cNvSpPr>
          <p:nvPr>
            <p:ph type="body" idx="3"/>
          </p:nvPr>
        </p:nvSpPr>
        <p:spPr>
          <a:xfrm>
            <a:off x="1028073" y="3496277"/>
            <a:ext cx="2315205" cy="28706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12" name="Google Shape;312;p49"/>
          <p:cNvSpPr>
            <a:spLocks noGrp="1"/>
          </p:cNvSpPr>
          <p:nvPr>
            <p:ph type="pic" idx="4"/>
          </p:nvPr>
        </p:nvSpPr>
        <p:spPr>
          <a:xfrm>
            <a:off x="4211979" y="1862038"/>
            <a:ext cx="1243292" cy="1144666"/>
          </a:xfrm>
          <a:prstGeom prst="rect">
            <a:avLst/>
          </a:prstGeom>
          <a:noFill/>
          <a:ln>
            <a:noFill/>
          </a:ln>
        </p:spPr>
      </p:sp>
      <p:sp>
        <p:nvSpPr>
          <p:cNvPr id="313" name="Google Shape;313;p49"/>
          <p:cNvSpPr/>
          <p:nvPr/>
        </p:nvSpPr>
        <p:spPr>
          <a:xfrm>
            <a:off x="4097106" y="1719144"/>
            <a:ext cx="1473039" cy="1430455"/>
          </a:xfrm>
          <a:prstGeom prst="rect">
            <a:avLst/>
          </a:prstGeom>
          <a:noFill/>
          <a:ln w="28575" cap="flat" cmpd="sng">
            <a:solidFill>
              <a:srgbClr val="A9BD8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314" name="Google Shape;314;p49"/>
          <p:cNvSpPr txBox="1">
            <a:spLocks noGrp="1"/>
          </p:cNvSpPr>
          <p:nvPr>
            <p:ph type="body" idx="5"/>
          </p:nvPr>
        </p:nvSpPr>
        <p:spPr>
          <a:xfrm>
            <a:off x="3676023" y="3212687"/>
            <a:ext cx="2315205" cy="348421"/>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354021"/>
              </a:buClr>
              <a:buSzPts val="1600"/>
              <a:buFont typeface="Arial"/>
              <a:buNone/>
              <a:defRPr sz="1600" b="0" i="0" u="none" strike="noStrike" cap="none">
                <a:solidFill>
                  <a:srgbClr val="35402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15" name="Google Shape;315;p49"/>
          <p:cNvSpPr txBox="1">
            <a:spLocks noGrp="1"/>
          </p:cNvSpPr>
          <p:nvPr>
            <p:ph type="body" idx="6"/>
          </p:nvPr>
        </p:nvSpPr>
        <p:spPr>
          <a:xfrm>
            <a:off x="3676023" y="3496277"/>
            <a:ext cx="2315205" cy="28706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16" name="Google Shape;316;p49"/>
          <p:cNvSpPr>
            <a:spLocks noGrp="1"/>
          </p:cNvSpPr>
          <p:nvPr>
            <p:ph type="pic" idx="7"/>
          </p:nvPr>
        </p:nvSpPr>
        <p:spPr>
          <a:xfrm>
            <a:off x="6859928" y="1862038"/>
            <a:ext cx="1243292" cy="1144666"/>
          </a:xfrm>
          <a:prstGeom prst="rect">
            <a:avLst/>
          </a:prstGeom>
          <a:noFill/>
          <a:ln>
            <a:noFill/>
          </a:ln>
        </p:spPr>
      </p:sp>
      <p:sp>
        <p:nvSpPr>
          <p:cNvPr id="317" name="Google Shape;317;p49"/>
          <p:cNvSpPr/>
          <p:nvPr/>
        </p:nvSpPr>
        <p:spPr>
          <a:xfrm>
            <a:off x="6745055" y="1719144"/>
            <a:ext cx="1473039" cy="1430455"/>
          </a:xfrm>
          <a:prstGeom prst="rect">
            <a:avLst/>
          </a:prstGeom>
          <a:noFill/>
          <a:ln w="28575" cap="flat" cmpd="sng">
            <a:solidFill>
              <a:srgbClr val="A9BD8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318" name="Google Shape;318;p49"/>
          <p:cNvSpPr txBox="1">
            <a:spLocks noGrp="1"/>
          </p:cNvSpPr>
          <p:nvPr>
            <p:ph type="body" idx="8"/>
          </p:nvPr>
        </p:nvSpPr>
        <p:spPr>
          <a:xfrm>
            <a:off x="6323972" y="3212687"/>
            <a:ext cx="2315205" cy="348421"/>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354021"/>
              </a:buClr>
              <a:buSzPts val="1600"/>
              <a:buFont typeface="Arial"/>
              <a:buNone/>
              <a:defRPr sz="1600" b="0" i="0" u="none" strike="noStrike" cap="none">
                <a:solidFill>
                  <a:srgbClr val="35402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19" name="Google Shape;319;p49"/>
          <p:cNvSpPr txBox="1">
            <a:spLocks noGrp="1"/>
          </p:cNvSpPr>
          <p:nvPr>
            <p:ph type="body" idx="9"/>
          </p:nvPr>
        </p:nvSpPr>
        <p:spPr>
          <a:xfrm>
            <a:off x="6323972" y="3496277"/>
            <a:ext cx="2315205" cy="28706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20" name="Google Shape;320;p49"/>
          <p:cNvSpPr>
            <a:spLocks noGrp="1"/>
          </p:cNvSpPr>
          <p:nvPr>
            <p:ph type="pic" idx="13"/>
          </p:nvPr>
        </p:nvSpPr>
        <p:spPr>
          <a:xfrm>
            <a:off x="9507876" y="1858432"/>
            <a:ext cx="1243292" cy="1144666"/>
          </a:xfrm>
          <a:prstGeom prst="rect">
            <a:avLst/>
          </a:prstGeom>
          <a:noFill/>
          <a:ln>
            <a:noFill/>
          </a:ln>
        </p:spPr>
      </p:sp>
      <p:sp>
        <p:nvSpPr>
          <p:cNvPr id="321" name="Google Shape;321;p49"/>
          <p:cNvSpPr/>
          <p:nvPr/>
        </p:nvSpPr>
        <p:spPr>
          <a:xfrm>
            <a:off x="9393003" y="1715538"/>
            <a:ext cx="1473039" cy="1430455"/>
          </a:xfrm>
          <a:prstGeom prst="rect">
            <a:avLst/>
          </a:prstGeom>
          <a:noFill/>
          <a:ln w="28575" cap="flat" cmpd="sng">
            <a:solidFill>
              <a:srgbClr val="A9BD8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322" name="Google Shape;322;p49"/>
          <p:cNvSpPr txBox="1">
            <a:spLocks noGrp="1"/>
          </p:cNvSpPr>
          <p:nvPr>
            <p:ph type="body" idx="14"/>
          </p:nvPr>
        </p:nvSpPr>
        <p:spPr>
          <a:xfrm>
            <a:off x="8971920" y="3209081"/>
            <a:ext cx="2315205" cy="348421"/>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354021"/>
              </a:buClr>
              <a:buSzPts val="1600"/>
              <a:buFont typeface="Arial"/>
              <a:buNone/>
              <a:defRPr sz="1600" b="0" i="0" u="none" strike="noStrike" cap="none">
                <a:solidFill>
                  <a:srgbClr val="35402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23" name="Google Shape;323;p49"/>
          <p:cNvSpPr txBox="1">
            <a:spLocks noGrp="1"/>
          </p:cNvSpPr>
          <p:nvPr>
            <p:ph type="body" idx="15"/>
          </p:nvPr>
        </p:nvSpPr>
        <p:spPr>
          <a:xfrm>
            <a:off x="8971920" y="3492671"/>
            <a:ext cx="2315205" cy="28706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24" name="Google Shape;324;p49"/>
          <p:cNvSpPr>
            <a:spLocks noGrp="1"/>
          </p:cNvSpPr>
          <p:nvPr>
            <p:ph type="pic" idx="16"/>
          </p:nvPr>
        </p:nvSpPr>
        <p:spPr>
          <a:xfrm>
            <a:off x="1564029" y="4129478"/>
            <a:ext cx="1243292" cy="1144666"/>
          </a:xfrm>
          <a:prstGeom prst="rect">
            <a:avLst/>
          </a:prstGeom>
          <a:noFill/>
          <a:ln>
            <a:noFill/>
          </a:ln>
        </p:spPr>
      </p:sp>
      <p:sp>
        <p:nvSpPr>
          <p:cNvPr id="325" name="Google Shape;325;p49"/>
          <p:cNvSpPr/>
          <p:nvPr/>
        </p:nvSpPr>
        <p:spPr>
          <a:xfrm>
            <a:off x="1449156" y="3986584"/>
            <a:ext cx="1473039" cy="1430455"/>
          </a:xfrm>
          <a:prstGeom prst="rect">
            <a:avLst/>
          </a:prstGeom>
          <a:noFill/>
          <a:ln w="28575" cap="flat" cmpd="sng">
            <a:solidFill>
              <a:srgbClr val="A9BD8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326" name="Google Shape;326;p49"/>
          <p:cNvSpPr txBox="1">
            <a:spLocks noGrp="1"/>
          </p:cNvSpPr>
          <p:nvPr>
            <p:ph type="body" idx="17"/>
          </p:nvPr>
        </p:nvSpPr>
        <p:spPr>
          <a:xfrm>
            <a:off x="1028073" y="5480127"/>
            <a:ext cx="2315205" cy="348421"/>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354021"/>
              </a:buClr>
              <a:buSzPts val="1600"/>
              <a:buFont typeface="Arial"/>
              <a:buNone/>
              <a:defRPr sz="1600" b="0" i="0" u="none" strike="noStrike" cap="none">
                <a:solidFill>
                  <a:srgbClr val="35402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27" name="Google Shape;327;p49"/>
          <p:cNvSpPr txBox="1">
            <a:spLocks noGrp="1"/>
          </p:cNvSpPr>
          <p:nvPr>
            <p:ph type="body" idx="18"/>
          </p:nvPr>
        </p:nvSpPr>
        <p:spPr>
          <a:xfrm>
            <a:off x="1028073" y="5763717"/>
            <a:ext cx="2315205" cy="28706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28" name="Google Shape;328;p49"/>
          <p:cNvSpPr>
            <a:spLocks noGrp="1"/>
          </p:cNvSpPr>
          <p:nvPr>
            <p:ph type="pic" idx="19"/>
          </p:nvPr>
        </p:nvSpPr>
        <p:spPr>
          <a:xfrm>
            <a:off x="4211979" y="4129478"/>
            <a:ext cx="1243292" cy="1144666"/>
          </a:xfrm>
          <a:prstGeom prst="rect">
            <a:avLst/>
          </a:prstGeom>
          <a:noFill/>
          <a:ln>
            <a:noFill/>
          </a:ln>
        </p:spPr>
      </p:sp>
      <p:sp>
        <p:nvSpPr>
          <p:cNvPr id="329" name="Google Shape;329;p49"/>
          <p:cNvSpPr/>
          <p:nvPr/>
        </p:nvSpPr>
        <p:spPr>
          <a:xfrm>
            <a:off x="4097106" y="3986584"/>
            <a:ext cx="1473039" cy="1430455"/>
          </a:xfrm>
          <a:prstGeom prst="rect">
            <a:avLst/>
          </a:prstGeom>
          <a:noFill/>
          <a:ln w="28575" cap="flat" cmpd="sng">
            <a:solidFill>
              <a:srgbClr val="A9BD8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330" name="Google Shape;330;p49"/>
          <p:cNvSpPr txBox="1">
            <a:spLocks noGrp="1"/>
          </p:cNvSpPr>
          <p:nvPr>
            <p:ph type="body" idx="20"/>
          </p:nvPr>
        </p:nvSpPr>
        <p:spPr>
          <a:xfrm>
            <a:off x="3676023" y="5480127"/>
            <a:ext cx="2315205" cy="348421"/>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354021"/>
              </a:buClr>
              <a:buSzPts val="1600"/>
              <a:buFont typeface="Arial"/>
              <a:buNone/>
              <a:defRPr sz="1600" b="0" i="0" u="none" strike="noStrike" cap="none">
                <a:solidFill>
                  <a:srgbClr val="35402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31" name="Google Shape;331;p49"/>
          <p:cNvSpPr txBox="1">
            <a:spLocks noGrp="1"/>
          </p:cNvSpPr>
          <p:nvPr>
            <p:ph type="body" idx="21"/>
          </p:nvPr>
        </p:nvSpPr>
        <p:spPr>
          <a:xfrm>
            <a:off x="3676023" y="5763717"/>
            <a:ext cx="2315205" cy="28706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32" name="Google Shape;332;p49"/>
          <p:cNvSpPr>
            <a:spLocks noGrp="1"/>
          </p:cNvSpPr>
          <p:nvPr>
            <p:ph type="pic" idx="22"/>
          </p:nvPr>
        </p:nvSpPr>
        <p:spPr>
          <a:xfrm>
            <a:off x="6859928" y="4129478"/>
            <a:ext cx="1243292" cy="1144666"/>
          </a:xfrm>
          <a:prstGeom prst="rect">
            <a:avLst/>
          </a:prstGeom>
          <a:noFill/>
          <a:ln>
            <a:noFill/>
          </a:ln>
        </p:spPr>
      </p:sp>
      <p:sp>
        <p:nvSpPr>
          <p:cNvPr id="333" name="Google Shape;333;p49"/>
          <p:cNvSpPr/>
          <p:nvPr/>
        </p:nvSpPr>
        <p:spPr>
          <a:xfrm>
            <a:off x="6745055" y="3986584"/>
            <a:ext cx="1473039" cy="1430455"/>
          </a:xfrm>
          <a:prstGeom prst="rect">
            <a:avLst/>
          </a:prstGeom>
          <a:noFill/>
          <a:ln w="28575" cap="flat" cmpd="sng">
            <a:solidFill>
              <a:srgbClr val="A9BD8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334" name="Google Shape;334;p49"/>
          <p:cNvSpPr txBox="1">
            <a:spLocks noGrp="1"/>
          </p:cNvSpPr>
          <p:nvPr>
            <p:ph type="body" idx="23"/>
          </p:nvPr>
        </p:nvSpPr>
        <p:spPr>
          <a:xfrm>
            <a:off x="6323972" y="5480127"/>
            <a:ext cx="2315205" cy="348421"/>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354021"/>
              </a:buClr>
              <a:buSzPts val="1600"/>
              <a:buFont typeface="Arial"/>
              <a:buNone/>
              <a:defRPr sz="1600" b="0" i="0" u="none" strike="noStrike" cap="none">
                <a:solidFill>
                  <a:srgbClr val="35402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35" name="Google Shape;335;p49"/>
          <p:cNvSpPr txBox="1">
            <a:spLocks noGrp="1"/>
          </p:cNvSpPr>
          <p:nvPr>
            <p:ph type="body" idx="24"/>
          </p:nvPr>
        </p:nvSpPr>
        <p:spPr>
          <a:xfrm>
            <a:off x="6323972" y="5763717"/>
            <a:ext cx="2315205" cy="28706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36" name="Google Shape;336;p49"/>
          <p:cNvSpPr>
            <a:spLocks noGrp="1"/>
          </p:cNvSpPr>
          <p:nvPr>
            <p:ph type="pic" idx="25"/>
          </p:nvPr>
        </p:nvSpPr>
        <p:spPr>
          <a:xfrm>
            <a:off x="9507876" y="4125872"/>
            <a:ext cx="1243292" cy="1144666"/>
          </a:xfrm>
          <a:prstGeom prst="rect">
            <a:avLst/>
          </a:prstGeom>
          <a:noFill/>
          <a:ln>
            <a:noFill/>
          </a:ln>
        </p:spPr>
      </p:sp>
      <p:sp>
        <p:nvSpPr>
          <p:cNvPr id="337" name="Google Shape;337;p49"/>
          <p:cNvSpPr/>
          <p:nvPr/>
        </p:nvSpPr>
        <p:spPr>
          <a:xfrm>
            <a:off x="9393003" y="3982978"/>
            <a:ext cx="1473039" cy="1430455"/>
          </a:xfrm>
          <a:prstGeom prst="rect">
            <a:avLst/>
          </a:prstGeom>
          <a:noFill/>
          <a:ln w="28575" cap="flat" cmpd="sng">
            <a:solidFill>
              <a:srgbClr val="A9BD8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338" name="Google Shape;338;p49"/>
          <p:cNvSpPr txBox="1">
            <a:spLocks noGrp="1"/>
          </p:cNvSpPr>
          <p:nvPr>
            <p:ph type="body" idx="26"/>
          </p:nvPr>
        </p:nvSpPr>
        <p:spPr>
          <a:xfrm>
            <a:off x="8971920" y="5476521"/>
            <a:ext cx="2315205" cy="348421"/>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rgbClr val="354021"/>
              </a:buClr>
              <a:buSzPts val="1600"/>
              <a:buFont typeface="Arial"/>
              <a:buNone/>
              <a:defRPr sz="1600" b="0" i="0" u="none" strike="noStrike" cap="none">
                <a:solidFill>
                  <a:srgbClr val="35402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39" name="Google Shape;339;p49"/>
          <p:cNvSpPr txBox="1">
            <a:spLocks noGrp="1"/>
          </p:cNvSpPr>
          <p:nvPr>
            <p:ph type="body" idx="27"/>
          </p:nvPr>
        </p:nvSpPr>
        <p:spPr>
          <a:xfrm>
            <a:off x="8971920" y="5760111"/>
            <a:ext cx="2315205" cy="287066"/>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dk1"/>
              </a:buClr>
              <a:buSzPts val="1200"/>
              <a:buFont typeface="Arial"/>
              <a:buNone/>
              <a:defRPr sz="12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40" name="Google Shape;34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1" name="Google Shape;34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2" name="Google Shape;34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Funding">
  <p:cSld name="Funding">
    <p:spTree>
      <p:nvGrpSpPr>
        <p:cNvPr id="1" name="Shape 343"/>
        <p:cNvGrpSpPr/>
        <p:nvPr/>
      </p:nvGrpSpPr>
      <p:grpSpPr>
        <a:xfrm>
          <a:off x="0" y="0"/>
          <a:ext cx="0" cy="0"/>
          <a:chOff x="0" y="0"/>
          <a:chExt cx="0" cy="0"/>
        </a:xfrm>
      </p:grpSpPr>
      <p:sp>
        <p:nvSpPr>
          <p:cNvPr id="344" name="Google Shape;344;p50"/>
          <p:cNvSpPr/>
          <p:nvPr/>
        </p:nvSpPr>
        <p:spPr>
          <a:xfrm>
            <a:off x="0" y="0"/>
            <a:ext cx="12192000" cy="2170545"/>
          </a:xfrm>
          <a:prstGeom prst="rect">
            <a:avLst/>
          </a:prstGeom>
          <a:solidFill>
            <a:srgbClr val="D6E2E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345" name="Google Shape;345;p50"/>
          <p:cNvSpPr txBox="1">
            <a:spLocks noGrp="1"/>
          </p:cNvSpPr>
          <p:nvPr>
            <p:ph type="title"/>
          </p:nvPr>
        </p:nvSpPr>
        <p:spPr>
          <a:xfrm>
            <a:off x="4038600" y="615940"/>
            <a:ext cx="4137262" cy="938778"/>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0"/>
              </a:spcBef>
              <a:spcAft>
                <a:spcPts val="0"/>
              </a:spcAft>
              <a:buClr>
                <a:srgbClr val="323F4F"/>
              </a:buClr>
              <a:buSzPts val="2400"/>
              <a:buFont typeface="Arial"/>
              <a:buNone/>
              <a:defRPr sz="2400" b="0" i="0" u="none" strike="noStrike" cap="none">
                <a:solidFill>
                  <a:srgbClr val="323F4F"/>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46" name="Google Shape;346;p50"/>
          <p:cNvSpPr txBox="1">
            <a:spLocks noGrp="1"/>
          </p:cNvSpPr>
          <p:nvPr>
            <p:ph type="body" idx="1"/>
          </p:nvPr>
        </p:nvSpPr>
        <p:spPr>
          <a:xfrm>
            <a:off x="1101170" y="3079567"/>
            <a:ext cx="1200150" cy="1151632"/>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70000"/>
              </a:lnSpc>
              <a:spcBef>
                <a:spcPts val="0"/>
              </a:spcBef>
              <a:spcAft>
                <a:spcPts val="0"/>
              </a:spcAft>
              <a:buClr>
                <a:schemeClr val="dk2"/>
              </a:buClr>
              <a:buSzPts val="3200"/>
              <a:buFont typeface="Arial"/>
              <a:buNone/>
              <a:defRPr sz="3200" b="0" i="0" u="none" strike="noStrike" cap="none">
                <a:solidFill>
                  <a:schemeClr val="dk2"/>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47" name="Google Shape;347;p50"/>
          <p:cNvSpPr txBox="1">
            <a:spLocks noGrp="1"/>
          </p:cNvSpPr>
          <p:nvPr>
            <p:ph type="body" idx="2"/>
          </p:nvPr>
        </p:nvSpPr>
        <p:spPr>
          <a:xfrm>
            <a:off x="4010890" y="3079567"/>
            <a:ext cx="1223858" cy="1151632"/>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70000"/>
              </a:lnSpc>
              <a:spcBef>
                <a:spcPts val="0"/>
              </a:spcBef>
              <a:spcAft>
                <a:spcPts val="0"/>
              </a:spcAft>
              <a:buClr>
                <a:schemeClr val="dk2"/>
              </a:buClr>
              <a:buSzPts val="3200"/>
              <a:buFont typeface="Arial"/>
              <a:buNone/>
              <a:defRPr sz="3200" b="0" i="0" u="none" strike="noStrike" cap="none">
                <a:solidFill>
                  <a:schemeClr val="dk2"/>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48" name="Google Shape;348;p50"/>
          <p:cNvSpPr txBox="1">
            <a:spLocks noGrp="1"/>
          </p:cNvSpPr>
          <p:nvPr>
            <p:ph type="body" idx="3"/>
          </p:nvPr>
        </p:nvSpPr>
        <p:spPr>
          <a:xfrm>
            <a:off x="6988252" y="3079567"/>
            <a:ext cx="1187610" cy="1151632"/>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70000"/>
              </a:lnSpc>
              <a:spcBef>
                <a:spcPts val="0"/>
              </a:spcBef>
              <a:spcAft>
                <a:spcPts val="0"/>
              </a:spcAft>
              <a:buClr>
                <a:schemeClr val="dk2"/>
              </a:buClr>
              <a:buSzPts val="3200"/>
              <a:buFont typeface="Arial"/>
              <a:buNone/>
              <a:defRPr sz="3200" b="0" i="0" u="none" strike="noStrike" cap="none">
                <a:solidFill>
                  <a:schemeClr val="dk2"/>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49" name="Google Shape;349;p50"/>
          <p:cNvSpPr txBox="1">
            <a:spLocks noGrp="1"/>
          </p:cNvSpPr>
          <p:nvPr>
            <p:ph type="body" idx="4"/>
          </p:nvPr>
        </p:nvSpPr>
        <p:spPr>
          <a:xfrm>
            <a:off x="9879382" y="3079567"/>
            <a:ext cx="1211785" cy="1151632"/>
          </a:xfrm>
          <a:prstGeom prst="rect">
            <a:avLst/>
          </a:prstGeom>
          <a:noFill/>
          <a:ln>
            <a:noFill/>
          </a:ln>
        </p:spPr>
        <p:txBody>
          <a:bodyPr spcFirstLastPara="1" wrap="square" lIns="91425" tIns="45700" rIns="91425" bIns="45700" anchor="ctr" anchorCtr="0">
            <a:noAutofit/>
          </a:bodyPr>
          <a:lstStyle>
            <a:lvl1pPr marL="457200" marR="0" lvl="0" indent="-228600" algn="ctr" rtl="0">
              <a:lnSpc>
                <a:spcPct val="70000"/>
              </a:lnSpc>
              <a:spcBef>
                <a:spcPts val="0"/>
              </a:spcBef>
              <a:spcAft>
                <a:spcPts val="0"/>
              </a:spcAft>
              <a:buClr>
                <a:schemeClr val="dk2"/>
              </a:buClr>
              <a:buSzPts val="3200"/>
              <a:buFont typeface="Arial"/>
              <a:buNone/>
              <a:defRPr sz="3200" b="0" i="0" u="none" strike="noStrike" cap="none">
                <a:solidFill>
                  <a:schemeClr val="dk2"/>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50" name="Google Shape;350;p50"/>
          <p:cNvSpPr txBox="1">
            <a:spLocks noGrp="1"/>
          </p:cNvSpPr>
          <p:nvPr>
            <p:ph type="body" idx="5"/>
          </p:nvPr>
        </p:nvSpPr>
        <p:spPr>
          <a:xfrm>
            <a:off x="510458" y="4524194"/>
            <a:ext cx="2381574" cy="632643"/>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chemeClr val="dk2"/>
              </a:buClr>
              <a:buSzPts val="1800"/>
              <a:buFont typeface="Arial"/>
              <a:buNone/>
              <a:defRPr sz="1800" b="0" i="0" u="none" strike="noStrike" cap="none">
                <a:solidFill>
                  <a:schemeClr val="dk2"/>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51" name="Google Shape;351;p50"/>
          <p:cNvSpPr txBox="1">
            <a:spLocks noGrp="1"/>
          </p:cNvSpPr>
          <p:nvPr>
            <p:ph type="body" idx="6"/>
          </p:nvPr>
        </p:nvSpPr>
        <p:spPr>
          <a:xfrm>
            <a:off x="510458" y="5156838"/>
            <a:ext cx="2381574" cy="9053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52" name="Google Shape;352;p50"/>
          <p:cNvSpPr txBox="1">
            <a:spLocks noGrp="1"/>
          </p:cNvSpPr>
          <p:nvPr>
            <p:ph type="body" idx="7"/>
          </p:nvPr>
        </p:nvSpPr>
        <p:spPr>
          <a:xfrm>
            <a:off x="3432032" y="4524194"/>
            <a:ext cx="2381574" cy="632643"/>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chemeClr val="dk2"/>
              </a:buClr>
              <a:buSzPts val="1800"/>
              <a:buFont typeface="Arial"/>
              <a:buNone/>
              <a:defRPr sz="1800" b="0" i="0" u="none" strike="noStrike" cap="none">
                <a:solidFill>
                  <a:schemeClr val="dk2"/>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53" name="Google Shape;353;p50"/>
          <p:cNvSpPr txBox="1">
            <a:spLocks noGrp="1"/>
          </p:cNvSpPr>
          <p:nvPr>
            <p:ph type="body" idx="8"/>
          </p:nvPr>
        </p:nvSpPr>
        <p:spPr>
          <a:xfrm>
            <a:off x="3432032" y="5156837"/>
            <a:ext cx="2381574" cy="9053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54" name="Google Shape;354;p50"/>
          <p:cNvSpPr txBox="1">
            <a:spLocks noGrp="1"/>
          </p:cNvSpPr>
          <p:nvPr>
            <p:ph type="body" idx="9"/>
          </p:nvPr>
        </p:nvSpPr>
        <p:spPr>
          <a:xfrm>
            <a:off x="6391270" y="4524194"/>
            <a:ext cx="2381574" cy="632643"/>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chemeClr val="dk2"/>
              </a:buClr>
              <a:buSzPts val="1800"/>
              <a:buFont typeface="Arial"/>
              <a:buNone/>
              <a:defRPr sz="1800" b="0" i="0" u="none" strike="noStrike" cap="none">
                <a:solidFill>
                  <a:schemeClr val="dk2"/>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55" name="Google Shape;355;p50"/>
          <p:cNvSpPr txBox="1">
            <a:spLocks noGrp="1"/>
          </p:cNvSpPr>
          <p:nvPr>
            <p:ph type="body" idx="13"/>
          </p:nvPr>
        </p:nvSpPr>
        <p:spPr>
          <a:xfrm>
            <a:off x="6391270" y="5157592"/>
            <a:ext cx="2381574" cy="9053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56" name="Google Shape;356;p50"/>
          <p:cNvSpPr txBox="1">
            <a:spLocks noGrp="1"/>
          </p:cNvSpPr>
          <p:nvPr>
            <p:ph type="body" idx="14"/>
          </p:nvPr>
        </p:nvSpPr>
        <p:spPr>
          <a:xfrm>
            <a:off x="9294487" y="4524194"/>
            <a:ext cx="2381574" cy="632643"/>
          </a:xfrm>
          <a:prstGeom prst="rect">
            <a:avLst/>
          </a:prstGeom>
          <a:noFill/>
          <a:ln>
            <a:noFill/>
          </a:ln>
        </p:spPr>
        <p:txBody>
          <a:bodyPr spcFirstLastPara="1" wrap="square" lIns="91425" tIns="45700" rIns="91425" bIns="45700" anchor="b" anchorCtr="0">
            <a:noAutofit/>
          </a:bodyPr>
          <a:lstStyle>
            <a:lvl1pPr marL="457200" marR="0" lvl="0" indent="-228600" algn="ctr" rtl="0">
              <a:lnSpc>
                <a:spcPct val="90000"/>
              </a:lnSpc>
              <a:spcBef>
                <a:spcPts val="1000"/>
              </a:spcBef>
              <a:spcAft>
                <a:spcPts val="0"/>
              </a:spcAft>
              <a:buClr>
                <a:schemeClr val="dk2"/>
              </a:buClr>
              <a:buSzPts val="1800"/>
              <a:buFont typeface="Arial"/>
              <a:buNone/>
              <a:defRPr sz="1800" b="0" i="0" u="none" strike="noStrike" cap="none">
                <a:solidFill>
                  <a:schemeClr val="dk2"/>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57" name="Google Shape;357;p50"/>
          <p:cNvSpPr txBox="1">
            <a:spLocks noGrp="1"/>
          </p:cNvSpPr>
          <p:nvPr>
            <p:ph type="body" idx="15"/>
          </p:nvPr>
        </p:nvSpPr>
        <p:spPr>
          <a:xfrm>
            <a:off x="9294487" y="5166170"/>
            <a:ext cx="2381574" cy="9053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58" name="Google Shape;358;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9" name="Google Shape;359;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0" name="Google Shape;360;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ummary">
  <p:cSld name="Summary">
    <p:spTree>
      <p:nvGrpSpPr>
        <p:cNvPr id="1" name="Shape 361"/>
        <p:cNvGrpSpPr/>
        <p:nvPr/>
      </p:nvGrpSpPr>
      <p:grpSpPr>
        <a:xfrm>
          <a:off x="0" y="0"/>
          <a:ext cx="0" cy="0"/>
          <a:chOff x="0" y="0"/>
          <a:chExt cx="0" cy="0"/>
        </a:xfrm>
      </p:grpSpPr>
      <p:sp>
        <p:nvSpPr>
          <p:cNvPr id="362" name="Google Shape;362;p51"/>
          <p:cNvSpPr txBox="1">
            <a:spLocks noGrp="1"/>
          </p:cNvSpPr>
          <p:nvPr>
            <p:ph type="title"/>
          </p:nvPr>
        </p:nvSpPr>
        <p:spPr>
          <a:xfrm>
            <a:off x="1186544" y="-1"/>
            <a:ext cx="3944790" cy="1845127"/>
          </a:xfrm>
          <a:prstGeom prst="rect">
            <a:avLst/>
          </a:prstGeom>
          <a:noFill/>
          <a:ln>
            <a:noFill/>
          </a:ln>
        </p:spPr>
        <p:txBody>
          <a:bodyPr spcFirstLastPara="1" wrap="square" lIns="91425" tIns="45700" rIns="91425" bIns="45700" anchor="ctr" anchorCtr="0">
            <a:noAutofit/>
          </a:bodyPr>
          <a:lstStyle>
            <a:lvl1pPr marR="0" lvl="0" algn="r" rtl="0">
              <a:lnSpc>
                <a:spcPct val="90000"/>
              </a:lnSpc>
              <a:spcBef>
                <a:spcPts val="0"/>
              </a:spcBef>
              <a:spcAft>
                <a:spcPts val="0"/>
              </a:spcAft>
              <a:buClr>
                <a:schemeClr val="accent2"/>
              </a:buClr>
              <a:buSzPts val="2400"/>
              <a:buFont typeface="Arial"/>
              <a:buNone/>
              <a:defRPr sz="2400" b="0" i="0" u="none" strike="noStrike" cap="none">
                <a:solidFill>
                  <a:schemeClr val="accent2"/>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63" name="Google Shape;363;p51"/>
          <p:cNvSpPr>
            <a:spLocks noGrp="1"/>
          </p:cNvSpPr>
          <p:nvPr>
            <p:ph type="pic" idx="2"/>
          </p:nvPr>
        </p:nvSpPr>
        <p:spPr>
          <a:xfrm>
            <a:off x="0" y="1845128"/>
            <a:ext cx="12192000" cy="5012871"/>
          </a:xfrm>
          <a:prstGeom prst="rect">
            <a:avLst/>
          </a:prstGeom>
          <a:noFill/>
          <a:ln>
            <a:noFill/>
          </a:ln>
        </p:spPr>
      </p:sp>
      <p:sp>
        <p:nvSpPr>
          <p:cNvPr id="364" name="Google Shape;364;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5" name="Google Shape;365;p51"/>
          <p:cNvSpPr txBox="1">
            <a:spLocks noGrp="1"/>
          </p:cNvSpPr>
          <p:nvPr>
            <p:ph type="body" idx="1"/>
          </p:nvPr>
        </p:nvSpPr>
        <p:spPr>
          <a:xfrm>
            <a:off x="5627913" y="0"/>
            <a:ext cx="6564087" cy="3614737"/>
          </a:xfrm>
          <a:prstGeom prst="rect">
            <a:avLst/>
          </a:prstGeom>
          <a:solidFill>
            <a:schemeClr val="accent2">
              <a:alpha val="91764"/>
            </a:schemeClr>
          </a:solidFill>
          <a:ln>
            <a:noFill/>
          </a:ln>
        </p:spPr>
        <p:txBody>
          <a:bodyPr spcFirstLastPara="1" wrap="square" lIns="640075" tIns="731500" rIns="548625" bIns="45700" anchor="t" anchorCtr="0">
            <a:noAutofit/>
          </a:bodyPr>
          <a:lstStyle>
            <a:lvl1pPr marL="457200" marR="0" lvl="0" indent="-228600" algn="l" rtl="0">
              <a:lnSpc>
                <a:spcPct val="125000"/>
              </a:lnSpc>
              <a:spcBef>
                <a:spcPts val="0"/>
              </a:spcBef>
              <a:spcAft>
                <a:spcPts val="0"/>
              </a:spcAft>
              <a:buClr>
                <a:schemeClr val="lt1"/>
              </a:buClr>
              <a:buSzPts val="1600"/>
              <a:buFont typeface="Arial"/>
              <a:buNone/>
              <a:defRPr sz="1600" b="0" i="0" u="none" strike="noStrike" cap="none">
                <a:solidFill>
                  <a:schemeClr val="lt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366" name="Google Shape;366;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7" name="Google Shape;367;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a:solidFill>
                  <a:schemeClr val="lt1"/>
                </a:solidFill>
                <a:latin typeface="Arial"/>
                <a:ea typeface="Arial"/>
                <a:cs typeface="Arial"/>
                <a:sym typeface="Arial"/>
              </a:defRPr>
            </a:lvl1pPr>
            <a:lvl2pPr marL="0" marR="0" lvl="1" indent="0" algn="r">
              <a:spcBef>
                <a:spcPts val="0"/>
              </a:spcBef>
              <a:buNone/>
              <a:defRPr sz="1200">
                <a:solidFill>
                  <a:schemeClr val="lt1"/>
                </a:solidFill>
                <a:latin typeface="Arial"/>
                <a:ea typeface="Arial"/>
                <a:cs typeface="Arial"/>
                <a:sym typeface="Arial"/>
              </a:defRPr>
            </a:lvl2pPr>
            <a:lvl3pPr marL="0" marR="0" lvl="2" indent="0" algn="r">
              <a:spcBef>
                <a:spcPts val="0"/>
              </a:spcBef>
              <a:buNone/>
              <a:defRPr sz="1200">
                <a:solidFill>
                  <a:schemeClr val="lt1"/>
                </a:solidFill>
                <a:latin typeface="Arial"/>
                <a:ea typeface="Arial"/>
                <a:cs typeface="Arial"/>
                <a:sym typeface="Arial"/>
              </a:defRPr>
            </a:lvl3pPr>
            <a:lvl4pPr marL="0" marR="0" lvl="3" indent="0" algn="r">
              <a:spcBef>
                <a:spcPts val="0"/>
              </a:spcBef>
              <a:buNone/>
              <a:defRPr sz="1200">
                <a:solidFill>
                  <a:schemeClr val="lt1"/>
                </a:solidFill>
                <a:latin typeface="Arial"/>
                <a:ea typeface="Arial"/>
                <a:cs typeface="Arial"/>
                <a:sym typeface="Arial"/>
              </a:defRPr>
            </a:lvl4pPr>
            <a:lvl5pPr marL="0" marR="0" lvl="4" indent="0" algn="r">
              <a:spcBef>
                <a:spcPts val="0"/>
              </a:spcBef>
              <a:buNone/>
              <a:defRPr sz="1200">
                <a:solidFill>
                  <a:schemeClr val="lt1"/>
                </a:solidFill>
                <a:latin typeface="Arial"/>
                <a:ea typeface="Arial"/>
                <a:cs typeface="Arial"/>
                <a:sym typeface="Arial"/>
              </a:defRPr>
            </a:lvl5pPr>
            <a:lvl6pPr marL="0" marR="0" lvl="5" indent="0" algn="r">
              <a:spcBef>
                <a:spcPts val="0"/>
              </a:spcBef>
              <a:buNone/>
              <a:defRPr sz="1200">
                <a:solidFill>
                  <a:schemeClr val="lt1"/>
                </a:solidFill>
                <a:latin typeface="Arial"/>
                <a:ea typeface="Arial"/>
                <a:cs typeface="Arial"/>
                <a:sym typeface="Arial"/>
              </a:defRPr>
            </a:lvl6pPr>
            <a:lvl7pPr marL="0" marR="0" lvl="6" indent="0" algn="r">
              <a:spcBef>
                <a:spcPts val="0"/>
              </a:spcBef>
              <a:buNone/>
              <a:defRPr sz="1200">
                <a:solidFill>
                  <a:schemeClr val="lt1"/>
                </a:solidFill>
                <a:latin typeface="Arial"/>
                <a:ea typeface="Arial"/>
                <a:cs typeface="Arial"/>
                <a:sym typeface="Arial"/>
              </a:defRPr>
            </a:lvl7pPr>
            <a:lvl8pPr marL="0" marR="0" lvl="7" indent="0" algn="r">
              <a:spcBef>
                <a:spcPts val="0"/>
              </a:spcBef>
              <a:buNone/>
              <a:defRPr sz="1200">
                <a:solidFill>
                  <a:schemeClr val="lt1"/>
                </a:solidFill>
                <a:latin typeface="Arial"/>
                <a:ea typeface="Arial"/>
                <a:cs typeface="Arial"/>
                <a:sym typeface="Arial"/>
              </a:defRPr>
            </a:lvl8pPr>
            <a:lvl9pPr marL="0" marR="0" lvl="8" indent="0" algn="r">
              <a:spcBef>
                <a:spcPts val="0"/>
              </a:spcBef>
              <a:buNone/>
              <a:defRPr sz="1200">
                <a:solidFill>
                  <a:schemeClr val="lt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99FF">
            <a:alpha val="50000"/>
          </a:srgbClr>
        </a:solidFill>
        <a:effectLst/>
      </p:bgPr>
    </p:bg>
    <p:spTree>
      <p:nvGrpSpPr>
        <p:cNvPr id="1" name="Shape 9"/>
        <p:cNvGrpSpPr/>
        <p:nvPr/>
      </p:nvGrpSpPr>
      <p:grpSpPr>
        <a:xfrm>
          <a:off x="0" y="0"/>
          <a:ext cx="0" cy="0"/>
          <a:chOff x="0" y="0"/>
          <a:chExt cx="0" cy="0"/>
        </a:xfrm>
      </p:grpSpPr>
      <p:sp>
        <p:nvSpPr>
          <p:cNvPr id="10" name="Google Shape;10;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757070"/>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1" name="Google Shape;11;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1" i="0" u="none" strike="noStrike" cap="none">
                <a:solidFill>
                  <a:srgbClr val="757070"/>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2" name="Google Shape;12;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757070"/>
                </a:solidFill>
                <a:latin typeface="Arial"/>
                <a:ea typeface="Arial"/>
                <a:cs typeface="Arial"/>
                <a:sym typeface="Arial"/>
              </a:defRPr>
            </a:lvl1pPr>
            <a:lvl2pPr marL="0" marR="0" lvl="1" indent="0" algn="r" rtl="0">
              <a:spcBef>
                <a:spcPts val="0"/>
              </a:spcBef>
              <a:buNone/>
              <a:defRPr sz="1200" b="0" i="0" u="none" strike="noStrike" cap="none">
                <a:solidFill>
                  <a:srgbClr val="757070"/>
                </a:solidFill>
                <a:latin typeface="Arial"/>
                <a:ea typeface="Arial"/>
                <a:cs typeface="Arial"/>
                <a:sym typeface="Arial"/>
              </a:defRPr>
            </a:lvl2pPr>
            <a:lvl3pPr marL="0" marR="0" lvl="2" indent="0" algn="r" rtl="0">
              <a:spcBef>
                <a:spcPts val="0"/>
              </a:spcBef>
              <a:buNone/>
              <a:defRPr sz="1200" b="0" i="0" u="none" strike="noStrike" cap="none">
                <a:solidFill>
                  <a:srgbClr val="757070"/>
                </a:solidFill>
                <a:latin typeface="Arial"/>
                <a:ea typeface="Arial"/>
                <a:cs typeface="Arial"/>
                <a:sym typeface="Arial"/>
              </a:defRPr>
            </a:lvl3pPr>
            <a:lvl4pPr marL="0" marR="0" lvl="3" indent="0" algn="r" rtl="0">
              <a:spcBef>
                <a:spcPts val="0"/>
              </a:spcBef>
              <a:buNone/>
              <a:defRPr sz="1200" b="0" i="0" u="none" strike="noStrike" cap="none">
                <a:solidFill>
                  <a:srgbClr val="757070"/>
                </a:solidFill>
                <a:latin typeface="Arial"/>
                <a:ea typeface="Arial"/>
                <a:cs typeface="Arial"/>
                <a:sym typeface="Arial"/>
              </a:defRPr>
            </a:lvl4pPr>
            <a:lvl5pPr marL="0" marR="0" lvl="4" indent="0" algn="r" rtl="0">
              <a:spcBef>
                <a:spcPts val="0"/>
              </a:spcBef>
              <a:buNone/>
              <a:defRPr sz="1200" b="0" i="0" u="none" strike="noStrike" cap="none">
                <a:solidFill>
                  <a:srgbClr val="757070"/>
                </a:solidFill>
                <a:latin typeface="Arial"/>
                <a:ea typeface="Arial"/>
                <a:cs typeface="Arial"/>
                <a:sym typeface="Arial"/>
              </a:defRPr>
            </a:lvl5pPr>
            <a:lvl6pPr marL="0" marR="0" lvl="5" indent="0" algn="r" rtl="0">
              <a:spcBef>
                <a:spcPts val="0"/>
              </a:spcBef>
              <a:buNone/>
              <a:defRPr sz="1200" b="0" i="0" u="none" strike="noStrike" cap="none">
                <a:solidFill>
                  <a:srgbClr val="757070"/>
                </a:solidFill>
                <a:latin typeface="Arial"/>
                <a:ea typeface="Arial"/>
                <a:cs typeface="Arial"/>
                <a:sym typeface="Arial"/>
              </a:defRPr>
            </a:lvl6pPr>
            <a:lvl7pPr marL="0" marR="0" lvl="6" indent="0" algn="r" rtl="0">
              <a:spcBef>
                <a:spcPts val="0"/>
              </a:spcBef>
              <a:buNone/>
              <a:defRPr sz="1200" b="0" i="0" u="none" strike="noStrike" cap="none">
                <a:solidFill>
                  <a:srgbClr val="757070"/>
                </a:solidFill>
                <a:latin typeface="Arial"/>
                <a:ea typeface="Arial"/>
                <a:cs typeface="Arial"/>
                <a:sym typeface="Arial"/>
              </a:defRPr>
            </a:lvl7pPr>
            <a:lvl8pPr marL="0" marR="0" lvl="7" indent="0" algn="r" rtl="0">
              <a:spcBef>
                <a:spcPts val="0"/>
              </a:spcBef>
              <a:buNone/>
              <a:defRPr sz="1200" b="0" i="0" u="none" strike="noStrike" cap="none">
                <a:solidFill>
                  <a:srgbClr val="757070"/>
                </a:solidFill>
                <a:latin typeface="Arial"/>
                <a:ea typeface="Arial"/>
                <a:cs typeface="Arial"/>
                <a:sym typeface="Arial"/>
              </a:defRPr>
            </a:lvl8pPr>
            <a:lvl9pPr marL="0" marR="0" lvl="8" indent="0" algn="r" rtl="0">
              <a:spcBef>
                <a:spcPts val="0"/>
              </a:spcBef>
              <a:buNone/>
              <a:defRPr sz="1200" b="0" i="0" u="none" strike="noStrike" cap="none">
                <a:solidFill>
                  <a:srgbClr val="757070"/>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napac.org.uk/trauma-informed-practice-what-it-is-and-why-napac-supports-it/"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6B3D792-C0A6-2893-6597-17900DE9CAF2}"/>
              </a:ext>
            </a:extLst>
          </p:cNvPr>
          <p:cNvSpPr>
            <a:spLocks noGrp="1"/>
          </p:cNvSpPr>
          <p:nvPr>
            <p:ph type="pic" idx="2"/>
          </p:nvPr>
        </p:nvSpPr>
        <p:spPr/>
        <p:txBody>
          <a:bodyPr/>
          <a:lstStyle/>
          <a:p>
            <a:endParaRPr lang="en-GB"/>
          </a:p>
        </p:txBody>
      </p:sp>
      <p:sp>
        <p:nvSpPr>
          <p:cNvPr id="4" name="Slide Number Placeholder 3">
            <a:extLst>
              <a:ext uri="{FF2B5EF4-FFF2-40B4-BE49-F238E27FC236}">
                <a16:creationId xmlns:a16="http://schemas.microsoft.com/office/drawing/2014/main" id="{57C89AE0-410C-48A5-C170-50910906AC2F}"/>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a:t>
            </a:fld>
            <a:endParaRPr lang="en-GB"/>
          </a:p>
        </p:txBody>
      </p:sp>
      <p:sp>
        <p:nvSpPr>
          <p:cNvPr id="5" name="Text Placeholder 4">
            <a:extLst>
              <a:ext uri="{FF2B5EF4-FFF2-40B4-BE49-F238E27FC236}">
                <a16:creationId xmlns:a16="http://schemas.microsoft.com/office/drawing/2014/main" id="{D98E6E78-B5EE-88C7-00F6-0E634823F6C2}"/>
              </a:ext>
            </a:extLst>
          </p:cNvPr>
          <p:cNvSpPr>
            <a:spLocks noGrp="1"/>
          </p:cNvSpPr>
          <p:nvPr>
            <p:ph type="body" idx="1"/>
          </p:nvPr>
        </p:nvSpPr>
        <p:spPr/>
        <p:txBody>
          <a:bodyPr/>
          <a:lstStyle/>
          <a:p>
            <a:endParaRPr lang="en-GB"/>
          </a:p>
        </p:txBody>
      </p:sp>
      <p:pic>
        <p:nvPicPr>
          <p:cNvPr id="9" name="Picture 8">
            <a:extLst>
              <a:ext uri="{FF2B5EF4-FFF2-40B4-BE49-F238E27FC236}">
                <a16:creationId xmlns:a16="http://schemas.microsoft.com/office/drawing/2014/main" id="{5200BA2A-6BD2-FCA6-8EDE-2AA443232AA3}"/>
              </a:ext>
            </a:extLst>
          </p:cNvPr>
          <p:cNvPicPr>
            <a:picLocks noChangeAspect="1"/>
          </p:cNvPicPr>
          <p:nvPr/>
        </p:nvPicPr>
        <p:blipFill>
          <a:blip r:embed="rId2"/>
          <a:stretch>
            <a:fillRect/>
          </a:stretch>
        </p:blipFill>
        <p:spPr>
          <a:xfrm>
            <a:off x="-76201" y="-76200"/>
            <a:ext cx="12353925" cy="6932810"/>
          </a:xfrm>
          <a:prstGeom prst="rect">
            <a:avLst/>
          </a:prstGeom>
        </p:spPr>
      </p:pic>
      <p:sp>
        <p:nvSpPr>
          <p:cNvPr id="10" name="Google Shape;382;p1">
            <a:extLst>
              <a:ext uri="{FF2B5EF4-FFF2-40B4-BE49-F238E27FC236}">
                <a16:creationId xmlns:a16="http://schemas.microsoft.com/office/drawing/2014/main" id="{9C10F0B9-7EB4-C698-A9CC-C2F5EC5DF59B}"/>
              </a:ext>
            </a:extLst>
          </p:cNvPr>
          <p:cNvSpPr txBox="1">
            <a:spLocks/>
          </p:cNvSpPr>
          <p:nvPr/>
        </p:nvSpPr>
        <p:spPr>
          <a:xfrm>
            <a:off x="647700" y="2485122"/>
            <a:ext cx="11088645" cy="1425257"/>
          </a:xfrm>
          <a:prstGeom prst="rect">
            <a:avLst/>
          </a:prstGeom>
          <a:solidFill>
            <a:srgbClr val="354021">
              <a:alpha val="54901"/>
            </a:srgbClr>
          </a:solid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Clr>
                <a:schemeClr val="accent1"/>
              </a:buClr>
              <a:buSzPts val="4000"/>
            </a:pPr>
            <a:r>
              <a:rPr lang="en-GB" sz="6000" dirty="0">
                <a:latin typeface="Calibri" panose="020F0502020204030204" pitchFamily="34" charset="0"/>
                <a:cs typeface="Calibri" panose="020F0502020204030204" pitchFamily="34" charset="0"/>
              </a:rPr>
              <a:t>LANGUAGE AND REPRESENTATION</a:t>
            </a:r>
          </a:p>
        </p:txBody>
      </p:sp>
      <p:sp>
        <p:nvSpPr>
          <p:cNvPr id="11" name="Google Shape;383;p1">
            <a:extLst>
              <a:ext uri="{FF2B5EF4-FFF2-40B4-BE49-F238E27FC236}">
                <a16:creationId xmlns:a16="http://schemas.microsoft.com/office/drawing/2014/main" id="{F8B14D63-FB25-F3BD-4205-A3197A399FD5}"/>
              </a:ext>
            </a:extLst>
          </p:cNvPr>
          <p:cNvSpPr txBox="1">
            <a:spLocks/>
          </p:cNvSpPr>
          <p:nvPr/>
        </p:nvSpPr>
        <p:spPr>
          <a:xfrm>
            <a:off x="647700" y="3910379"/>
            <a:ext cx="11088645" cy="764258"/>
          </a:xfrm>
          <a:prstGeom prst="rect">
            <a:avLst/>
          </a:prstGeom>
          <a:solidFill>
            <a:srgbClr val="354021">
              <a:alpha val="54901"/>
            </a:srgbClr>
          </a:solid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457200" marR="0" lvl="0" indent="-228600" algn="l" rtl="0">
              <a:lnSpc>
                <a:spcPct val="200000"/>
              </a:lnSpc>
              <a:spcBef>
                <a:spcPts val="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pPr marL="0" indent="0" algn="ctr">
              <a:lnSpc>
                <a:spcPct val="90000"/>
              </a:lnSpc>
              <a:buClr>
                <a:schemeClr val="lt1"/>
              </a:buClr>
              <a:buSzPts val="2400"/>
            </a:pPr>
            <a:r>
              <a:rPr lang="en-GB" sz="3000" dirty="0">
                <a:solidFill>
                  <a:schemeClr val="bg1"/>
                </a:solidFill>
                <a:latin typeface="Calibri" panose="020F0502020204030204" pitchFamily="34" charset="0"/>
                <a:cs typeface="Calibri" panose="020F0502020204030204" pitchFamily="34" charset="0"/>
              </a:rPr>
              <a:t>How to address colonial source language and imagery</a:t>
            </a:r>
          </a:p>
        </p:txBody>
      </p:sp>
    </p:spTree>
    <p:extLst>
      <p:ext uri="{BB962C8B-B14F-4D97-AF65-F5344CB8AC3E}">
        <p14:creationId xmlns:p14="http://schemas.microsoft.com/office/powerpoint/2010/main" val="26228628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2"/>
          <p:cNvSpPr txBox="1">
            <a:spLocks noGrp="1"/>
          </p:cNvSpPr>
          <p:nvPr>
            <p:ph type="title"/>
          </p:nvPr>
        </p:nvSpPr>
        <p:spPr>
          <a:xfrm>
            <a:off x="0" y="1"/>
            <a:ext cx="4988186" cy="6858000"/>
          </a:xfrm>
          <a:prstGeom prst="rect">
            <a:avLst/>
          </a:prstGeom>
          <a:solidFill>
            <a:srgbClr val="506032">
              <a:alpha val="91764"/>
            </a:srgbClr>
          </a:solidFill>
          <a:ln>
            <a:noFill/>
          </a:ln>
        </p:spPr>
        <p:txBody>
          <a:bodyPr spcFirstLastPara="1" wrap="square" lIns="91425" tIns="3246100" rIns="91425" bIns="45700" anchor="ctr" anchorCtr="0">
            <a:normAutofit/>
          </a:bodyPr>
          <a:lstStyle/>
          <a:p>
            <a:pPr marL="0" lvl="0" indent="0" algn="ctr" rtl="0">
              <a:lnSpc>
                <a:spcPct val="90000"/>
              </a:lnSpc>
              <a:spcBef>
                <a:spcPts val="0"/>
              </a:spcBef>
              <a:spcAft>
                <a:spcPts val="0"/>
              </a:spcAft>
              <a:buClr>
                <a:schemeClr val="lt1"/>
              </a:buClr>
              <a:buSzPts val="2400"/>
              <a:buFont typeface="Arial"/>
              <a:buNone/>
            </a:pPr>
            <a:r>
              <a:rPr lang="en-GB" dirty="0"/>
              <a:t>“IN THE END, WE WILL REMEMBER NOT THE WORDS OF OUR ENEMIES, BUT THE SILENCE OF OUR FRIENDS.”</a:t>
            </a:r>
            <a:br>
              <a:rPr lang="en-GB" dirty="0"/>
            </a:br>
            <a:br>
              <a:rPr lang="en-GB" dirty="0"/>
            </a:br>
            <a:br>
              <a:rPr lang="en-GB" dirty="0"/>
            </a:br>
            <a:r>
              <a:rPr lang="en-GB" dirty="0"/>
              <a:t> </a:t>
            </a:r>
            <a:endParaRPr dirty="0"/>
          </a:p>
        </p:txBody>
      </p:sp>
      <p:sp>
        <p:nvSpPr>
          <p:cNvPr id="394" name="Google Shape;394;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a:t>
            </a:fld>
            <a:endParaRPr/>
          </a:p>
        </p:txBody>
      </p:sp>
      <p:sp>
        <p:nvSpPr>
          <p:cNvPr id="395" name="Google Shape;395;p2"/>
          <p:cNvSpPr txBox="1">
            <a:spLocks noGrp="1"/>
          </p:cNvSpPr>
          <p:nvPr>
            <p:ph type="body" idx="1"/>
          </p:nvPr>
        </p:nvSpPr>
        <p:spPr>
          <a:xfrm>
            <a:off x="5743575" y="3972253"/>
            <a:ext cx="5859420" cy="1769419"/>
          </a:xfrm>
          <a:prstGeom prst="rect">
            <a:avLst/>
          </a:prstGeom>
          <a:noFill/>
          <a:ln>
            <a:noFill/>
          </a:ln>
        </p:spPr>
        <p:txBody>
          <a:bodyPr spcFirstLastPara="1" wrap="square" lIns="91425" tIns="45700" rIns="91425" bIns="45700" anchor="ctr" anchorCtr="0">
            <a:noAutofit/>
          </a:bodyPr>
          <a:lstStyle/>
          <a:p>
            <a:pPr marL="0" lvl="0" indent="0" algn="r" rtl="0">
              <a:lnSpc>
                <a:spcPct val="200000"/>
              </a:lnSpc>
              <a:spcBef>
                <a:spcPts val="0"/>
              </a:spcBef>
              <a:spcAft>
                <a:spcPts val="0"/>
              </a:spcAft>
              <a:buClr>
                <a:schemeClr val="dk1"/>
              </a:buClr>
              <a:buSzPts val="1800"/>
              <a:buNone/>
            </a:pPr>
            <a:r>
              <a:rPr lang="en-GB"/>
              <a:t>-Martin Luther King Jr.</a:t>
            </a:r>
            <a:endParaRPr/>
          </a:p>
        </p:txBody>
      </p:sp>
      <p:pic>
        <p:nvPicPr>
          <p:cNvPr id="396" name="Google Shape;396;p2"/>
          <p:cNvPicPr preferRelativeResize="0"/>
          <p:nvPr/>
        </p:nvPicPr>
        <p:blipFill rotWithShape="1">
          <a:blip r:embed="rId3">
            <a:alphaModFix/>
          </a:blip>
          <a:srcRect/>
          <a:stretch/>
        </p:blipFill>
        <p:spPr>
          <a:xfrm>
            <a:off x="4988186" y="0"/>
            <a:ext cx="7203814" cy="3565524"/>
          </a:xfrm>
          <a:prstGeom prst="rect">
            <a:avLst/>
          </a:prstGeom>
          <a:noFill/>
          <a:ln>
            <a:noFill/>
          </a:ln>
        </p:spPr>
      </p:pic>
      <p:pic>
        <p:nvPicPr>
          <p:cNvPr id="3" name="Picture 2">
            <a:extLst>
              <a:ext uri="{FF2B5EF4-FFF2-40B4-BE49-F238E27FC236}">
                <a16:creationId xmlns:a16="http://schemas.microsoft.com/office/drawing/2014/main" id="{4FB22FE2-808C-8B31-A324-8FB604D57127}"/>
              </a:ext>
            </a:extLst>
          </p:cNvPr>
          <p:cNvPicPr>
            <a:picLocks noChangeAspect="1"/>
          </p:cNvPicPr>
          <p:nvPr/>
        </p:nvPicPr>
        <p:blipFill>
          <a:blip r:embed="rId4"/>
          <a:stretch>
            <a:fillRect/>
          </a:stretch>
        </p:blipFill>
        <p:spPr>
          <a:xfrm>
            <a:off x="47625" y="47625"/>
            <a:ext cx="1011378" cy="85248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p3"/>
          <p:cNvSpPr txBox="1">
            <a:spLocks noGrp="1"/>
          </p:cNvSpPr>
          <p:nvPr>
            <p:ph type="title"/>
          </p:nvPr>
        </p:nvSpPr>
        <p:spPr>
          <a:xfrm>
            <a:off x="241447" y="2403002"/>
            <a:ext cx="2775711" cy="1370671"/>
          </a:xfrm>
          <a:prstGeom prst="rect">
            <a:avLst/>
          </a:prstGeom>
          <a:no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accent2"/>
              </a:buClr>
              <a:buSzPts val="2400"/>
              <a:buFont typeface="Arial"/>
              <a:buNone/>
            </a:pPr>
            <a:r>
              <a:rPr lang="en-GB" dirty="0"/>
              <a:t>GENERAL GUIDANCE-LANGUAGE</a:t>
            </a:r>
            <a:endParaRPr dirty="0"/>
          </a:p>
        </p:txBody>
      </p:sp>
      <p:sp>
        <p:nvSpPr>
          <p:cNvPr id="403" name="Google Shape;403;p3"/>
          <p:cNvSpPr txBox="1">
            <a:spLocks noGrp="1"/>
          </p:cNvSpPr>
          <p:nvPr>
            <p:ph type="body" idx="1"/>
          </p:nvPr>
        </p:nvSpPr>
        <p:spPr>
          <a:xfrm>
            <a:off x="4231042" y="652826"/>
            <a:ext cx="3433138" cy="426393"/>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4D6710"/>
              </a:buClr>
              <a:buSzPts val="1800"/>
              <a:buNone/>
            </a:pPr>
            <a:r>
              <a:rPr lang="en-GB" dirty="0"/>
              <a:t>BE SPECIFIC</a:t>
            </a:r>
            <a:endParaRPr dirty="0"/>
          </a:p>
        </p:txBody>
      </p:sp>
      <p:sp>
        <p:nvSpPr>
          <p:cNvPr id="404" name="Google Shape;404;p3"/>
          <p:cNvSpPr txBox="1">
            <a:spLocks noGrp="1"/>
          </p:cNvSpPr>
          <p:nvPr>
            <p:ph type="body" idx="2"/>
          </p:nvPr>
        </p:nvSpPr>
        <p:spPr>
          <a:xfrm>
            <a:off x="4231042" y="1032330"/>
            <a:ext cx="3433138" cy="1370672"/>
          </a:xfrm>
          <a:prstGeom prst="rect">
            <a:avLst/>
          </a:prstGeom>
          <a:noFill/>
          <a:ln>
            <a:noFill/>
          </a:ln>
        </p:spPr>
        <p:txBody>
          <a:bodyPr spcFirstLastPara="1" wrap="square" lIns="91425" tIns="45700" rIns="91425" bIns="45700" anchor="t" anchorCtr="0">
            <a:noAutofit/>
          </a:bodyPr>
          <a:lstStyle/>
          <a:p>
            <a:pPr marL="0" lvl="0" indent="0" algn="l" rtl="0">
              <a:lnSpc>
                <a:spcPct val="125000"/>
              </a:lnSpc>
              <a:spcBef>
                <a:spcPts val="0"/>
              </a:spcBef>
              <a:spcAft>
                <a:spcPts val="0"/>
              </a:spcAft>
              <a:buClr>
                <a:schemeClr val="dk1"/>
              </a:buClr>
              <a:buSzPts val="1800"/>
              <a:buNone/>
            </a:pPr>
            <a:r>
              <a:rPr lang="en-GB" sz="1800"/>
              <a:t>When referring to people of a particular ethnic or racial group.  Use the most specific term possible.  </a:t>
            </a:r>
            <a:endParaRPr/>
          </a:p>
        </p:txBody>
      </p:sp>
      <p:sp>
        <p:nvSpPr>
          <p:cNvPr id="405" name="Google Shape;405;p3"/>
          <p:cNvSpPr txBox="1">
            <a:spLocks noGrp="1"/>
          </p:cNvSpPr>
          <p:nvPr>
            <p:ph type="body" idx="3"/>
          </p:nvPr>
        </p:nvSpPr>
        <p:spPr>
          <a:xfrm>
            <a:off x="8203339" y="652826"/>
            <a:ext cx="3433138" cy="426393"/>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4D6710"/>
              </a:buClr>
              <a:buSzPts val="1800"/>
              <a:buNone/>
            </a:pPr>
            <a:r>
              <a:rPr lang="en-GB"/>
              <a:t>CAPITALISE</a:t>
            </a:r>
            <a:endParaRPr/>
          </a:p>
        </p:txBody>
      </p:sp>
      <p:sp>
        <p:nvSpPr>
          <p:cNvPr id="406" name="Google Shape;406;p3"/>
          <p:cNvSpPr txBox="1">
            <a:spLocks noGrp="1"/>
          </p:cNvSpPr>
          <p:nvPr>
            <p:ph type="body" idx="4"/>
          </p:nvPr>
        </p:nvSpPr>
        <p:spPr>
          <a:xfrm>
            <a:off x="8203339" y="1032330"/>
            <a:ext cx="3433138" cy="1370672"/>
          </a:xfrm>
          <a:prstGeom prst="rect">
            <a:avLst/>
          </a:prstGeom>
          <a:noFill/>
          <a:ln>
            <a:noFill/>
          </a:ln>
        </p:spPr>
        <p:txBody>
          <a:bodyPr spcFirstLastPara="1" wrap="square" lIns="91425" tIns="45700" rIns="91425" bIns="45700" anchor="t" anchorCtr="0">
            <a:noAutofit/>
          </a:bodyPr>
          <a:lstStyle/>
          <a:p>
            <a:pPr marL="0" lvl="0" indent="0" algn="l" rtl="0">
              <a:lnSpc>
                <a:spcPct val="125000"/>
              </a:lnSpc>
              <a:spcBef>
                <a:spcPts val="0"/>
              </a:spcBef>
              <a:spcAft>
                <a:spcPts val="0"/>
              </a:spcAft>
              <a:buClr>
                <a:schemeClr val="dk1"/>
              </a:buClr>
              <a:buSzPts val="1800"/>
              <a:buNone/>
            </a:pPr>
            <a:r>
              <a:rPr lang="en-GB" sz="1800"/>
              <a:t>Aboriginal and Torres Strait Islander peoples</a:t>
            </a:r>
            <a:endParaRPr/>
          </a:p>
          <a:p>
            <a:pPr marL="0" lvl="0" indent="0" algn="l" rtl="0">
              <a:lnSpc>
                <a:spcPct val="125000"/>
              </a:lnSpc>
              <a:spcBef>
                <a:spcPts val="0"/>
              </a:spcBef>
              <a:spcAft>
                <a:spcPts val="0"/>
              </a:spcAft>
              <a:buClr>
                <a:schemeClr val="dk1"/>
              </a:buClr>
              <a:buSzPts val="1800"/>
              <a:buNone/>
            </a:pPr>
            <a:r>
              <a:rPr lang="en-GB" sz="1800"/>
              <a:t>Indigenous communities </a:t>
            </a:r>
          </a:p>
          <a:p>
            <a:pPr marL="0" lvl="0" indent="0" algn="l" rtl="0">
              <a:lnSpc>
                <a:spcPct val="125000"/>
              </a:lnSpc>
              <a:spcBef>
                <a:spcPts val="0"/>
              </a:spcBef>
              <a:spcAft>
                <a:spcPts val="0"/>
              </a:spcAft>
              <a:buClr>
                <a:schemeClr val="dk1"/>
              </a:buClr>
              <a:buSzPts val="1800"/>
              <a:buNone/>
            </a:pPr>
            <a:r>
              <a:rPr lang="en-GB" sz="1800"/>
              <a:t>Māori</a:t>
            </a:r>
            <a:endParaRPr/>
          </a:p>
          <a:p>
            <a:pPr marL="0" lvl="0" indent="0" algn="l" rtl="0">
              <a:lnSpc>
                <a:spcPct val="125000"/>
              </a:lnSpc>
              <a:spcBef>
                <a:spcPts val="0"/>
              </a:spcBef>
              <a:spcAft>
                <a:spcPts val="0"/>
              </a:spcAft>
              <a:buClr>
                <a:schemeClr val="dk1"/>
              </a:buClr>
              <a:buSzPts val="1800"/>
              <a:buNone/>
            </a:pPr>
            <a:r>
              <a:rPr lang="en-GB" sz="1800"/>
              <a:t>First Nations</a:t>
            </a:r>
            <a:endParaRPr/>
          </a:p>
          <a:p>
            <a:pPr marL="0" lvl="0" indent="0" algn="l" rtl="0">
              <a:lnSpc>
                <a:spcPct val="125000"/>
              </a:lnSpc>
              <a:spcBef>
                <a:spcPts val="0"/>
              </a:spcBef>
              <a:spcAft>
                <a:spcPts val="0"/>
              </a:spcAft>
              <a:buClr>
                <a:schemeClr val="dk1"/>
              </a:buClr>
              <a:buSzPts val="1600"/>
              <a:buNone/>
            </a:pPr>
            <a:endParaRPr/>
          </a:p>
        </p:txBody>
      </p:sp>
      <p:sp>
        <p:nvSpPr>
          <p:cNvPr id="407" name="Google Shape;407;p3"/>
          <p:cNvSpPr txBox="1">
            <a:spLocks noGrp="1"/>
          </p:cNvSpPr>
          <p:nvPr>
            <p:ph type="body" idx="5"/>
          </p:nvPr>
        </p:nvSpPr>
        <p:spPr>
          <a:xfrm>
            <a:off x="4124969" y="2568060"/>
            <a:ext cx="3433138" cy="428891"/>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4D6710"/>
              </a:buClr>
              <a:buSzPts val="1800"/>
              <a:buNone/>
            </a:pPr>
            <a:r>
              <a:rPr lang="en-GB"/>
              <a:t>UMBRELLA TERMS</a:t>
            </a:r>
            <a:endParaRPr/>
          </a:p>
        </p:txBody>
      </p:sp>
      <p:sp>
        <p:nvSpPr>
          <p:cNvPr id="408" name="Google Shape;408;p3"/>
          <p:cNvSpPr txBox="1">
            <a:spLocks noGrp="1"/>
          </p:cNvSpPr>
          <p:nvPr>
            <p:ph type="body" idx="6"/>
          </p:nvPr>
        </p:nvSpPr>
        <p:spPr>
          <a:xfrm>
            <a:off x="4231042" y="3034972"/>
            <a:ext cx="3433138" cy="2150003"/>
          </a:xfrm>
          <a:prstGeom prst="rect">
            <a:avLst/>
          </a:prstGeom>
          <a:noFill/>
          <a:ln>
            <a:noFill/>
          </a:ln>
        </p:spPr>
        <p:txBody>
          <a:bodyPr spcFirstLastPara="1" wrap="square" lIns="91425" tIns="45700" rIns="91425" bIns="45700" anchor="t" anchorCtr="0">
            <a:noAutofit/>
          </a:bodyPr>
          <a:lstStyle/>
          <a:p>
            <a:pPr marL="0" lvl="0" indent="0" algn="l" rtl="0">
              <a:lnSpc>
                <a:spcPct val="125000"/>
              </a:lnSpc>
              <a:spcBef>
                <a:spcPts val="0"/>
              </a:spcBef>
              <a:spcAft>
                <a:spcPts val="0"/>
              </a:spcAft>
              <a:buClr>
                <a:schemeClr val="dk1"/>
              </a:buClr>
              <a:buSzPts val="1800"/>
              <a:buNone/>
            </a:pPr>
            <a:r>
              <a:rPr lang="en-GB" sz="1800"/>
              <a:t>When the specific group of people is unknown you can use the umbrella term </a:t>
            </a:r>
            <a:r>
              <a:rPr lang="en-GB" sz="1800" b="1"/>
              <a:t>Indigenous peoples. </a:t>
            </a:r>
            <a:r>
              <a:rPr lang="en-GB" sz="1800"/>
              <a:t>However, there are different preferences by country and region.  For specifics see </a:t>
            </a:r>
            <a:r>
              <a:rPr lang="en-GB" sz="1800" b="1"/>
              <a:t>Glossary.</a:t>
            </a:r>
            <a:endParaRPr sz="1800" b="1"/>
          </a:p>
        </p:txBody>
      </p:sp>
      <p:sp>
        <p:nvSpPr>
          <p:cNvPr id="409" name="Google Shape;409;p3"/>
          <p:cNvSpPr txBox="1">
            <a:spLocks noGrp="1"/>
          </p:cNvSpPr>
          <p:nvPr>
            <p:ph type="body" idx="7"/>
          </p:nvPr>
        </p:nvSpPr>
        <p:spPr>
          <a:xfrm>
            <a:off x="4231042" y="5602499"/>
            <a:ext cx="3433138" cy="428891"/>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4D6710"/>
              </a:buClr>
              <a:buSzPts val="1800"/>
              <a:buNone/>
            </a:pPr>
            <a:r>
              <a:rPr lang="en-GB"/>
              <a:t>AVOID POSSESSIVES</a:t>
            </a:r>
            <a:endParaRPr/>
          </a:p>
        </p:txBody>
      </p:sp>
      <p:sp>
        <p:nvSpPr>
          <p:cNvPr id="410" name="Google Shape;410;p3"/>
          <p:cNvSpPr txBox="1">
            <a:spLocks noGrp="1"/>
          </p:cNvSpPr>
          <p:nvPr>
            <p:ph type="body" idx="8"/>
          </p:nvPr>
        </p:nvSpPr>
        <p:spPr>
          <a:xfrm>
            <a:off x="4231042" y="6031390"/>
            <a:ext cx="3602380" cy="961350"/>
          </a:xfrm>
          <a:prstGeom prst="rect">
            <a:avLst/>
          </a:prstGeom>
          <a:noFill/>
          <a:ln>
            <a:noFill/>
          </a:ln>
        </p:spPr>
        <p:txBody>
          <a:bodyPr spcFirstLastPara="1" wrap="square" lIns="91425" tIns="45700" rIns="91425" bIns="45700" anchor="t" anchorCtr="0">
            <a:noAutofit/>
          </a:bodyPr>
          <a:lstStyle/>
          <a:p>
            <a:pPr marL="0" lvl="0" indent="0" algn="l" rtl="0">
              <a:lnSpc>
                <a:spcPct val="125000"/>
              </a:lnSpc>
              <a:spcBef>
                <a:spcPts val="0"/>
              </a:spcBef>
              <a:spcAft>
                <a:spcPts val="0"/>
              </a:spcAft>
              <a:buClr>
                <a:schemeClr val="dk1"/>
              </a:buClr>
              <a:buSzPts val="1800"/>
              <a:buNone/>
            </a:pPr>
            <a:r>
              <a:rPr lang="en-GB" sz="1800"/>
              <a:t>Canada’s First Nations people</a:t>
            </a:r>
            <a:endParaRPr/>
          </a:p>
        </p:txBody>
      </p:sp>
      <p:sp>
        <p:nvSpPr>
          <p:cNvPr id="411" name="Google Shape;411;p3"/>
          <p:cNvSpPr txBox="1">
            <a:spLocks noGrp="1"/>
          </p:cNvSpPr>
          <p:nvPr>
            <p:ph type="body" idx="9"/>
          </p:nvPr>
        </p:nvSpPr>
        <p:spPr>
          <a:xfrm>
            <a:off x="8265631" y="3214554"/>
            <a:ext cx="3433138" cy="428891"/>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4D6710"/>
              </a:buClr>
              <a:buSzPts val="1800"/>
              <a:buNone/>
            </a:pPr>
            <a:r>
              <a:rPr lang="en-GB"/>
              <a:t>USE ADJECTIVES OVER NOUN FORMS</a:t>
            </a:r>
            <a:endParaRPr/>
          </a:p>
        </p:txBody>
      </p:sp>
      <p:sp>
        <p:nvSpPr>
          <p:cNvPr id="412" name="Google Shape;412;p3"/>
          <p:cNvSpPr txBox="1">
            <a:spLocks noGrp="1"/>
          </p:cNvSpPr>
          <p:nvPr>
            <p:ph type="body" idx="13"/>
          </p:nvPr>
        </p:nvSpPr>
        <p:spPr>
          <a:xfrm>
            <a:off x="8265631" y="3688698"/>
            <a:ext cx="3433138" cy="1450988"/>
          </a:xfrm>
          <a:prstGeom prst="rect">
            <a:avLst/>
          </a:prstGeom>
          <a:noFill/>
          <a:ln>
            <a:noFill/>
          </a:ln>
        </p:spPr>
        <p:txBody>
          <a:bodyPr spcFirstLastPara="1" wrap="square" lIns="91425" tIns="45700" rIns="91425" bIns="45700" anchor="t" anchorCtr="0">
            <a:noAutofit/>
          </a:bodyPr>
          <a:lstStyle/>
          <a:p>
            <a:pPr marL="285750" lvl="0" indent="-285750" algn="l" rtl="0">
              <a:lnSpc>
                <a:spcPct val="125000"/>
              </a:lnSpc>
              <a:spcBef>
                <a:spcPts val="0"/>
              </a:spcBef>
              <a:spcAft>
                <a:spcPts val="0"/>
              </a:spcAft>
              <a:buClr>
                <a:schemeClr val="dk1"/>
              </a:buClr>
              <a:buSzPts val="1800"/>
              <a:buFont typeface="Arial"/>
              <a:buChar char="•"/>
            </a:pPr>
            <a:r>
              <a:rPr lang="en-GB" sz="1800"/>
              <a:t>‘white settlers’ rather than ‘whites’</a:t>
            </a:r>
            <a:endParaRPr/>
          </a:p>
          <a:p>
            <a:pPr marL="285750" lvl="0" indent="-285750" algn="l" rtl="0">
              <a:lnSpc>
                <a:spcPct val="125000"/>
              </a:lnSpc>
              <a:spcBef>
                <a:spcPts val="0"/>
              </a:spcBef>
              <a:spcAft>
                <a:spcPts val="0"/>
              </a:spcAft>
              <a:buClr>
                <a:schemeClr val="dk1"/>
              </a:buClr>
              <a:buSzPts val="1800"/>
              <a:buFont typeface="Arial"/>
              <a:buChar char="•"/>
            </a:pPr>
            <a:r>
              <a:rPr lang="en-GB" sz="1800"/>
              <a:t>‘Aboriginal peoples’ rather than ‘Aborigine’*</a:t>
            </a:r>
            <a:endParaRPr/>
          </a:p>
        </p:txBody>
      </p:sp>
      <p:sp>
        <p:nvSpPr>
          <p:cNvPr id="413" name="Google Shape;413;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a:t>
            </a:fld>
            <a:endParaRPr/>
          </a:p>
        </p:txBody>
      </p:sp>
      <p:sp>
        <p:nvSpPr>
          <p:cNvPr id="414" name="Google Shape;414;p3"/>
          <p:cNvSpPr txBox="1"/>
          <p:nvPr/>
        </p:nvSpPr>
        <p:spPr>
          <a:xfrm>
            <a:off x="8610600" y="6169580"/>
            <a:ext cx="297593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0" i="0" u="none" strike="noStrike" cap="none">
                <a:solidFill>
                  <a:schemeClr val="dk1"/>
                </a:solidFill>
                <a:latin typeface="Arial"/>
                <a:ea typeface="Arial"/>
                <a:cs typeface="Arial"/>
                <a:sym typeface="Arial"/>
              </a:rPr>
              <a:t>* considered offensive</a:t>
            </a:r>
            <a:endParaRPr/>
          </a:p>
        </p:txBody>
      </p:sp>
      <p:pic>
        <p:nvPicPr>
          <p:cNvPr id="2" name="Picture 1">
            <a:extLst>
              <a:ext uri="{FF2B5EF4-FFF2-40B4-BE49-F238E27FC236}">
                <a16:creationId xmlns:a16="http://schemas.microsoft.com/office/drawing/2014/main" id="{1AAD60F7-1189-DF80-38EF-B33B52495487}"/>
              </a:ext>
            </a:extLst>
          </p:cNvPr>
          <p:cNvPicPr>
            <a:picLocks noChangeAspect="1"/>
          </p:cNvPicPr>
          <p:nvPr/>
        </p:nvPicPr>
        <p:blipFill>
          <a:blip r:embed="rId3"/>
          <a:stretch>
            <a:fillRect/>
          </a:stretch>
        </p:blipFill>
        <p:spPr>
          <a:xfrm>
            <a:off x="47625" y="47625"/>
            <a:ext cx="1011378" cy="85248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Google Shape;420;p4"/>
          <p:cNvSpPr txBox="1">
            <a:spLocks noGrp="1"/>
          </p:cNvSpPr>
          <p:nvPr>
            <p:ph type="title"/>
          </p:nvPr>
        </p:nvSpPr>
        <p:spPr>
          <a:xfrm>
            <a:off x="472814" y="1349487"/>
            <a:ext cx="2860828" cy="1296413"/>
          </a:xfrm>
          <a:prstGeom prst="rect">
            <a:avLst/>
          </a:prstGeom>
          <a:no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accent2"/>
              </a:buClr>
              <a:buSzPts val="2400"/>
              <a:buFont typeface="Arial"/>
              <a:buNone/>
            </a:pPr>
            <a:r>
              <a:rPr lang="en-GB" dirty="0"/>
              <a:t>PASSIVE AND ACTIVE LANGUAGE</a:t>
            </a:r>
            <a:endParaRPr dirty="0"/>
          </a:p>
        </p:txBody>
      </p:sp>
      <p:sp>
        <p:nvSpPr>
          <p:cNvPr id="421" name="Google Shape;421;p4"/>
          <p:cNvSpPr txBox="1">
            <a:spLocks noGrp="1"/>
          </p:cNvSpPr>
          <p:nvPr>
            <p:ph type="body" idx="1"/>
          </p:nvPr>
        </p:nvSpPr>
        <p:spPr>
          <a:xfrm>
            <a:off x="3825506" y="856117"/>
            <a:ext cx="8165804" cy="2713524"/>
          </a:xfrm>
          <a:prstGeom prst="rect">
            <a:avLst/>
          </a:prstGeom>
          <a:noFill/>
          <a:ln>
            <a:noFill/>
          </a:ln>
        </p:spPr>
        <p:txBody>
          <a:bodyPr spcFirstLastPara="1" wrap="square" lIns="91425" tIns="45700" rIns="91425" bIns="45700" anchor="t" anchorCtr="0">
            <a:noAutofit/>
          </a:bodyPr>
          <a:lstStyle/>
          <a:p>
            <a:pPr marL="0" lvl="0" indent="0" algn="l" rtl="0">
              <a:lnSpc>
                <a:spcPct val="125000"/>
              </a:lnSpc>
              <a:spcBef>
                <a:spcPts val="0"/>
              </a:spcBef>
              <a:spcAft>
                <a:spcPts val="0"/>
              </a:spcAft>
              <a:buClr>
                <a:schemeClr val="dk1"/>
              </a:buClr>
              <a:buSzPts val="2000"/>
              <a:buNone/>
            </a:pPr>
            <a:r>
              <a:rPr lang="en-GB" sz="2000" dirty="0"/>
              <a:t>Primary sources will use varying racial and ethnic terms that are no longer in use.  Language is dynamic and changes over time. </a:t>
            </a:r>
            <a:endParaRPr dirty="0"/>
          </a:p>
          <a:p>
            <a:pPr marL="0" lvl="0" indent="0" algn="l" rtl="0">
              <a:lnSpc>
                <a:spcPct val="125000"/>
              </a:lnSpc>
              <a:spcBef>
                <a:spcPts val="0"/>
              </a:spcBef>
              <a:spcAft>
                <a:spcPts val="0"/>
              </a:spcAft>
              <a:buClr>
                <a:schemeClr val="dk1"/>
              </a:buClr>
              <a:buSzPts val="2000"/>
              <a:buNone/>
            </a:pPr>
            <a:endParaRPr sz="2000" dirty="0"/>
          </a:p>
          <a:p>
            <a:pPr marL="0" lvl="0" indent="0" algn="l" rtl="0">
              <a:lnSpc>
                <a:spcPct val="125000"/>
              </a:lnSpc>
              <a:spcBef>
                <a:spcPts val="0"/>
              </a:spcBef>
              <a:spcAft>
                <a:spcPts val="0"/>
              </a:spcAft>
              <a:buClr>
                <a:schemeClr val="dk1"/>
              </a:buClr>
              <a:buSzPts val="2000"/>
              <a:buNone/>
            </a:pPr>
            <a:r>
              <a:rPr lang="en-GB" sz="2000" dirty="0"/>
              <a:t>Though we will </a:t>
            </a:r>
            <a:r>
              <a:rPr lang="en-GB" sz="2000" b="1" dirty="0"/>
              <a:t>understand</a:t>
            </a:r>
            <a:r>
              <a:rPr lang="en-GB" sz="2000" dirty="0"/>
              <a:t> the meaning of source vocabulary</a:t>
            </a:r>
            <a:r>
              <a:rPr lang="en-GB" sz="2000" b="1" dirty="0"/>
              <a:t> use</a:t>
            </a:r>
            <a:r>
              <a:rPr lang="en-GB" sz="2000" dirty="0"/>
              <a:t> </a:t>
            </a:r>
            <a:r>
              <a:rPr lang="en-GB" sz="2000" b="1" dirty="0"/>
              <a:t>contemporary alternatives when actively speaking or writing.</a:t>
            </a:r>
            <a:endParaRPr dirty="0"/>
          </a:p>
        </p:txBody>
      </p:sp>
      <p:sp>
        <p:nvSpPr>
          <p:cNvPr id="422" name="Google Shape;422;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GB"/>
              <a:t>20XX</a:t>
            </a:r>
            <a:endParaRPr/>
          </a:p>
        </p:txBody>
      </p:sp>
      <p:sp>
        <p:nvSpPr>
          <p:cNvPr id="423" name="Google Shape;423;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GB"/>
              <a:t>PITCH DECK</a:t>
            </a:r>
            <a:endParaRPr/>
          </a:p>
        </p:txBody>
      </p:sp>
      <p:sp>
        <p:nvSpPr>
          <p:cNvPr id="424" name="Google Shape;424;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4</a:t>
            </a:fld>
            <a:endParaRPr/>
          </a:p>
        </p:txBody>
      </p:sp>
      <p:pic>
        <p:nvPicPr>
          <p:cNvPr id="425" name="Google Shape;425;p4"/>
          <p:cNvPicPr preferRelativeResize="0">
            <a:picLocks noGrp="1"/>
          </p:cNvPicPr>
          <p:nvPr>
            <p:ph type="pic" idx="2"/>
          </p:nvPr>
        </p:nvPicPr>
        <p:blipFill rotWithShape="1">
          <a:blip r:embed="rId3">
            <a:alphaModFix/>
          </a:blip>
          <a:srcRect t="23246" b="23246"/>
          <a:stretch/>
        </p:blipFill>
        <p:spPr>
          <a:xfrm>
            <a:off x="0" y="3234519"/>
            <a:ext cx="12192000" cy="3623481"/>
          </a:xfrm>
          <a:prstGeom prst="rect">
            <a:avLst/>
          </a:prstGeom>
          <a:noFill/>
          <a:ln>
            <a:noFill/>
          </a:ln>
        </p:spPr>
      </p:pic>
      <p:pic>
        <p:nvPicPr>
          <p:cNvPr id="2" name="Picture 1">
            <a:extLst>
              <a:ext uri="{FF2B5EF4-FFF2-40B4-BE49-F238E27FC236}">
                <a16:creationId xmlns:a16="http://schemas.microsoft.com/office/drawing/2014/main" id="{841FD934-DDB5-4E16-1941-42537047558F}"/>
              </a:ext>
            </a:extLst>
          </p:cNvPr>
          <p:cNvPicPr>
            <a:picLocks noChangeAspect="1"/>
          </p:cNvPicPr>
          <p:nvPr/>
        </p:nvPicPr>
        <p:blipFill>
          <a:blip r:embed="rId4"/>
          <a:stretch>
            <a:fillRect/>
          </a:stretch>
        </p:blipFill>
        <p:spPr>
          <a:xfrm>
            <a:off x="47625" y="41275"/>
            <a:ext cx="1011378" cy="85248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p5"/>
          <p:cNvSpPr txBox="1">
            <a:spLocks noGrp="1"/>
          </p:cNvSpPr>
          <p:nvPr>
            <p:ph type="title"/>
          </p:nvPr>
        </p:nvSpPr>
        <p:spPr>
          <a:xfrm>
            <a:off x="923966" y="1702509"/>
            <a:ext cx="1871580" cy="640698"/>
          </a:xfrm>
          <a:prstGeom prst="rect">
            <a:avLst/>
          </a:prstGeom>
          <a:noFill/>
          <a:ln w="28575" cap="flat"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accent2"/>
              </a:buClr>
              <a:buSzPts val="2400"/>
              <a:buFont typeface="Arial"/>
              <a:buNone/>
            </a:pPr>
            <a:r>
              <a:rPr lang="en-GB"/>
              <a:t>IMAGERY</a:t>
            </a:r>
            <a:endParaRPr/>
          </a:p>
        </p:txBody>
      </p:sp>
      <p:sp>
        <p:nvSpPr>
          <p:cNvPr id="431" name="Google Shape;431;p5"/>
          <p:cNvSpPr txBox="1">
            <a:spLocks noGrp="1"/>
          </p:cNvSpPr>
          <p:nvPr>
            <p:ph type="body" idx="1"/>
          </p:nvPr>
        </p:nvSpPr>
        <p:spPr>
          <a:xfrm>
            <a:off x="4177412" y="135579"/>
            <a:ext cx="3433138" cy="1887279"/>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4D6710"/>
              </a:buClr>
              <a:buSzPts val="1800"/>
              <a:buNone/>
            </a:pPr>
            <a:r>
              <a:rPr lang="en-GB"/>
              <a:t>DRAWINGS, PICTURES AND ADVERTISEMENTS CAN SEND IMPLICIT MESSAGES THAT SHOULD BE ADDRESSED</a:t>
            </a:r>
            <a:endParaRPr/>
          </a:p>
        </p:txBody>
      </p:sp>
      <p:sp>
        <p:nvSpPr>
          <p:cNvPr id="432" name="Google Shape;432;p5"/>
          <p:cNvSpPr txBox="1">
            <a:spLocks noGrp="1"/>
          </p:cNvSpPr>
          <p:nvPr>
            <p:ph type="body" idx="2"/>
          </p:nvPr>
        </p:nvSpPr>
        <p:spPr>
          <a:xfrm>
            <a:off x="4174189" y="2022859"/>
            <a:ext cx="3433138" cy="4698616"/>
          </a:xfrm>
          <a:prstGeom prst="rect">
            <a:avLst/>
          </a:prstGeom>
          <a:noFill/>
          <a:ln>
            <a:noFill/>
          </a:ln>
        </p:spPr>
        <p:txBody>
          <a:bodyPr spcFirstLastPara="1" wrap="square" lIns="91425" tIns="45700" rIns="91425" bIns="45700" anchor="t" anchorCtr="0">
            <a:noAutofit/>
          </a:bodyPr>
          <a:lstStyle/>
          <a:p>
            <a:pPr marL="0" lvl="0" indent="0" algn="l" rtl="0">
              <a:lnSpc>
                <a:spcPct val="125000"/>
              </a:lnSpc>
              <a:spcBef>
                <a:spcPts val="0"/>
              </a:spcBef>
              <a:spcAft>
                <a:spcPts val="0"/>
              </a:spcAft>
              <a:buClr>
                <a:schemeClr val="dk1"/>
              </a:buClr>
              <a:buSzPts val="1600"/>
              <a:buNone/>
            </a:pPr>
            <a:r>
              <a:rPr lang="en-GB"/>
              <a:t>Be sure to unpick any stereotypes present in imagery.</a:t>
            </a:r>
            <a:endParaRPr/>
          </a:p>
          <a:p>
            <a:pPr marL="0" lvl="0" indent="0" algn="l" rtl="0">
              <a:lnSpc>
                <a:spcPct val="125000"/>
              </a:lnSpc>
              <a:spcBef>
                <a:spcPts val="0"/>
              </a:spcBef>
              <a:spcAft>
                <a:spcPts val="0"/>
              </a:spcAft>
              <a:buClr>
                <a:schemeClr val="dk1"/>
              </a:buClr>
              <a:buSzPts val="1600"/>
              <a:buNone/>
            </a:pPr>
            <a:r>
              <a:rPr lang="en-GB"/>
              <a:t>This applies to all groups.</a:t>
            </a:r>
            <a:endParaRPr/>
          </a:p>
          <a:p>
            <a:pPr marL="0" lvl="0" indent="0" algn="l" rtl="0">
              <a:lnSpc>
                <a:spcPct val="125000"/>
              </a:lnSpc>
              <a:spcBef>
                <a:spcPts val="0"/>
              </a:spcBef>
              <a:spcAft>
                <a:spcPts val="0"/>
              </a:spcAft>
              <a:buClr>
                <a:schemeClr val="dk1"/>
              </a:buClr>
              <a:buSzPts val="1600"/>
              <a:buNone/>
            </a:pPr>
            <a:endParaRPr/>
          </a:p>
          <a:p>
            <a:pPr marL="285750" lvl="0" indent="-285750" algn="l" rtl="0">
              <a:lnSpc>
                <a:spcPct val="125000"/>
              </a:lnSpc>
              <a:spcBef>
                <a:spcPts val="0"/>
              </a:spcBef>
              <a:spcAft>
                <a:spcPts val="0"/>
              </a:spcAft>
              <a:buClr>
                <a:schemeClr val="dk1"/>
              </a:buClr>
              <a:buSzPts val="1600"/>
              <a:buFont typeface="Arial"/>
              <a:buChar char="•"/>
            </a:pPr>
            <a:r>
              <a:rPr lang="en-GB"/>
              <a:t>How are white settlers represented?</a:t>
            </a:r>
            <a:endParaRPr/>
          </a:p>
          <a:p>
            <a:pPr marL="285750" lvl="0" indent="-285750" algn="l" rtl="0">
              <a:lnSpc>
                <a:spcPct val="125000"/>
              </a:lnSpc>
              <a:spcBef>
                <a:spcPts val="0"/>
              </a:spcBef>
              <a:spcAft>
                <a:spcPts val="0"/>
              </a:spcAft>
              <a:buClr>
                <a:schemeClr val="dk1"/>
              </a:buClr>
              <a:buSzPts val="1600"/>
              <a:buFont typeface="Arial"/>
              <a:buChar char="•"/>
            </a:pPr>
            <a:r>
              <a:rPr lang="en-GB"/>
              <a:t>How are Indigenous groups represented?</a:t>
            </a:r>
            <a:endParaRPr/>
          </a:p>
          <a:p>
            <a:pPr marL="285750" lvl="0" indent="-285750" algn="l" rtl="0">
              <a:lnSpc>
                <a:spcPct val="125000"/>
              </a:lnSpc>
              <a:spcBef>
                <a:spcPts val="0"/>
              </a:spcBef>
              <a:spcAft>
                <a:spcPts val="0"/>
              </a:spcAft>
              <a:buClr>
                <a:schemeClr val="dk1"/>
              </a:buClr>
              <a:buSzPts val="1600"/>
              <a:buFont typeface="Arial"/>
              <a:buChar char="•"/>
            </a:pPr>
            <a:r>
              <a:rPr lang="en-GB"/>
              <a:t>Who is missing in the picture?</a:t>
            </a:r>
            <a:endParaRPr/>
          </a:p>
          <a:p>
            <a:pPr marL="285750" lvl="0" indent="-285750" algn="l" rtl="0">
              <a:lnSpc>
                <a:spcPct val="125000"/>
              </a:lnSpc>
              <a:spcBef>
                <a:spcPts val="0"/>
              </a:spcBef>
              <a:spcAft>
                <a:spcPts val="0"/>
              </a:spcAft>
              <a:buClr>
                <a:schemeClr val="dk1"/>
              </a:buClr>
              <a:buSzPts val="1600"/>
              <a:buFont typeface="Arial"/>
              <a:buChar char="•"/>
            </a:pPr>
            <a:r>
              <a:rPr lang="en-GB"/>
              <a:t>What story is being told?</a:t>
            </a:r>
            <a:endParaRPr/>
          </a:p>
          <a:p>
            <a:pPr marL="285750" lvl="0" indent="-285750" algn="l" rtl="0">
              <a:lnSpc>
                <a:spcPct val="125000"/>
              </a:lnSpc>
              <a:spcBef>
                <a:spcPts val="0"/>
              </a:spcBef>
              <a:spcAft>
                <a:spcPts val="0"/>
              </a:spcAft>
              <a:buClr>
                <a:schemeClr val="dk1"/>
              </a:buClr>
              <a:buSzPts val="1600"/>
              <a:buFont typeface="Arial"/>
              <a:buChar char="•"/>
            </a:pPr>
            <a:r>
              <a:rPr lang="en-GB"/>
              <a:t>Is this a realistic representation? From who’s view?</a:t>
            </a:r>
            <a:endParaRPr/>
          </a:p>
        </p:txBody>
      </p:sp>
      <p:sp>
        <p:nvSpPr>
          <p:cNvPr id="433" name="Google Shape;433;p5"/>
          <p:cNvSpPr txBox="1">
            <a:spLocks noGrp="1"/>
          </p:cNvSpPr>
          <p:nvPr>
            <p:ph type="body" idx="4"/>
          </p:nvPr>
        </p:nvSpPr>
        <p:spPr>
          <a:xfrm>
            <a:off x="8086381" y="3040912"/>
            <a:ext cx="3546873" cy="3315438"/>
          </a:xfrm>
          <a:prstGeom prst="rect">
            <a:avLst/>
          </a:prstGeom>
          <a:noFill/>
          <a:ln>
            <a:noFill/>
          </a:ln>
        </p:spPr>
        <p:txBody>
          <a:bodyPr spcFirstLastPara="1" wrap="square" lIns="91425" tIns="45700" rIns="91425" bIns="45700" anchor="t" anchorCtr="0">
            <a:noAutofit/>
          </a:bodyPr>
          <a:lstStyle/>
          <a:p>
            <a:pPr marL="0" lvl="0" indent="0" algn="l" rtl="0">
              <a:lnSpc>
                <a:spcPct val="125000"/>
              </a:lnSpc>
              <a:spcBef>
                <a:spcPts val="0"/>
              </a:spcBef>
              <a:spcAft>
                <a:spcPts val="0"/>
              </a:spcAft>
              <a:buClr>
                <a:schemeClr val="dk1"/>
              </a:buClr>
              <a:buSzPts val="1600"/>
              <a:buNone/>
            </a:pPr>
            <a:r>
              <a:rPr lang="en-GB" i="1"/>
              <a:t>“Dehumanization is viewed as a central component to intergroup violence because it is frequently the most important precursor to moral exclusion, the process by which stigmatized groups are placed “outside the boundary in which moral values, rules, and considerations of fairness apply.”</a:t>
            </a:r>
            <a:endParaRPr/>
          </a:p>
          <a:p>
            <a:pPr marL="0" lvl="0" indent="0" algn="l" rtl="0">
              <a:lnSpc>
                <a:spcPct val="125000"/>
              </a:lnSpc>
              <a:spcBef>
                <a:spcPts val="0"/>
              </a:spcBef>
              <a:spcAft>
                <a:spcPts val="0"/>
              </a:spcAft>
              <a:buClr>
                <a:schemeClr val="dk1"/>
              </a:buClr>
              <a:buSzPts val="1600"/>
              <a:buNone/>
            </a:pPr>
            <a:r>
              <a:rPr lang="en-GB"/>
              <a:t>(Goff et al, 2008)</a:t>
            </a:r>
            <a:endParaRPr/>
          </a:p>
        </p:txBody>
      </p:sp>
      <p:sp>
        <p:nvSpPr>
          <p:cNvPr id="434" name="Google Shape;434;p5"/>
          <p:cNvSpPr txBox="1">
            <a:spLocks noGrp="1"/>
          </p:cNvSpPr>
          <p:nvPr>
            <p:ph type="body" idx="7"/>
          </p:nvPr>
        </p:nvSpPr>
        <p:spPr>
          <a:xfrm>
            <a:off x="8086381" y="1079218"/>
            <a:ext cx="3433138" cy="428891"/>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4D6710"/>
              </a:buClr>
              <a:buSzPts val="1800"/>
              <a:buNone/>
            </a:pPr>
            <a:r>
              <a:rPr lang="en-GB"/>
              <a:t>DEHUMANISING NARRATIVES PERSISTS</a:t>
            </a:r>
            <a:endParaRPr/>
          </a:p>
        </p:txBody>
      </p:sp>
      <p:sp>
        <p:nvSpPr>
          <p:cNvPr id="435" name="Google Shape;435;p5"/>
          <p:cNvSpPr txBox="1">
            <a:spLocks noGrp="1"/>
          </p:cNvSpPr>
          <p:nvPr>
            <p:ph type="body" idx="8"/>
          </p:nvPr>
        </p:nvSpPr>
        <p:spPr>
          <a:xfrm>
            <a:off x="8086381" y="1542183"/>
            <a:ext cx="3433138" cy="1328608"/>
          </a:xfrm>
          <a:prstGeom prst="rect">
            <a:avLst/>
          </a:prstGeom>
          <a:noFill/>
          <a:ln>
            <a:noFill/>
          </a:ln>
        </p:spPr>
        <p:txBody>
          <a:bodyPr spcFirstLastPara="1" wrap="square" lIns="91425" tIns="45700" rIns="91425" bIns="45700" anchor="t" anchorCtr="0">
            <a:noAutofit/>
          </a:bodyPr>
          <a:lstStyle/>
          <a:p>
            <a:pPr marL="0" lvl="0" indent="0" algn="l" rtl="0">
              <a:lnSpc>
                <a:spcPct val="125000"/>
              </a:lnSpc>
              <a:spcBef>
                <a:spcPts val="0"/>
              </a:spcBef>
              <a:spcAft>
                <a:spcPts val="0"/>
              </a:spcAft>
              <a:buClr>
                <a:schemeClr val="dk1"/>
              </a:buClr>
              <a:buSzPts val="1600"/>
              <a:buNone/>
            </a:pPr>
            <a:r>
              <a:rPr lang="en-GB"/>
              <a:t>Challenge the dehumanising elements of any source.  What are the dangers of dehumanisation?</a:t>
            </a:r>
            <a:endParaRPr/>
          </a:p>
          <a:p>
            <a:pPr marL="0" lvl="0" indent="0" algn="l" rtl="0">
              <a:lnSpc>
                <a:spcPct val="125000"/>
              </a:lnSpc>
              <a:spcBef>
                <a:spcPts val="0"/>
              </a:spcBef>
              <a:spcAft>
                <a:spcPts val="0"/>
              </a:spcAft>
              <a:buClr>
                <a:schemeClr val="dk1"/>
              </a:buClr>
              <a:buSzPts val="1600"/>
              <a:buNone/>
            </a:pPr>
            <a:endParaRPr/>
          </a:p>
        </p:txBody>
      </p:sp>
      <p:sp>
        <p:nvSpPr>
          <p:cNvPr id="436" name="Google Shape;436;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437" name="Google Shape;437;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5</a:t>
            </a:fld>
            <a:endParaRPr/>
          </a:p>
        </p:txBody>
      </p:sp>
      <p:pic>
        <p:nvPicPr>
          <p:cNvPr id="2" name="Picture 1">
            <a:extLst>
              <a:ext uri="{FF2B5EF4-FFF2-40B4-BE49-F238E27FC236}">
                <a16:creationId xmlns:a16="http://schemas.microsoft.com/office/drawing/2014/main" id="{F73640A0-B00C-1C5E-0B63-99BDDA8E53E0}"/>
              </a:ext>
            </a:extLst>
          </p:cNvPr>
          <p:cNvPicPr>
            <a:picLocks noChangeAspect="1"/>
          </p:cNvPicPr>
          <p:nvPr/>
        </p:nvPicPr>
        <p:blipFill>
          <a:blip r:embed="rId3"/>
          <a:stretch>
            <a:fillRect/>
          </a:stretch>
        </p:blipFill>
        <p:spPr>
          <a:xfrm>
            <a:off x="66675" y="57150"/>
            <a:ext cx="1011378" cy="852487"/>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6"/>
          <p:cNvSpPr txBox="1">
            <a:spLocks noGrp="1"/>
          </p:cNvSpPr>
          <p:nvPr>
            <p:ph type="body" idx="3"/>
          </p:nvPr>
        </p:nvSpPr>
        <p:spPr>
          <a:xfrm>
            <a:off x="1104900" y="2405344"/>
            <a:ext cx="4953000" cy="3963369"/>
          </a:xfrm>
          <a:prstGeom prst="rect">
            <a:avLst/>
          </a:prstGeom>
          <a:noFill/>
          <a:ln>
            <a:noFill/>
          </a:ln>
        </p:spPr>
        <p:txBody>
          <a:bodyPr spcFirstLastPara="1" wrap="square" lIns="91425" tIns="45700" rIns="91425" bIns="45700" anchor="t" anchorCtr="0">
            <a:noAutofit/>
          </a:bodyPr>
          <a:lstStyle/>
          <a:p>
            <a:pPr marL="285750" lvl="0" indent="-285750" algn="l" rtl="0">
              <a:lnSpc>
                <a:spcPct val="107000"/>
              </a:lnSpc>
              <a:spcBef>
                <a:spcPts val="0"/>
              </a:spcBef>
              <a:spcAft>
                <a:spcPts val="0"/>
              </a:spcAft>
              <a:buClr>
                <a:schemeClr val="dk1"/>
              </a:buClr>
              <a:buSzPts val="2400"/>
              <a:buFont typeface="Arial"/>
              <a:buChar char="•"/>
            </a:pPr>
            <a:r>
              <a:rPr lang="en-GB" sz="2400">
                <a:latin typeface="Arial"/>
                <a:ea typeface="Arial"/>
                <a:cs typeface="Arial"/>
                <a:sym typeface="Arial"/>
              </a:rPr>
              <a:t>Consider your own positionality and your relationship to the vocabulary.</a:t>
            </a:r>
            <a:endParaRPr/>
          </a:p>
          <a:p>
            <a:pPr marL="285750" lvl="0" indent="-285750" algn="l" rtl="0">
              <a:lnSpc>
                <a:spcPct val="107000"/>
              </a:lnSpc>
              <a:spcBef>
                <a:spcPts val="800"/>
              </a:spcBef>
              <a:spcAft>
                <a:spcPts val="0"/>
              </a:spcAft>
              <a:buClr>
                <a:schemeClr val="dk1"/>
              </a:buClr>
              <a:buSzPts val="2400"/>
              <a:buFont typeface="Arial"/>
              <a:buChar char="•"/>
            </a:pPr>
            <a:r>
              <a:rPr lang="en-GB" sz="2400">
                <a:latin typeface="Arial"/>
                <a:ea typeface="Arial"/>
                <a:cs typeface="Arial"/>
                <a:sym typeface="Arial"/>
              </a:rPr>
              <a:t>Consider your audience.  Who is in the room?</a:t>
            </a:r>
            <a:endParaRPr/>
          </a:p>
          <a:p>
            <a:pPr marL="285750" lvl="0" indent="-285750" algn="l" rtl="0">
              <a:lnSpc>
                <a:spcPct val="107000"/>
              </a:lnSpc>
              <a:spcBef>
                <a:spcPts val="800"/>
              </a:spcBef>
              <a:spcAft>
                <a:spcPts val="0"/>
              </a:spcAft>
              <a:buClr>
                <a:schemeClr val="dk1"/>
              </a:buClr>
              <a:buSzPts val="2400"/>
              <a:buFont typeface="Arial"/>
              <a:buChar char="•"/>
            </a:pPr>
            <a:r>
              <a:rPr lang="en-GB" sz="2400">
                <a:latin typeface="Arial"/>
                <a:ea typeface="Arial"/>
                <a:cs typeface="Arial"/>
                <a:sym typeface="Arial"/>
              </a:rPr>
              <a:t>Reflect on the purpose of the text.  Is it necessary?</a:t>
            </a:r>
            <a:endParaRPr/>
          </a:p>
          <a:p>
            <a:pPr marL="0" lvl="0" indent="0" algn="l" rtl="0">
              <a:lnSpc>
                <a:spcPct val="107000"/>
              </a:lnSpc>
              <a:spcBef>
                <a:spcPts val="800"/>
              </a:spcBef>
              <a:spcAft>
                <a:spcPts val="0"/>
              </a:spcAft>
              <a:buClr>
                <a:schemeClr val="dk1"/>
              </a:buClr>
              <a:buSzPts val="1600"/>
              <a:buNone/>
            </a:pPr>
            <a:endParaRPr/>
          </a:p>
        </p:txBody>
      </p:sp>
      <p:sp>
        <p:nvSpPr>
          <p:cNvPr id="444" name="Google Shape;444;p6"/>
          <p:cNvSpPr txBox="1">
            <a:spLocks noGrp="1"/>
          </p:cNvSpPr>
          <p:nvPr>
            <p:ph type="body" idx="5"/>
          </p:nvPr>
        </p:nvSpPr>
        <p:spPr>
          <a:xfrm>
            <a:off x="6795093" y="2342047"/>
            <a:ext cx="4953000" cy="5685145"/>
          </a:xfrm>
          <a:prstGeom prst="rect">
            <a:avLst/>
          </a:prstGeom>
          <a:noFill/>
          <a:ln>
            <a:noFill/>
          </a:ln>
        </p:spPr>
        <p:txBody>
          <a:bodyPr spcFirstLastPara="1" wrap="square" lIns="91425" tIns="45700" rIns="91425" bIns="45700" anchor="t" anchorCtr="0">
            <a:noAutofit/>
          </a:bodyPr>
          <a:lstStyle/>
          <a:p>
            <a:pPr marL="285750" lvl="0" indent="-285750" algn="l" rtl="0">
              <a:lnSpc>
                <a:spcPct val="107000"/>
              </a:lnSpc>
              <a:spcBef>
                <a:spcPts val="0"/>
              </a:spcBef>
              <a:spcAft>
                <a:spcPts val="0"/>
              </a:spcAft>
              <a:buClr>
                <a:schemeClr val="dk1"/>
              </a:buClr>
              <a:buSzPts val="2400"/>
              <a:buFont typeface="Arial"/>
              <a:buChar char="•"/>
            </a:pPr>
            <a:r>
              <a:rPr lang="en-GB" sz="2400">
                <a:latin typeface="Arial"/>
                <a:ea typeface="Arial"/>
                <a:cs typeface="Arial"/>
                <a:sym typeface="Arial"/>
              </a:rPr>
              <a:t>Consider the amount of dehumanising material young people may see including images.  For example, address how Black and Indigenous people are depicted and positioned when they are pictured.</a:t>
            </a:r>
            <a:endParaRPr/>
          </a:p>
          <a:p>
            <a:pPr marL="285750" lvl="0" indent="-285750" algn="l" rtl="0">
              <a:lnSpc>
                <a:spcPct val="107000"/>
              </a:lnSpc>
              <a:spcBef>
                <a:spcPts val="800"/>
              </a:spcBef>
              <a:spcAft>
                <a:spcPts val="0"/>
              </a:spcAft>
              <a:buClr>
                <a:schemeClr val="dk1"/>
              </a:buClr>
              <a:buSzPts val="2400"/>
              <a:buFont typeface="Arial"/>
              <a:buChar char="•"/>
            </a:pPr>
            <a:r>
              <a:rPr lang="en-GB" sz="2400">
                <a:latin typeface="Arial"/>
                <a:ea typeface="Arial"/>
                <a:cs typeface="Arial"/>
                <a:sym typeface="Arial"/>
              </a:rPr>
              <a:t>Collaborate with colleagues and discuss.</a:t>
            </a:r>
            <a:endParaRPr/>
          </a:p>
          <a:p>
            <a:pPr marL="0" lvl="0" indent="0" algn="l" rtl="0">
              <a:lnSpc>
                <a:spcPct val="100000"/>
              </a:lnSpc>
              <a:spcBef>
                <a:spcPts val="800"/>
              </a:spcBef>
              <a:spcAft>
                <a:spcPts val="0"/>
              </a:spcAft>
              <a:buClr>
                <a:schemeClr val="dk1"/>
              </a:buClr>
              <a:buSzPts val="1600"/>
              <a:buNone/>
            </a:pPr>
            <a:endParaRPr/>
          </a:p>
        </p:txBody>
      </p:sp>
      <p:sp>
        <p:nvSpPr>
          <p:cNvPr id="445" name="Google Shape;445;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446" name="Google Shape;446;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6</a:t>
            </a:fld>
            <a:endParaRPr/>
          </a:p>
        </p:txBody>
      </p:sp>
      <p:sp>
        <p:nvSpPr>
          <p:cNvPr id="447" name="Google Shape;447;p6"/>
          <p:cNvSpPr/>
          <p:nvPr/>
        </p:nvSpPr>
        <p:spPr>
          <a:xfrm>
            <a:off x="0" y="-87369"/>
            <a:ext cx="8123274" cy="2139951"/>
          </a:xfrm>
          <a:prstGeom prst="rect">
            <a:avLst/>
          </a:prstGeom>
          <a:solidFill>
            <a:srgbClr val="506032">
              <a:alpha val="91764"/>
            </a:srgbClr>
          </a:solidFill>
          <a:ln w="12700" cap="flat" cmpd="sng">
            <a:solidFill>
              <a:srgbClr val="50603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000">
                <a:solidFill>
                  <a:schemeClr val="lt1"/>
                </a:solidFill>
                <a:latin typeface="Arial"/>
                <a:ea typeface="Arial"/>
                <a:cs typeface="Arial"/>
                <a:sym typeface="Arial"/>
              </a:rPr>
              <a:t>Before teaching:</a:t>
            </a:r>
            <a:endParaRPr/>
          </a:p>
        </p:txBody>
      </p:sp>
      <p:pic>
        <p:nvPicPr>
          <p:cNvPr id="2" name="Picture 1">
            <a:extLst>
              <a:ext uri="{FF2B5EF4-FFF2-40B4-BE49-F238E27FC236}">
                <a16:creationId xmlns:a16="http://schemas.microsoft.com/office/drawing/2014/main" id="{314D227F-3A97-F07F-2164-AC650E2B1D4C}"/>
              </a:ext>
            </a:extLst>
          </p:cNvPr>
          <p:cNvPicPr>
            <a:picLocks noChangeAspect="1"/>
          </p:cNvPicPr>
          <p:nvPr/>
        </p:nvPicPr>
        <p:blipFill>
          <a:blip r:embed="rId3"/>
          <a:stretch>
            <a:fillRect/>
          </a:stretch>
        </p:blipFill>
        <p:spPr>
          <a:xfrm>
            <a:off x="11125200" y="53919"/>
            <a:ext cx="1011378" cy="85248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p7"/>
          <p:cNvSpPr txBox="1">
            <a:spLocks noGrp="1"/>
          </p:cNvSpPr>
          <p:nvPr>
            <p:ph type="body" idx="3"/>
          </p:nvPr>
        </p:nvSpPr>
        <p:spPr>
          <a:xfrm>
            <a:off x="571499" y="2353257"/>
            <a:ext cx="4953000" cy="3963369"/>
          </a:xfrm>
          <a:prstGeom prst="rect">
            <a:avLst/>
          </a:prstGeom>
          <a:noFill/>
          <a:ln>
            <a:noFill/>
          </a:ln>
        </p:spPr>
        <p:txBody>
          <a:bodyPr spcFirstLastPara="1" wrap="square" lIns="91425" tIns="45700" rIns="91425" bIns="45700" anchor="t" anchorCtr="0">
            <a:noAutofit/>
          </a:bodyPr>
          <a:lstStyle/>
          <a:p>
            <a:pPr marL="342900" lvl="0" indent="-342900" algn="l" rtl="0">
              <a:lnSpc>
                <a:spcPct val="107000"/>
              </a:lnSpc>
              <a:spcBef>
                <a:spcPts val="0"/>
              </a:spcBef>
              <a:spcAft>
                <a:spcPts val="0"/>
              </a:spcAft>
              <a:buClr>
                <a:schemeClr val="dk1"/>
              </a:buClr>
              <a:buSzPts val="2000"/>
              <a:buFont typeface="Arial"/>
              <a:buChar char="•"/>
            </a:pPr>
            <a:r>
              <a:rPr lang="en-GB" sz="2000">
                <a:latin typeface="Arial"/>
                <a:ea typeface="Arial"/>
                <a:cs typeface="Arial"/>
                <a:sym typeface="Arial"/>
              </a:rPr>
              <a:t>Create a classroom contract for how to deal with dehumanising language.</a:t>
            </a:r>
            <a:endParaRPr/>
          </a:p>
          <a:p>
            <a:pPr marL="342900" lvl="0" indent="-342900" algn="l" rtl="0">
              <a:lnSpc>
                <a:spcPct val="107000"/>
              </a:lnSpc>
              <a:spcBef>
                <a:spcPts val="800"/>
              </a:spcBef>
              <a:spcAft>
                <a:spcPts val="0"/>
              </a:spcAft>
              <a:buClr>
                <a:schemeClr val="dk1"/>
              </a:buClr>
              <a:buSzPts val="2000"/>
              <a:buFont typeface="Arial"/>
              <a:buChar char="•"/>
            </a:pPr>
            <a:r>
              <a:rPr lang="en-GB" sz="2000">
                <a:latin typeface="Arial"/>
                <a:ea typeface="Arial"/>
                <a:cs typeface="Arial"/>
                <a:sym typeface="Arial"/>
              </a:rPr>
              <a:t>Invite learners to contribute to the approach.</a:t>
            </a:r>
            <a:endParaRPr/>
          </a:p>
          <a:p>
            <a:pPr marL="342900" lvl="0" indent="-342900" algn="l" rtl="0">
              <a:lnSpc>
                <a:spcPct val="107000"/>
              </a:lnSpc>
              <a:spcBef>
                <a:spcPts val="800"/>
              </a:spcBef>
              <a:spcAft>
                <a:spcPts val="0"/>
              </a:spcAft>
              <a:buClr>
                <a:schemeClr val="dk1"/>
              </a:buClr>
              <a:buSzPts val="2000"/>
              <a:buFont typeface="Arial"/>
              <a:buChar char="•"/>
            </a:pPr>
            <a:r>
              <a:rPr lang="en-GB" sz="2000">
                <a:latin typeface="Arial"/>
                <a:ea typeface="Arial"/>
                <a:cs typeface="Arial"/>
                <a:sym typeface="Arial"/>
              </a:rPr>
              <a:t>Be cautious with terms you read out loud.</a:t>
            </a:r>
            <a:endParaRPr/>
          </a:p>
          <a:p>
            <a:pPr marL="342900" lvl="0" indent="-342900" algn="l" rtl="0">
              <a:lnSpc>
                <a:spcPct val="107000"/>
              </a:lnSpc>
              <a:spcBef>
                <a:spcPts val="800"/>
              </a:spcBef>
              <a:spcAft>
                <a:spcPts val="0"/>
              </a:spcAft>
              <a:buClr>
                <a:schemeClr val="dk1"/>
              </a:buClr>
              <a:buSzPts val="2000"/>
              <a:buFont typeface="Arial"/>
              <a:buChar char="•"/>
            </a:pPr>
            <a:r>
              <a:rPr lang="en-GB" sz="2000">
                <a:latin typeface="Arial"/>
                <a:ea typeface="Arial"/>
                <a:cs typeface="Arial"/>
                <a:sym typeface="Arial"/>
              </a:rPr>
              <a:t>Model respectful language, behaviour, reflection and the on-going process of learning.</a:t>
            </a:r>
            <a:r>
              <a:rPr lang="en-GB" sz="1800">
                <a:latin typeface="Arial"/>
                <a:ea typeface="Arial"/>
                <a:cs typeface="Arial"/>
                <a:sym typeface="Arial"/>
              </a:rPr>
              <a:t> </a:t>
            </a:r>
            <a:endParaRPr/>
          </a:p>
          <a:p>
            <a:pPr marL="0" lvl="0" indent="0" algn="l" rtl="0">
              <a:lnSpc>
                <a:spcPct val="107000"/>
              </a:lnSpc>
              <a:spcBef>
                <a:spcPts val="800"/>
              </a:spcBef>
              <a:spcAft>
                <a:spcPts val="0"/>
              </a:spcAft>
              <a:buClr>
                <a:schemeClr val="dk1"/>
              </a:buClr>
              <a:buSzPts val="1600"/>
              <a:buNone/>
            </a:pPr>
            <a:endParaRPr/>
          </a:p>
        </p:txBody>
      </p:sp>
      <p:sp>
        <p:nvSpPr>
          <p:cNvPr id="454" name="Google Shape;454;p7"/>
          <p:cNvSpPr txBox="1">
            <a:spLocks noGrp="1"/>
          </p:cNvSpPr>
          <p:nvPr>
            <p:ph type="body" idx="5"/>
          </p:nvPr>
        </p:nvSpPr>
        <p:spPr>
          <a:xfrm>
            <a:off x="6795093" y="2353257"/>
            <a:ext cx="4953000" cy="5685145"/>
          </a:xfrm>
          <a:prstGeom prst="rect">
            <a:avLst/>
          </a:prstGeom>
          <a:noFill/>
          <a:ln>
            <a:noFill/>
          </a:ln>
        </p:spPr>
        <p:txBody>
          <a:bodyPr spcFirstLastPara="1" wrap="square" lIns="91425" tIns="45700" rIns="91425" bIns="45700" anchor="t" anchorCtr="0">
            <a:noAutofit/>
          </a:bodyPr>
          <a:lstStyle/>
          <a:p>
            <a:pPr marL="342900" lvl="0" indent="-342900" algn="l" rtl="0">
              <a:lnSpc>
                <a:spcPct val="107000"/>
              </a:lnSpc>
              <a:spcBef>
                <a:spcPts val="0"/>
              </a:spcBef>
              <a:spcAft>
                <a:spcPts val="0"/>
              </a:spcAft>
              <a:buClr>
                <a:schemeClr val="dk1"/>
              </a:buClr>
              <a:buSzPts val="2000"/>
              <a:buFont typeface="Arial"/>
              <a:buChar char="•"/>
            </a:pPr>
            <a:r>
              <a:rPr lang="en-GB" sz="2000">
                <a:latin typeface="Arial"/>
                <a:ea typeface="Arial"/>
                <a:cs typeface="Arial"/>
                <a:sym typeface="Arial"/>
              </a:rPr>
              <a:t>Emphasise that studying the material is not an endorsement of the content.</a:t>
            </a:r>
            <a:endParaRPr/>
          </a:p>
          <a:p>
            <a:pPr marL="342900" lvl="0" indent="-342900" algn="l" rtl="0">
              <a:lnSpc>
                <a:spcPct val="107000"/>
              </a:lnSpc>
              <a:spcBef>
                <a:spcPts val="800"/>
              </a:spcBef>
              <a:spcAft>
                <a:spcPts val="0"/>
              </a:spcAft>
              <a:buClr>
                <a:schemeClr val="dk1"/>
              </a:buClr>
              <a:buSzPts val="2000"/>
              <a:buFont typeface="Arial"/>
              <a:buChar char="•"/>
            </a:pPr>
            <a:r>
              <a:rPr lang="en-GB" sz="2000">
                <a:latin typeface="Arial"/>
                <a:ea typeface="Arial"/>
                <a:cs typeface="Arial"/>
                <a:sym typeface="Arial"/>
              </a:rPr>
              <a:t>Reflect on the  historical reality of people’s lives.</a:t>
            </a:r>
            <a:endParaRPr/>
          </a:p>
          <a:p>
            <a:pPr marL="342900" lvl="0" indent="-342900" algn="l" rtl="0">
              <a:lnSpc>
                <a:spcPct val="107000"/>
              </a:lnSpc>
              <a:spcBef>
                <a:spcPts val="800"/>
              </a:spcBef>
              <a:spcAft>
                <a:spcPts val="0"/>
              </a:spcAft>
              <a:buClr>
                <a:schemeClr val="dk1"/>
              </a:buClr>
              <a:buSzPts val="2000"/>
              <a:buFont typeface="Arial"/>
              <a:buChar char="•"/>
            </a:pPr>
            <a:r>
              <a:rPr lang="en-GB" sz="2000">
                <a:latin typeface="Arial"/>
                <a:ea typeface="Arial"/>
                <a:cs typeface="Arial"/>
                <a:sym typeface="Arial"/>
              </a:rPr>
              <a:t>Consider using trigger warnings and cautionary notes.</a:t>
            </a:r>
            <a:endParaRPr sz="2000">
              <a:latin typeface="Arial"/>
              <a:ea typeface="Arial"/>
              <a:cs typeface="Arial"/>
              <a:sym typeface="Arial"/>
            </a:endParaRPr>
          </a:p>
          <a:p>
            <a:pPr marL="342900" lvl="0" indent="-342900" algn="l" rtl="0">
              <a:lnSpc>
                <a:spcPct val="107000"/>
              </a:lnSpc>
              <a:spcBef>
                <a:spcPts val="800"/>
              </a:spcBef>
              <a:spcAft>
                <a:spcPts val="0"/>
              </a:spcAft>
              <a:buClr>
                <a:schemeClr val="dk1"/>
              </a:buClr>
              <a:buSzPts val="2000"/>
              <a:buFont typeface="Arial"/>
              <a:buChar char="•"/>
            </a:pPr>
            <a:r>
              <a:rPr lang="en-GB" sz="2000">
                <a:latin typeface="Arial"/>
                <a:ea typeface="Arial"/>
                <a:cs typeface="Arial"/>
                <a:sym typeface="Arial"/>
              </a:rPr>
              <a:t>Talk about race and racism generally.  Keep an open conversation so there is less room for misunderstanding and misinformation.</a:t>
            </a:r>
            <a:endParaRPr/>
          </a:p>
          <a:p>
            <a:pPr marL="0" lvl="0" indent="0" algn="l" rtl="0">
              <a:lnSpc>
                <a:spcPct val="100000"/>
              </a:lnSpc>
              <a:spcBef>
                <a:spcPts val="800"/>
              </a:spcBef>
              <a:spcAft>
                <a:spcPts val="0"/>
              </a:spcAft>
              <a:buClr>
                <a:schemeClr val="dk1"/>
              </a:buClr>
              <a:buSzPts val="1600"/>
              <a:buNone/>
            </a:pPr>
            <a:endParaRPr/>
          </a:p>
        </p:txBody>
      </p:sp>
      <p:sp>
        <p:nvSpPr>
          <p:cNvPr id="455" name="Google Shape;455;p7"/>
          <p:cNvSpPr/>
          <p:nvPr/>
        </p:nvSpPr>
        <p:spPr>
          <a:xfrm>
            <a:off x="0" y="-1"/>
            <a:ext cx="7655442" cy="2139951"/>
          </a:xfrm>
          <a:prstGeom prst="rect">
            <a:avLst/>
          </a:prstGeom>
          <a:solidFill>
            <a:srgbClr val="506032">
              <a:alpha val="91764"/>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000">
                <a:solidFill>
                  <a:schemeClr val="lt1"/>
                </a:solidFill>
                <a:latin typeface="Arial"/>
                <a:ea typeface="Arial"/>
                <a:cs typeface="Arial"/>
                <a:sym typeface="Arial"/>
              </a:rPr>
              <a:t>In class:</a:t>
            </a:r>
            <a:endParaRPr/>
          </a:p>
        </p:txBody>
      </p:sp>
      <p:pic>
        <p:nvPicPr>
          <p:cNvPr id="2" name="Picture 1">
            <a:extLst>
              <a:ext uri="{FF2B5EF4-FFF2-40B4-BE49-F238E27FC236}">
                <a16:creationId xmlns:a16="http://schemas.microsoft.com/office/drawing/2014/main" id="{C4C1515E-83D6-C892-A15E-F64F885EFBD1}"/>
              </a:ext>
            </a:extLst>
          </p:cNvPr>
          <p:cNvPicPr>
            <a:picLocks noChangeAspect="1"/>
          </p:cNvPicPr>
          <p:nvPr/>
        </p:nvPicPr>
        <p:blipFill>
          <a:blip r:embed="rId3"/>
          <a:stretch>
            <a:fillRect/>
          </a:stretch>
        </p:blipFill>
        <p:spPr>
          <a:xfrm>
            <a:off x="11125200" y="57150"/>
            <a:ext cx="1011378" cy="85248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g338099d7b29_0_14"/>
          <p:cNvSpPr txBox="1">
            <a:spLocks noGrp="1"/>
          </p:cNvSpPr>
          <p:nvPr>
            <p:ph type="body" idx="3"/>
          </p:nvPr>
        </p:nvSpPr>
        <p:spPr>
          <a:xfrm>
            <a:off x="657050" y="2353247"/>
            <a:ext cx="4953000" cy="5537100"/>
          </a:xfrm>
          <a:prstGeom prst="rect">
            <a:avLst/>
          </a:prstGeom>
          <a:noFill/>
          <a:ln>
            <a:noFill/>
          </a:ln>
        </p:spPr>
        <p:txBody>
          <a:bodyPr spcFirstLastPara="1" wrap="square" lIns="91425" tIns="45700" rIns="91425" bIns="45700" anchor="t" anchorCtr="0">
            <a:noAutofit/>
          </a:bodyPr>
          <a:lstStyle/>
          <a:p>
            <a:pPr marL="342900" lvl="0" indent="-342900" algn="l" rtl="0">
              <a:lnSpc>
                <a:spcPct val="107000"/>
              </a:lnSpc>
              <a:spcBef>
                <a:spcPts val="0"/>
              </a:spcBef>
              <a:spcAft>
                <a:spcPts val="0"/>
              </a:spcAft>
              <a:buClr>
                <a:schemeClr val="dk1"/>
              </a:buClr>
              <a:buSzPts val="2000"/>
              <a:buFont typeface="Arial"/>
              <a:buChar char="•"/>
            </a:pPr>
            <a:r>
              <a:rPr lang="en-GB" sz="1800"/>
              <a:t>Let learners know beforehand that there will be content about sexual violence.</a:t>
            </a:r>
            <a:endParaRPr sz="1800"/>
          </a:p>
          <a:p>
            <a:pPr marL="342900" lvl="0" indent="-342900" algn="l" rtl="0">
              <a:lnSpc>
                <a:spcPct val="107000"/>
              </a:lnSpc>
              <a:spcBef>
                <a:spcPts val="0"/>
              </a:spcBef>
              <a:spcAft>
                <a:spcPts val="0"/>
              </a:spcAft>
              <a:buSzPts val="2000"/>
              <a:buChar char="•"/>
            </a:pPr>
            <a:r>
              <a:rPr lang="en-GB" sz="1800"/>
              <a:t>Be specific about where it is referenced text, page, paragraph.</a:t>
            </a:r>
            <a:endParaRPr sz="1800"/>
          </a:p>
          <a:p>
            <a:pPr marL="342900" lvl="0" indent="-342900" algn="l" rtl="0">
              <a:lnSpc>
                <a:spcPct val="107000"/>
              </a:lnSpc>
              <a:spcBef>
                <a:spcPts val="0"/>
              </a:spcBef>
              <a:spcAft>
                <a:spcPts val="0"/>
              </a:spcAft>
              <a:buClr>
                <a:schemeClr val="dk1"/>
              </a:buClr>
              <a:buSzPts val="2000"/>
              <a:buFont typeface="Arial"/>
              <a:buChar char="•"/>
            </a:pPr>
            <a:r>
              <a:rPr lang="en-GB" sz="1800"/>
              <a:t>Include this information in the </a:t>
            </a:r>
            <a:r>
              <a:rPr lang="en-GB" sz="1800">
                <a:latin typeface="Arial"/>
                <a:ea typeface="Arial"/>
                <a:cs typeface="Arial"/>
                <a:sym typeface="Arial"/>
              </a:rPr>
              <a:t>classroom contract for how to deal with dehumanising </a:t>
            </a:r>
            <a:r>
              <a:rPr lang="en-GB" sz="1800"/>
              <a:t>content.</a:t>
            </a:r>
            <a:endParaRPr sz="1800"/>
          </a:p>
          <a:p>
            <a:pPr marL="0" lvl="0" indent="-127000" algn="l" rtl="0">
              <a:lnSpc>
                <a:spcPct val="107000"/>
              </a:lnSpc>
              <a:spcBef>
                <a:spcPts val="0"/>
              </a:spcBef>
              <a:spcAft>
                <a:spcPts val="0"/>
              </a:spcAft>
              <a:buSzPts val="2000"/>
              <a:buChar char="•"/>
            </a:pPr>
            <a:r>
              <a:rPr lang="en-GB" sz="1800"/>
              <a:t>   Refer to key principles about </a:t>
            </a:r>
            <a:r>
              <a:rPr lang="en-GB" sz="1800" u="sng">
                <a:solidFill>
                  <a:schemeClr val="hlink"/>
                </a:solidFill>
                <a:hlinkClick r:id="rId3">
                  <a:extLst>
                    <a:ext uri="{A12FA001-AC4F-418D-AE19-62706E023703}">
                      <ahyp:hlinkClr xmlns:ahyp="http://schemas.microsoft.com/office/drawing/2018/hyperlinkcolor" val="tx"/>
                    </a:ext>
                  </a:extLst>
                </a:hlinkClick>
              </a:rPr>
              <a:t>trauma informed practice</a:t>
            </a:r>
            <a:endParaRPr sz="1800">
              <a:solidFill>
                <a:schemeClr val="hlink"/>
              </a:solidFill>
            </a:endParaRPr>
          </a:p>
          <a:p>
            <a:pPr marL="0" lvl="0" indent="0" algn="l" rtl="0">
              <a:lnSpc>
                <a:spcPct val="107000"/>
              </a:lnSpc>
              <a:spcBef>
                <a:spcPts val="0"/>
              </a:spcBef>
              <a:spcAft>
                <a:spcPts val="0"/>
              </a:spcAft>
              <a:buNone/>
            </a:pPr>
            <a:endParaRPr sz="1800"/>
          </a:p>
          <a:p>
            <a:pPr indent="-355600">
              <a:lnSpc>
                <a:spcPct val="107000"/>
              </a:lnSpc>
              <a:buSzPts val="2000"/>
              <a:buChar char="●"/>
            </a:pPr>
            <a:r>
              <a:rPr lang="en-GB" sz="1800"/>
              <a:t>Safety, trustworthiness, choice, collaboration, empowerment, cultural consideration</a:t>
            </a:r>
            <a:endParaRPr sz="1800"/>
          </a:p>
          <a:p>
            <a:pPr marL="0" lvl="0" indent="0" algn="l" rtl="0">
              <a:lnSpc>
                <a:spcPct val="107000"/>
              </a:lnSpc>
              <a:spcBef>
                <a:spcPts val="0"/>
              </a:spcBef>
              <a:spcAft>
                <a:spcPts val="0"/>
              </a:spcAft>
              <a:buNone/>
            </a:pPr>
            <a:endParaRPr sz="2000"/>
          </a:p>
          <a:p>
            <a:pPr marL="0" lvl="0" indent="0" algn="l" rtl="0">
              <a:lnSpc>
                <a:spcPct val="107000"/>
              </a:lnSpc>
              <a:spcBef>
                <a:spcPts val="800"/>
              </a:spcBef>
              <a:spcAft>
                <a:spcPts val="0"/>
              </a:spcAft>
              <a:buClr>
                <a:schemeClr val="dk1"/>
              </a:buClr>
              <a:buSzPts val="1600"/>
              <a:buNone/>
            </a:pPr>
            <a:endParaRPr/>
          </a:p>
        </p:txBody>
      </p:sp>
      <p:sp>
        <p:nvSpPr>
          <p:cNvPr id="462" name="Google Shape;462;g338099d7b29_0_14"/>
          <p:cNvSpPr txBox="1">
            <a:spLocks noGrp="1"/>
          </p:cNvSpPr>
          <p:nvPr>
            <p:ph type="body" idx="5"/>
          </p:nvPr>
        </p:nvSpPr>
        <p:spPr>
          <a:xfrm>
            <a:off x="6353350" y="989237"/>
            <a:ext cx="4953000" cy="5685000"/>
          </a:xfrm>
          <a:prstGeom prst="rect">
            <a:avLst/>
          </a:prstGeom>
          <a:noFill/>
          <a:ln>
            <a:noFill/>
          </a:ln>
        </p:spPr>
        <p:txBody>
          <a:bodyPr spcFirstLastPara="1" wrap="square" lIns="91425" tIns="45700" rIns="91425" bIns="45700" anchor="t" anchorCtr="0">
            <a:noAutofit/>
          </a:bodyPr>
          <a:lstStyle/>
          <a:p>
            <a:pPr marL="0" lvl="0" indent="-127000" algn="l" rtl="0">
              <a:lnSpc>
                <a:spcPct val="107000"/>
              </a:lnSpc>
              <a:spcBef>
                <a:spcPts val="800"/>
              </a:spcBef>
              <a:spcAft>
                <a:spcPts val="0"/>
              </a:spcAft>
              <a:buSzPts val="2000"/>
              <a:buFont typeface="Arial"/>
              <a:buChar char="•"/>
            </a:pPr>
            <a:r>
              <a:rPr lang="en-GB" sz="2000" dirty="0"/>
              <a:t>    Give options around engagement.  For example:</a:t>
            </a:r>
            <a:endParaRPr sz="2000" dirty="0"/>
          </a:p>
          <a:p>
            <a:pPr marL="0" lvl="0" indent="0" algn="l" rtl="0">
              <a:lnSpc>
                <a:spcPct val="107000"/>
              </a:lnSpc>
              <a:spcBef>
                <a:spcPts val="800"/>
              </a:spcBef>
              <a:spcAft>
                <a:spcPts val="0"/>
              </a:spcAft>
              <a:buNone/>
            </a:pPr>
            <a:endParaRPr sz="2000" dirty="0"/>
          </a:p>
          <a:p>
            <a:pPr marL="0" lvl="0" indent="0" algn="l" rtl="0">
              <a:lnSpc>
                <a:spcPct val="115000"/>
              </a:lnSpc>
              <a:spcBef>
                <a:spcPts val="0"/>
              </a:spcBef>
              <a:spcAft>
                <a:spcPts val="0"/>
              </a:spcAft>
              <a:buNone/>
            </a:pPr>
            <a:r>
              <a:rPr lang="en-GB" sz="1800" dirty="0">
                <a:solidFill>
                  <a:srgbClr val="222222"/>
                </a:solidFill>
              </a:rPr>
              <a:t>-Offer to speak to any pupils concerned</a:t>
            </a:r>
            <a:endParaRPr sz="1800" dirty="0">
              <a:solidFill>
                <a:srgbClr val="222222"/>
              </a:solidFill>
            </a:endParaRPr>
          </a:p>
          <a:p>
            <a:pPr marL="0" lvl="0" indent="0" algn="l" rtl="0">
              <a:lnSpc>
                <a:spcPct val="115000"/>
              </a:lnSpc>
              <a:spcBef>
                <a:spcPts val="0"/>
              </a:spcBef>
              <a:spcAft>
                <a:spcPts val="0"/>
              </a:spcAft>
              <a:buNone/>
            </a:pPr>
            <a:r>
              <a:rPr lang="en-GB" sz="1800" dirty="0">
                <a:solidFill>
                  <a:srgbClr val="222222"/>
                </a:solidFill>
              </a:rPr>
              <a:t>-Offer to tell concerned pupils/ all pupils exactly what the reference is so they aren’t shocked</a:t>
            </a:r>
            <a:endParaRPr sz="1800" dirty="0">
              <a:solidFill>
                <a:srgbClr val="222222"/>
              </a:solidFill>
            </a:endParaRPr>
          </a:p>
          <a:p>
            <a:pPr marL="0" lvl="0" indent="0" algn="l" rtl="0">
              <a:lnSpc>
                <a:spcPct val="115000"/>
              </a:lnSpc>
              <a:spcBef>
                <a:spcPts val="0"/>
              </a:spcBef>
              <a:spcAft>
                <a:spcPts val="0"/>
              </a:spcAft>
              <a:buNone/>
            </a:pPr>
            <a:r>
              <a:rPr lang="en-GB" sz="1800" dirty="0">
                <a:solidFill>
                  <a:srgbClr val="222222"/>
                </a:solidFill>
              </a:rPr>
              <a:t>-Let pupils know when this section will be discussed to enable them to make an informed decision about whether they feel able to attend the class</a:t>
            </a:r>
            <a:endParaRPr sz="1800" dirty="0">
              <a:solidFill>
                <a:srgbClr val="222222"/>
              </a:solidFill>
            </a:endParaRPr>
          </a:p>
          <a:p>
            <a:pPr marL="0" lvl="0" indent="0" algn="l" rtl="0">
              <a:lnSpc>
                <a:spcPct val="115000"/>
              </a:lnSpc>
              <a:spcBef>
                <a:spcPts val="0"/>
              </a:spcBef>
              <a:spcAft>
                <a:spcPts val="0"/>
              </a:spcAft>
              <a:buNone/>
            </a:pPr>
            <a:r>
              <a:rPr lang="en-GB" sz="1800" dirty="0">
                <a:solidFill>
                  <a:srgbClr val="222222"/>
                </a:solidFill>
              </a:rPr>
              <a:t>-Reassure pupils that you won’t be singling anyone out to speak about this topic</a:t>
            </a:r>
            <a:endParaRPr sz="1800" dirty="0">
              <a:solidFill>
                <a:srgbClr val="222222"/>
              </a:solidFill>
            </a:endParaRPr>
          </a:p>
          <a:p>
            <a:pPr marL="0" lvl="0" indent="0" algn="l" rtl="0">
              <a:lnSpc>
                <a:spcPct val="115000"/>
              </a:lnSpc>
              <a:spcBef>
                <a:spcPts val="0"/>
              </a:spcBef>
              <a:spcAft>
                <a:spcPts val="0"/>
              </a:spcAft>
              <a:buNone/>
            </a:pPr>
            <a:r>
              <a:rPr lang="en-GB" sz="1800" dirty="0">
                <a:solidFill>
                  <a:srgbClr val="222222"/>
                </a:solidFill>
              </a:rPr>
              <a:t>-Offer a space for support after the class</a:t>
            </a:r>
            <a:endParaRPr sz="1800" dirty="0">
              <a:solidFill>
                <a:srgbClr val="222222"/>
              </a:solidFill>
            </a:endParaRPr>
          </a:p>
          <a:p>
            <a:pPr marL="0" lvl="0" indent="0" algn="l" rtl="0">
              <a:lnSpc>
                <a:spcPct val="115000"/>
              </a:lnSpc>
              <a:spcBef>
                <a:spcPts val="0"/>
              </a:spcBef>
              <a:spcAft>
                <a:spcPts val="0"/>
              </a:spcAft>
              <a:buNone/>
            </a:pPr>
            <a:r>
              <a:rPr lang="en-GB" sz="1800" dirty="0">
                <a:solidFill>
                  <a:srgbClr val="222222"/>
                </a:solidFill>
              </a:rPr>
              <a:t>-Offer signposting to local and national support options.</a:t>
            </a:r>
            <a:endParaRPr sz="2000" dirty="0"/>
          </a:p>
          <a:p>
            <a:pPr marL="0" lvl="0" indent="0" algn="l" rtl="0">
              <a:lnSpc>
                <a:spcPct val="100000"/>
              </a:lnSpc>
              <a:spcBef>
                <a:spcPts val="800"/>
              </a:spcBef>
              <a:spcAft>
                <a:spcPts val="0"/>
              </a:spcAft>
              <a:buClr>
                <a:schemeClr val="dk1"/>
              </a:buClr>
              <a:buSzPts val="1600"/>
              <a:buNone/>
            </a:pPr>
            <a:endParaRPr dirty="0"/>
          </a:p>
        </p:txBody>
      </p:sp>
      <p:sp>
        <p:nvSpPr>
          <p:cNvPr id="463" name="Google Shape;463;g338099d7b29_0_14"/>
          <p:cNvSpPr/>
          <p:nvPr/>
        </p:nvSpPr>
        <p:spPr>
          <a:xfrm>
            <a:off x="0" y="-1"/>
            <a:ext cx="6248400" cy="1817915"/>
          </a:xfrm>
          <a:prstGeom prst="rect">
            <a:avLst/>
          </a:prstGeom>
          <a:solidFill>
            <a:srgbClr val="506032">
              <a:alpha val="9176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000">
                <a:solidFill>
                  <a:schemeClr val="lt1"/>
                </a:solidFill>
              </a:rPr>
              <a:t>Content that contains sexual violence</a:t>
            </a:r>
            <a:endParaRPr/>
          </a:p>
        </p:txBody>
      </p:sp>
      <p:pic>
        <p:nvPicPr>
          <p:cNvPr id="2" name="Picture 1">
            <a:extLst>
              <a:ext uri="{FF2B5EF4-FFF2-40B4-BE49-F238E27FC236}">
                <a16:creationId xmlns:a16="http://schemas.microsoft.com/office/drawing/2014/main" id="{B672F765-044A-EADA-4A72-16F64BE08A5E}"/>
              </a:ext>
            </a:extLst>
          </p:cNvPr>
          <p:cNvPicPr>
            <a:picLocks noChangeAspect="1"/>
          </p:cNvPicPr>
          <p:nvPr/>
        </p:nvPicPr>
        <p:blipFill>
          <a:blip r:embed="rId4"/>
          <a:stretch>
            <a:fillRect/>
          </a:stretch>
        </p:blipFill>
        <p:spPr>
          <a:xfrm>
            <a:off x="11125187" y="56469"/>
            <a:ext cx="1011378" cy="85248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p8"/>
          <p:cNvSpPr txBox="1">
            <a:spLocks noGrp="1"/>
          </p:cNvSpPr>
          <p:nvPr>
            <p:ph type="title"/>
          </p:nvPr>
        </p:nvSpPr>
        <p:spPr>
          <a:xfrm>
            <a:off x="1" y="0"/>
            <a:ext cx="5061052" cy="6857999"/>
          </a:xfrm>
          <a:prstGeom prst="rect">
            <a:avLst/>
          </a:prstGeom>
          <a:solidFill>
            <a:srgbClr val="506032">
              <a:alpha val="91764"/>
            </a:srgbClr>
          </a:solidFill>
          <a:ln>
            <a:noFill/>
          </a:ln>
        </p:spPr>
        <p:txBody>
          <a:bodyPr spcFirstLastPara="1" wrap="square" lIns="91425" tIns="3246100" rIns="91425" bIns="45700" anchor="ctr" anchorCtr="0">
            <a:noAutofit/>
          </a:bodyPr>
          <a:lstStyle/>
          <a:p>
            <a:r>
              <a:rPr lang="en-GB" b="1" dirty="0"/>
              <a:t>CRITICAL LITERACY</a:t>
            </a:r>
            <a:br>
              <a:rPr lang="en-GB" b="1" dirty="0"/>
            </a:br>
            <a:br>
              <a:rPr lang="en-GB" dirty="0"/>
            </a:br>
            <a:r>
              <a:rPr lang="en-GB" dirty="0"/>
              <a:t>another way to approach primary sources is to use critical literacy which can be summarised as:</a:t>
            </a:r>
            <a:endParaRPr dirty="0"/>
          </a:p>
        </p:txBody>
      </p:sp>
      <p:sp>
        <p:nvSpPr>
          <p:cNvPr id="469" name="Google Shape;469;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9</a:t>
            </a:fld>
            <a:endParaRPr/>
          </a:p>
        </p:txBody>
      </p:sp>
      <p:sp>
        <p:nvSpPr>
          <p:cNvPr id="470" name="Google Shape;470;p8"/>
          <p:cNvSpPr txBox="1">
            <a:spLocks noGrp="1"/>
          </p:cNvSpPr>
          <p:nvPr>
            <p:ph type="body" idx="1"/>
          </p:nvPr>
        </p:nvSpPr>
        <p:spPr>
          <a:xfrm>
            <a:off x="5743575" y="744279"/>
            <a:ext cx="5859420" cy="5612071"/>
          </a:xfrm>
          <a:prstGeom prst="rect">
            <a:avLst/>
          </a:prstGeom>
          <a:noFill/>
          <a:ln>
            <a:noFill/>
          </a:ln>
        </p:spPr>
        <p:txBody>
          <a:bodyPr spcFirstLastPara="1" wrap="square" lIns="91425" tIns="45700" rIns="91425" bIns="45700" anchor="ctr" anchorCtr="0">
            <a:noAutofit/>
          </a:bodyPr>
          <a:lstStyle/>
          <a:p>
            <a:pPr marL="285750" lvl="0" indent="-285750" algn="l" rtl="0">
              <a:lnSpc>
                <a:spcPct val="200000"/>
              </a:lnSpc>
              <a:spcBef>
                <a:spcPts val="0"/>
              </a:spcBef>
              <a:spcAft>
                <a:spcPts val="0"/>
              </a:spcAft>
              <a:buClr>
                <a:schemeClr val="dk1"/>
              </a:buClr>
              <a:buSzPts val="1800"/>
              <a:buFont typeface="Arial"/>
              <a:buChar char="•"/>
            </a:pPr>
            <a:r>
              <a:rPr lang="en-GB" dirty="0">
                <a:latin typeface="Calibri" panose="020F0502020204030204" pitchFamily="34" charset="0"/>
                <a:cs typeface="Calibri" panose="020F0502020204030204" pitchFamily="34" charset="0"/>
              </a:rPr>
              <a:t>Understand that neutrality is a myth</a:t>
            </a:r>
            <a:endParaRPr dirty="0">
              <a:latin typeface="Calibri" panose="020F0502020204030204" pitchFamily="34" charset="0"/>
              <a:cs typeface="Calibri" panose="020F0502020204030204" pitchFamily="34" charset="0"/>
            </a:endParaRPr>
          </a:p>
          <a:p>
            <a:pPr marL="285750" lvl="0" indent="-285750" algn="l" rtl="0">
              <a:lnSpc>
                <a:spcPct val="200000"/>
              </a:lnSpc>
              <a:spcBef>
                <a:spcPts val="0"/>
              </a:spcBef>
              <a:spcAft>
                <a:spcPts val="0"/>
              </a:spcAft>
              <a:buClr>
                <a:schemeClr val="dk1"/>
              </a:buClr>
              <a:buSzPts val="1800"/>
              <a:buFont typeface="Arial"/>
              <a:buChar char="•"/>
            </a:pPr>
            <a:r>
              <a:rPr lang="en-GB" dirty="0">
                <a:latin typeface="Calibri" panose="020F0502020204030204" pitchFamily="34" charset="0"/>
                <a:cs typeface="Calibri" panose="020F0502020204030204" pitchFamily="34" charset="0"/>
              </a:rPr>
              <a:t>Critical literacy can be redefined continuously</a:t>
            </a:r>
            <a:endParaRPr dirty="0">
              <a:latin typeface="Calibri" panose="020F0502020204030204" pitchFamily="34" charset="0"/>
              <a:cs typeface="Calibri" panose="020F0502020204030204" pitchFamily="34" charset="0"/>
            </a:endParaRPr>
          </a:p>
          <a:p>
            <a:pPr marL="285750" indent="-285750">
              <a:buFont typeface="Arial"/>
              <a:buChar char="•"/>
            </a:pPr>
            <a:r>
              <a:rPr lang="en-GB" dirty="0">
                <a:latin typeface="Calibri" panose="020F0502020204030204" pitchFamily="34" charset="0"/>
                <a:cs typeface="Calibri" panose="020F0502020204030204" pitchFamily="34" charset="0"/>
              </a:rPr>
              <a:t>Know your learners - be culturally responsive</a:t>
            </a:r>
            <a:endParaRPr dirty="0">
              <a:latin typeface="Calibri" panose="020F0502020204030204" pitchFamily="34" charset="0"/>
              <a:cs typeface="Calibri" panose="020F0502020204030204" pitchFamily="34" charset="0"/>
            </a:endParaRPr>
          </a:p>
          <a:p>
            <a:pPr marL="285750" lvl="0" indent="-285750" algn="l" rtl="0">
              <a:lnSpc>
                <a:spcPct val="200000"/>
              </a:lnSpc>
              <a:spcBef>
                <a:spcPts val="0"/>
              </a:spcBef>
              <a:spcAft>
                <a:spcPts val="0"/>
              </a:spcAft>
              <a:buClr>
                <a:schemeClr val="dk1"/>
              </a:buClr>
              <a:buSzPts val="1800"/>
              <a:buFont typeface="Arial"/>
              <a:buChar char="•"/>
            </a:pPr>
            <a:r>
              <a:rPr lang="en-GB" dirty="0">
                <a:latin typeface="Calibri" panose="020F0502020204030204" pitchFamily="34" charset="0"/>
                <a:cs typeface="Calibri" panose="020F0502020204030204" pitchFamily="34" charset="0"/>
              </a:rPr>
              <a:t>Critical literacy is a community practice</a:t>
            </a:r>
            <a:endParaRPr dirty="0">
              <a:latin typeface="Calibri" panose="020F0502020204030204" pitchFamily="34" charset="0"/>
              <a:cs typeface="Calibri" panose="020F0502020204030204" pitchFamily="34" charset="0"/>
            </a:endParaRPr>
          </a:p>
          <a:p>
            <a:pPr marL="285750" lvl="0" indent="-285750" algn="l" rtl="0">
              <a:lnSpc>
                <a:spcPct val="200000"/>
              </a:lnSpc>
              <a:spcBef>
                <a:spcPts val="0"/>
              </a:spcBef>
              <a:spcAft>
                <a:spcPts val="0"/>
              </a:spcAft>
              <a:buClr>
                <a:schemeClr val="dk1"/>
              </a:buClr>
              <a:buSzPts val="1800"/>
              <a:buFont typeface="Arial"/>
              <a:buChar char="•"/>
            </a:pPr>
            <a:r>
              <a:rPr lang="en-GB" dirty="0">
                <a:latin typeface="Calibri" panose="020F0502020204030204" pitchFamily="34" charset="0"/>
                <a:cs typeface="Calibri" panose="020F0502020204030204" pitchFamily="34" charset="0"/>
              </a:rPr>
              <a:t>Link past and present (Hall and Piazza, 2010)</a:t>
            </a:r>
            <a:endParaRPr dirty="0">
              <a:latin typeface="Calibri" panose="020F0502020204030204" pitchFamily="34" charset="0"/>
              <a:cs typeface="Calibri" panose="020F0502020204030204" pitchFamily="34" charset="0"/>
            </a:endParaRPr>
          </a:p>
          <a:p>
            <a:pPr marL="285750" indent="-285750">
              <a:buFont typeface="Arial"/>
              <a:buChar char="•"/>
            </a:pPr>
            <a:r>
              <a:rPr lang="en-GB" dirty="0">
                <a:latin typeface="Calibri" panose="020F0502020204030204" pitchFamily="34" charset="0"/>
                <a:cs typeface="Calibri" panose="020F0502020204030204" pitchFamily="34" charset="0"/>
              </a:rPr>
              <a:t>Events in the past are not discrete - look for patterns and complex historical dynamics</a:t>
            </a:r>
            <a:endParaRPr dirty="0">
              <a:latin typeface="Calibri" panose="020F0502020204030204" pitchFamily="34" charset="0"/>
              <a:cs typeface="Calibri" panose="020F0502020204030204" pitchFamily="34" charset="0"/>
            </a:endParaRPr>
          </a:p>
          <a:p>
            <a:pPr marL="285750" lvl="0" indent="-285750" algn="l" rtl="0">
              <a:lnSpc>
                <a:spcPct val="200000"/>
              </a:lnSpc>
              <a:spcBef>
                <a:spcPts val="0"/>
              </a:spcBef>
              <a:spcAft>
                <a:spcPts val="0"/>
              </a:spcAft>
              <a:buClr>
                <a:schemeClr val="dk1"/>
              </a:buClr>
              <a:buSzPts val="1800"/>
              <a:buFont typeface="Arial"/>
              <a:buChar char="•"/>
            </a:pPr>
            <a:r>
              <a:rPr lang="en-GB" dirty="0">
                <a:latin typeface="Calibri" panose="020F0502020204030204" pitchFamily="34" charset="0"/>
                <a:cs typeface="Calibri" panose="020F0502020204030204" pitchFamily="34" charset="0"/>
              </a:rPr>
              <a:t>Read both with and against a text</a:t>
            </a:r>
            <a:endParaRPr dirty="0">
              <a:latin typeface="Calibri" panose="020F0502020204030204" pitchFamily="34" charset="0"/>
              <a:cs typeface="Calibri" panose="020F0502020204030204" pitchFamily="34" charset="0"/>
            </a:endParaRPr>
          </a:p>
          <a:p>
            <a:pPr marL="285750" lvl="0" indent="-285750" algn="l" rtl="0">
              <a:lnSpc>
                <a:spcPct val="200000"/>
              </a:lnSpc>
              <a:spcBef>
                <a:spcPts val="0"/>
              </a:spcBef>
              <a:spcAft>
                <a:spcPts val="0"/>
              </a:spcAft>
              <a:buClr>
                <a:schemeClr val="dk1"/>
              </a:buClr>
              <a:buSzPts val="1800"/>
              <a:buFont typeface="Arial"/>
              <a:buChar char="•"/>
            </a:pPr>
            <a:r>
              <a:rPr lang="en-GB" dirty="0">
                <a:latin typeface="Calibri" panose="020F0502020204030204" pitchFamily="34" charset="0"/>
                <a:cs typeface="Calibri" panose="020F0502020204030204" pitchFamily="34" charset="0"/>
              </a:rPr>
              <a:t>How is the text positioned and working in position with the reader? (Janks, 2019).</a:t>
            </a:r>
            <a:endParaRPr dirty="0">
              <a:latin typeface="Calibri" panose="020F0502020204030204" pitchFamily="34" charset="0"/>
              <a:cs typeface="Calibri" panose="020F0502020204030204" pitchFamily="34" charset="0"/>
            </a:endParaRPr>
          </a:p>
          <a:p>
            <a:pPr marL="0" lvl="0" indent="0" algn="l" rtl="0">
              <a:lnSpc>
                <a:spcPct val="200000"/>
              </a:lnSpc>
              <a:spcBef>
                <a:spcPts val="0"/>
              </a:spcBef>
              <a:spcAft>
                <a:spcPts val="0"/>
              </a:spcAft>
              <a:buClr>
                <a:schemeClr val="dk1"/>
              </a:buClr>
              <a:buSzPts val="1800"/>
              <a:buNone/>
            </a:pPr>
            <a:endParaRPr dirty="0"/>
          </a:p>
        </p:txBody>
      </p:sp>
      <p:pic>
        <p:nvPicPr>
          <p:cNvPr id="2" name="Picture 1">
            <a:extLst>
              <a:ext uri="{FF2B5EF4-FFF2-40B4-BE49-F238E27FC236}">
                <a16:creationId xmlns:a16="http://schemas.microsoft.com/office/drawing/2014/main" id="{D634055D-B971-4E73-0FB4-B8939BD81F0C}"/>
              </a:ext>
            </a:extLst>
          </p:cNvPr>
          <p:cNvPicPr>
            <a:picLocks noChangeAspect="1"/>
          </p:cNvPicPr>
          <p:nvPr/>
        </p:nvPicPr>
        <p:blipFill>
          <a:blip r:embed="rId3"/>
          <a:stretch>
            <a:fillRect/>
          </a:stretch>
        </p:blipFill>
        <p:spPr>
          <a:xfrm>
            <a:off x="38100" y="38100"/>
            <a:ext cx="1011378" cy="852487"/>
          </a:xfrm>
          <a:prstGeom prst="rect">
            <a:avLst/>
          </a:prstGeom>
        </p:spPr>
      </p:pic>
    </p:spTree>
  </p:cSld>
  <p:clrMapOvr>
    <a:masterClrMapping/>
  </p:clrMapOvr>
</p:sld>
</file>

<file path=ppt/theme/theme1.xml><?xml version="1.0" encoding="utf-8"?>
<a:theme xmlns:a="http://schemas.openxmlformats.org/drawingml/2006/main" name="Office Theme">
  <a:themeElements>
    <a:clrScheme name="Custom 19">
      <a:dk1>
        <a:srgbClr val="000000"/>
      </a:dk1>
      <a:lt1>
        <a:srgbClr val="FFFFFF"/>
      </a:lt1>
      <a:dk2>
        <a:srgbClr val="44546A"/>
      </a:dk2>
      <a:lt2>
        <a:srgbClr val="E7E6E6"/>
      </a:lt2>
      <a:accent1>
        <a:srgbClr val="B4D0E9"/>
      </a:accent1>
      <a:accent2>
        <a:srgbClr val="476977"/>
      </a:accent2>
      <a:accent3>
        <a:srgbClr val="79BBE9"/>
      </a:accent3>
      <a:accent4>
        <a:srgbClr val="6B8043"/>
      </a:accent4>
      <a:accent5>
        <a:srgbClr val="9ACF21"/>
      </a:accent5>
      <a:accent6>
        <a:srgbClr val="CFDCA5"/>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94C88F1EF30C548A2608DCF63D6466D" ma:contentTypeVersion="13" ma:contentTypeDescription="Create a new document." ma:contentTypeScope="" ma:versionID="9b0ab3904640d85256de83aaca700150">
  <xsd:schema xmlns:xsd="http://www.w3.org/2001/XMLSchema" xmlns:xs="http://www.w3.org/2001/XMLSchema" xmlns:p="http://schemas.microsoft.com/office/2006/metadata/properties" xmlns:ns2="79c4bec3-ec3f-463e-94a1-2489917975c3" xmlns:ns3="7cf52f4e-41eb-4983-b7a8-c787c92e5f98" targetNamespace="http://schemas.microsoft.com/office/2006/metadata/properties" ma:root="true" ma:fieldsID="04f668bf2f029c3b46c6d2c14f7d94cb" ns2:_="" ns3:_="">
    <xsd:import namespace="79c4bec3-ec3f-463e-94a1-2489917975c3"/>
    <xsd:import namespace="7cf52f4e-41eb-4983-b7a8-c787c92e5f9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c4bec3-ec3f-463e-94a1-2489917975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701f896-1688-46c9-9388-f01866670b49"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cf52f4e-41eb-4983-b7a8-c787c92e5f98"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9e0cfce-f41b-4736-983c-82e382930e15}" ma:internalName="TaxCatchAll" ma:showField="CatchAllData" ma:web="7cf52f4e-41eb-4983-b7a8-c787c92e5f9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cf52f4e-41eb-4983-b7a8-c787c92e5f98" xsi:nil="true"/>
    <lcf76f155ced4ddcb4097134ff3c332f xmlns="79c4bec3-ec3f-463e-94a1-2489917975c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22F6DA7-21A1-4E4B-9361-328C6C58C8BE}">
  <ds:schemaRefs>
    <ds:schemaRef ds:uri="79c4bec3-ec3f-463e-94a1-2489917975c3"/>
    <ds:schemaRef ds:uri="7cf52f4e-41eb-4983-b7a8-c787c92e5f9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741532D-1F86-4563-B0A6-07AB263EFA28}">
  <ds:schemaRefs>
    <ds:schemaRef ds:uri="http://schemas.microsoft.com/sharepoint/v3/contenttype/forms"/>
  </ds:schemaRefs>
</ds:datastoreItem>
</file>

<file path=customXml/itemProps3.xml><?xml version="1.0" encoding="utf-8"?>
<ds:datastoreItem xmlns:ds="http://schemas.openxmlformats.org/officeDocument/2006/customXml" ds:itemID="{D2D2DC3D-2F4B-428D-B3F9-0C633C736C80}">
  <ds:schemaRefs>
    <ds:schemaRef ds:uri="79c4bec3-ec3f-463e-94a1-2489917975c3"/>
    <ds:schemaRef ds:uri="7cf52f4e-41eb-4983-b7a8-c787c92e5f98"/>
    <ds:schemaRef ds:uri="http://schemas.microsoft.com/office/2006/metadata/properties"/>
    <ds:schemaRef ds:uri="http://schemas.microsoft.com/office/infopath/2007/PartnerControls"/>
  </ds:schemaRefs>
</ds:datastoreItem>
</file>

<file path=docMetadata/LabelInfo.xml><?xml version="1.0" encoding="utf-8"?>
<clbl:labelList xmlns:clbl="http://schemas.microsoft.com/office/2020/mipLabelMetadata">
  <clbl:label id="{d6fa6db5-9f3a-4c93-9e38-61059ee07e95}" enabled="1" method="Standard" siteId="{4e8d09f7-cc79-4ccb-9149-a4238dd17422}" removed="0"/>
</clbl:labelList>
</file>

<file path=docProps/app.xml><?xml version="1.0" encoding="utf-8"?>
<Properties xmlns="http://schemas.openxmlformats.org/officeDocument/2006/extended-properties" xmlns:vt="http://schemas.openxmlformats.org/officeDocument/2006/docPropsVTypes">
  <TotalTime>0</TotalTime>
  <Words>774</Words>
  <Application>Microsoft Office PowerPoint</Application>
  <PresentationFormat>Widescreen</PresentationFormat>
  <Paragraphs>91</Paragraphs>
  <Slides>9</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PowerPoint Presentation</vt:lpstr>
      <vt:lpstr>“IN THE END, WE WILL REMEMBER NOT THE WORDS OF OUR ENEMIES, BUT THE SILENCE OF OUR FRIENDS.”    </vt:lpstr>
      <vt:lpstr>GENERAL GUIDANCE-LANGUAGE</vt:lpstr>
      <vt:lpstr>PASSIVE AND ACTIVE LANGUAGE</vt:lpstr>
      <vt:lpstr>IMAGERY</vt:lpstr>
      <vt:lpstr>PowerPoint Presentation</vt:lpstr>
      <vt:lpstr>PowerPoint Presentation</vt:lpstr>
      <vt:lpstr>PowerPoint Presentation</vt:lpstr>
      <vt:lpstr>CRITICAL LITERACY  another way to approach primary sources is to use critical literacy which can be summarised 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Monica Medina</dc:creator>
  <cp:lastModifiedBy>Irina Nakonechna</cp:lastModifiedBy>
  <cp:revision>2</cp:revision>
  <dcterms:created xsi:type="dcterms:W3CDTF">2025-02-10T16:02:46Z</dcterms:created>
  <dcterms:modified xsi:type="dcterms:W3CDTF">2025-08-25T14:11:02Z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0x010100594C88F1EF30C548A2608DCF63D6466D</vt:lpwstr>
  </property>
  <property fmtid="{D5CDD505-2E9C-101B-9397-08002B2CF9AE}" pid="3" name="MediaServiceImageTags">
    <vt:lpwstr/>
  </property>
</Properties>
</file>