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498" r:id="rId5"/>
    <p:sldId id="500" r:id="rId6"/>
    <p:sldId id="488" r:id="rId7"/>
    <p:sldId id="489" r:id="rId8"/>
    <p:sldId id="475" r:id="rId9"/>
    <p:sldId id="480" r:id="rId10"/>
    <p:sldId id="478" r:id="rId11"/>
    <p:sldId id="490" r:id="rId12"/>
    <p:sldId id="485" r:id="rId13"/>
    <p:sldId id="491" r:id="rId14"/>
    <p:sldId id="492" r:id="rId15"/>
    <p:sldId id="493" r:id="rId16"/>
    <p:sldId id="494" r:id="rId17"/>
    <p:sldId id="495" r:id="rId18"/>
    <p:sldId id="477" r:id="rId19"/>
    <p:sldId id="479" r:id="rId20"/>
    <p:sldId id="502" r:id="rId21"/>
    <p:sldId id="497" r:id="rId22"/>
    <p:sldId id="259" r:id="rId23"/>
    <p:sldId id="284" r:id="rId24"/>
    <p:sldId id="484"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8" d="100"/>
          <a:sy n="18" d="100"/>
        </p:scale>
        <p:origin x="1422"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76C861-3344-4DD5-BD14-DF87587997A2}" type="datetimeFigureOut">
              <a:rPr lang="en-GB" smtClean="0"/>
              <a:t>19/08/2025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2889F-F073-4C4A-A1E7-C4DB0AF248E5}" type="slidenum">
              <a:rPr lang="en-GB" smtClean="0"/>
              <a:t>‹#›</a:t>
            </a:fld>
            <a:endParaRPr lang="en-GB"/>
          </a:p>
        </p:txBody>
      </p:sp>
    </p:spTree>
    <p:extLst>
      <p:ext uri="{BB962C8B-B14F-4D97-AF65-F5344CB8AC3E}">
        <p14:creationId xmlns:p14="http://schemas.microsoft.com/office/powerpoint/2010/main" val="2842211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Find out more about William Fraser here: https://www.biographi.ca/en/bio/fraser_william_8E.html</a:t>
            </a:r>
          </a:p>
          <a:p>
            <a:r>
              <a:rPr lang="en-GB" dirty="0"/>
              <a:t>Find out more about John Young here: https://www.biographi.ca/en/bio/young_john_1773_1837_7F.html </a:t>
            </a:r>
          </a:p>
          <a:p>
            <a:endParaRPr lang="en-GB" dirty="0"/>
          </a:p>
        </p:txBody>
      </p:sp>
      <p:sp>
        <p:nvSpPr>
          <p:cNvPr id="4" name="Slide Number Placeholder 3"/>
          <p:cNvSpPr>
            <a:spLocks noGrp="1"/>
          </p:cNvSpPr>
          <p:nvPr>
            <p:ph type="sldNum" sz="quarter" idx="5"/>
          </p:nvPr>
        </p:nvSpPr>
        <p:spPr/>
        <p:txBody>
          <a:bodyPr/>
          <a:lstStyle/>
          <a:p>
            <a:fld id="{D839A89D-EEE9-4A2A-9652-074C6C604CDC}" type="slidenum">
              <a:rPr lang="en-GB" smtClean="0"/>
              <a:t>8</a:t>
            </a:fld>
            <a:endParaRPr lang="en-GB"/>
          </a:p>
        </p:txBody>
      </p:sp>
    </p:spTree>
    <p:extLst>
      <p:ext uri="{BB962C8B-B14F-4D97-AF65-F5344CB8AC3E}">
        <p14:creationId xmlns:p14="http://schemas.microsoft.com/office/powerpoint/2010/main" val="1148040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Worksheet to print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C013A-882F-4D80-989F-C01C24DFB4B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455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Possible answers for worksheet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C013A-882F-4D80-989F-C01C24DFB4B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0970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4C46B-984E-0D95-3ECF-8DB3711C40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BF4664-1D2C-760D-2347-A06738B9EC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13C4CD-6DFD-F6EE-F04E-E0A6211CC769}"/>
              </a:ext>
            </a:extLst>
          </p:cNvPr>
          <p:cNvSpPr>
            <a:spLocks noGrp="1"/>
          </p:cNvSpPr>
          <p:nvPr>
            <p:ph type="dt" sz="half" idx="10"/>
          </p:nvPr>
        </p:nvSpPr>
        <p:spPr/>
        <p:txBody>
          <a:bodyPr/>
          <a:lstStyle/>
          <a:p>
            <a:fld id="{F9BE871A-6DA2-4C27-B44B-B541B0C19FD2}" type="datetimeFigureOut">
              <a:rPr lang="en-GB" smtClean="0"/>
              <a:t>19/08/2025</a:t>
            </a:fld>
            <a:endParaRPr lang="en-GB"/>
          </a:p>
        </p:txBody>
      </p:sp>
      <p:sp>
        <p:nvSpPr>
          <p:cNvPr id="5" name="Footer Placeholder 4">
            <a:extLst>
              <a:ext uri="{FF2B5EF4-FFF2-40B4-BE49-F238E27FC236}">
                <a16:creationId xmlns:a16="http://schemas.microsoft.com/office/drawing/2014/main" id="{69BF17DA-C94D-C672-C79B-1F7BEC24BC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49D819-3A5F-132D-A64C-0A2C91D6D816}"/>
              </a:ext>
            </a:extLst>
          </p:cNvPr>
          <p:cNvSpPr>
            <a:spLocks noGrp="1"/>
          </p:cNvSpPr>
          <p:nvPr>
            <p:ph type="sldNum" sz="quarter" idx="12"/>
          </p:nvPr>
        </p:nvSpPr>
        <p:spPr/>
        <p:txBody>
          <a:bodyPr/>
          <a:lstStyle/>
          <a:p>
            <a:fld id="{3B70503C-715B-43EF-9520-AC3BBC750508}" type="slidenum">
              <a:rPr lang="en-GB" smtClean="0"/>
              <a:t>‹#›</a:t>
            </a:fld>
            <a:endParaRPr lang="en-GB"/>
          </a:p>
        </p:txBody>
      </p:sp>
    </p:spTree>
    <p:extLst>
      <p:ext uri="{BB962C8B-B14F-4D97-AF65-F5344CB8AC3E}">
        <p14:creationId xmlns:p14="http://schemas.microsoft.com/office/powerpoint/2010/main" val="4053189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F4ECD-B9E8-8844-4B8E-9410D9C8FE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73E15C-3270-6F44-8F57-40516E0E9B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C53E6F-1C3A-4123-4756-7AE4BEE8A4F8}"/>
              </a:ext>
            </a:extLst>
          </p:cNvPr>
          <p:cNvSpPr>
            <a:spLocks noGrp="1"/>
          </p:cNvSpPr>
          <p:nvPr>
            <p:ph type="dt" sz="half" idx="10"/>
          </p:nvPr>
        </p:nvSpPr>
        <p:spPr/>
        <p:txBody>
          <a:bodyPr/>
          <a:lstStyle/>
          <a:p>
            <a:fld id="{F9BE871A-6DA2-4C27-B44B-B541B0C19FD2}" type="datetimeFigureOut">
              <a:rPr lang="en-GB" smtClean="0"/>
              <a:t>19/08/2025</a:t>
            </a:fld>
            <a:endParaRPr lang="en-GB"/>
          </a:p>
        </p:txBody>
      </p:sp>
      <p:sp>
        <p:nvSpPr>
          <p:cNvPr id="5" name="Footer Placeholder 4">
            <a:extLst>
              <a:ext uri="{FF2B5EF4-FFF2-40B4-BE49-F238E27FC236}">
                <a16:creationId xmlns:a16="http://schemas.microsoft.com/office/drawing/2014/main" id="{A87DD669-7877-2223-5F9C-8146B66083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4058CD-8B57-9019-CD71-24D1E4E99138}"/>
              </a:ext>
            </a:extLst>
          </p:cNvPr>
          <p:cNvSpPr>
            <a:spLocks noGrp="1"/>
          </p:cNvSpPr>
          <p:nvPr>
            <p:ph type="sldNum" sz="quarter" idx="12"/>
          </p:nvPr>
        </p:nvSpPr>
        <p:spPr/>
        <p:txBody>
          <a:bodyPr/>
          <a:lstStyle/>
          <a:p>
            <a:fld id="{3B70503C-715B-43EF-9520-AC3BBC750508}" type="slidenum">
              <a:rPr lang="en-GB" smtClean="0"/>
              <a:t>‹#›</a:t>
            </a:fld>
            <a:endParaRPr lang="en-GB"/>
          </a:p>
        </p:txBody>
      </p:sp>
    </p:spTree>
    <p:extLst>
      <p:ext uri="{BB962C8B-B14F-4D97-AF65-F5344CB8AC3E}">
        <p14:creationId xmlns:p14="http://schemas.microsoft.com/office/powerpoint/2010/main" val="3231332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60C27D-3326-A88B-FCAB-AB6321BB90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BC143C-9F7E-D659-6BC1-6A49D4B436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E9EA48-9640-9754-BC14-C6DE312AF79A}"/>
              </a:ext>
            </a:extLst>
          </p:cNvPr>
          <p:cNvSpPr>
            <a:spLocks noGrp="1"/>
          </p:cNvSpPr>
          <p:nvPr>
            <p:ph type="dt" sz="half" idx="10"/>
          </p:nvPr>
        </p:nvSpPr>
        <p:spPr/>
        <p:txBody>
          <a:bodyPr/>
          <a:lstStyle/>
          <a:p>
            <a:fld id="{F9BE871A-6DA2-4C27-B44B-B541B0C19FD2}" type="datetimeFigureOut">
              <a:rPr lang="en-GB" smtClean="0"/>
              <a:t>19/08/2025</a:t>
            </a:fld>
            <a:endParaRPr lang="en-GB"/>
          </a:p>
        </p:txBody>
      </p:sp>
      <p:sp>
        <p:nvSpPr>
          <p:cNvPr id="5" name="Footer Placeholder 4">
            <a:extLst>
              <a:ext uri="{FF2B5EF4-FFF2-40B4-BE49-F238E27FC236}">
                <a16:creationId xmlns:a16="http://schemas.microsoft.com/office/drawing/2014/main" id="{B074DFB8-4F79-62C2-B2A6-146C3996F9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19E7CB-9647-6072-2FB9-FA407083CCDD}"/>
              </a:ext>
            </a:extLst>
          </p:cNvPr>
          <p:cNvSpPr>
            <a:spLocks noGrp="1"/>
          </p:cNvSpPr>
          <p:nvPr>
            <p:ph type="sldNum" sz="quarter" idx="12"/>
          </p:nvPr>
        </p:nvSpPr>
        <p:spPr/>
        <p:txBody>
          <a:bodyPr/>
          <a:lstStyle/>
          <a:p>
            <a:fld id="{3B70503C-715B-43EF-9520-AC3BBC750508}" type="slidenum">
              <a:rPr lang="en-GB" smtClean="0"/>
              <a:t>‹#›</a:t>
            </a:fld>
            <a:endParaRPr lang="en-GB"/>
          </a:p>
        </p:txBody>
      </p:sp>
    </p:spTree>
    <p:extLst>
      <p:ext uri="{BB962C8B-B14F-4D97-AF65-F5344CB8AC3E}">
        <p14:creationId xmlns:p14="http://schemas.microsoft.com/office/powerpoint/2010/main" val="2836487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A_Feed the Mi'kmaq Logo Slide">
    <p:spTree>
      <p:nvGrpSpPr>
        <p:cNvPr id="1" name=""/>
        <p:cNvGrpSpPr/>
        <p:nvPr/>
      </p:nvGrpSpPr>
      <p:grpSpPr>
        <a:xfrm>
          <a:off x="0" y="0"/>
          <a:ext cx="0" cy="0"/>
          <a:chOff x="0" y="0"/>
          <a:chExt cx="0" cy="0"/>
        </a:xfrm>
      </p:grpSpPr>
      <p:pic>
        <p:nvPicPr>
          <p:cNvPr id="3" name="object 2">
            <a:extLst>
              <a:ext uri="{FF2B5EF4-FFF2-40B4-BE49-F238E27FC236}">
                <a16:creationId xmlns:a16="http://schemas.microsoft.com/office/drawing/2014/main" id="{39A32771-07A5-C76D-04F3-6F86D62B99B4}"/>
              </a:ext>
            </a:extLst>
          </p:cNvPr>
          <p:cNvPicPr/>
          <p:nvPr userDrawn="1"/>
        </p:nvPicPr>
        <p:blipFill rotWithShape="1">
          <a:blip r:embed="rId2" cstate="email">
            <a:extLst>
              <a:ext uri="{28A0092B-C50C-407E-A947-70E740481C1C}">
                <a14:useLocalDpi xmlns:a14="http://schemas.microsoft.com/office/drawing/2010/main"/>
              </a:ext>
            </a:extLst>
          </a:blip>
          <a:srcRect/>
          <a:stretch/>
        </p:blipFill>
        <p:spPr>
          <a:xfrm>
            <a:off x="-11245" y="0"/>
            <a:ext cx="12203245" cy="6858000"/>
          </a:xfrm>
          <a:prstGeom prst="rect">
            <a:avLst/>
          </a:prstGeom>
        </p:spPr>
      </p:pic>
      <p:sp>
        <p:nvSpPr>
          <p:cNvPr id="15" name="Text Placeholder 14">
            <a:extLst>
              <a:ext uri="{FF2B5EF4-FFF2-40B4-BE49-F238E27FC236}">
                <a16:creationId xmlns:a16="http://schemas.microsoft.com/office/drawing/2014/main" id="{45FFC63C-070C-75A0-561B-20D326DC06B1}"/>
              </a:ext>
            </a:extLst>
          </p:cNvPr>
          <p:cNvSpPr>
            <a:spLocks noGrp="1"/>
          </p:cNvSpPr>
          <p:nvPr>
            <p:ph type="body" sz="quarter" idx="10" hasCustomPrompt="1"/>
          </p:nvPr>
        </p:nvSpPr>
        <p:spPr>
          <a:xfrm>
            <a:off x="10213" y="6109049"/>
            <a:ext cx="12181787" cy="748951"/>
          </a:xfrm>
        </p:spPr>
        <p:txBody>
          <a:bodyPr>
            <a:normAutofit/>
          </a:bodyPr>
          <a:lstStyle>
            <a:lvl1pPr marL="0" indent="0" algn="ctr">
              <a:buNone/>
              <a:defRPr sz="1455" spc="364" baseline="0">
                <a:solidFill>
                  <a:srgbClr val="555464"/>
                </a:solidFill>
                <a:latin typeface="Boldoa Mat" pitchFamily="2" charset="77"/>
              </a:defRPr>
            </a:lvl1pPr>
            <a:lvl2pPr marL="277246" indent="0">
              <a:buNone/>
              <a:defRPr>
                <a:solidFill>
                  <a:schemeClr val="bg1"/>
                </a:solidFill>
                <a:latin typeface="Boldoa Mat" pitchFamily="2" charset="77"/>
              </a:defRPr>
            </a:lvl2pPr>
            <a:lvl3pPr marL="554492" indent="0">
              <a:buNone/>
              <a:defRPr>
                <a:solidFill>
                  <a:schemeClr val="bg1"/>
                </a:solidFill>
                <a:latin typeface="Boldoa Mat" pitchFamily="2" charset="77"/>
              </a:defRPr>
            </a:lvl3pPr>
            <a:lvl4pPr marL="831738" indent="0">
              <a:buNone/>
              <a:defRPr>
                <a:solidFill>
                  <a:schemeClr val="bg1"/>
                </a:solidFill>
                <a:latin typeface="Boldoa Mat" pitchFamily="2" charset="77"/>
              </a:defRPr>
            </a:lvl4pPr>
            <a:lvl5pPr marL="1108984" indent="0">
              <a:buNone/>
              <a:defRPr>
                <a:solidFill>
                  <a:schemeClr val="bg1"/>
                </a:solidFill>
                <a:latin typeface="Boldoa Mat" pitchFamily="2" charset="77"/>
              </a:defRPr>
            </a:lvl5pPr>
          </a:lstStyle>
          <a:p>
            <a:pPr lvl="0"/>
            <a:r>
              <a:rPr lang="en-GB"/>
              <a:t>CLICK TO ADD OPTIONAL SUBTITLE</a:t>
            </a:r>
          </a:p>
        </p:txBody>
      </p:sp>
      <p:pic>
        <p:nvPicPr>
          <p:cNvPr id="2" name="Picture 17">
            <a:extLst>
              <a:ext uri="{FF2B5EF4-FFF2-40B4-BE49-F238E27FC236}">
                <a16:creationId xmlns:a16="http://schemas.microsoft.com/office/drawing/2014/main" id="{615FDBB9-593F-3468-3A05-053E522DAED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727290" y="886714"/>
            <a:ext cx="6044255" cy="4898881"/>
          </a:xfrm>
          <a:prstGeom prst="rect">
            <a:avLst/>
          </a:prstGeom>
        </p:spPr>
      </p:pic>
    </p:spTree>
    <p:extLst>
      <p:ext uri="{BB962C8B-B14F-4D97-AF65-F5344CB8AC3E}">
        <p14:creationId xmlns:p14="http://schemas.microsoft.com/office/powerpoint/2010/main" val="1853213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A_Feed the Mi'kmaq Title Slide">
    <p:spTree>
      <p:nvGrpSpPr>
        <p:cNvPr id="1" name=""/>
        <p:cNvGrpSpPr/>
        <p:nvPr/>
      </p:nvGrpSpPr>
      <p:grpSpPr>
        <a:xfrm>
          <a:off x="0" y="0"/>
          <a:ext cx="0" cy="0"/>
          <a:chOff x="0" y="0"/>
          <a:chExt cx="0" cy="0"/>
        </a:xfrm>
      </p:grpSpPr>
      <p:pic>
        <p:nvPicPr>
          <p:cNvPr id="10" name="object 2">
            <a:extLst>
              <a:ext uri="{FF2B5EF4-FFF2-40B4-BE49-F238E27FC236}">
                <a16:creationId xmlns:a16="http://schemas.microsoft.com/office/drawing/2014/main" id="{FD35A34F-C656-4BEF-56AA-BAD1631E1584}"/>
              </a:ext>
            </a:extLst>
          </p:cNvPr>
          <p:cNvPicPr/>
          <p:nvPr userDrawn="1"/>
        </p:nvPicPr>
        <p:blipFill rotWithShape="1">
          <a:blip r:embed="rId2" cstate="email">
            <a:extLst>
              <a:ext uri="{28A0092B-C50C-407E-A947-70E740481C1C}">
                <a14:useLocalDpi xmlns:a14="http://schemas.microsoft.com/office/drawing/2010/main"/>
              </a:ext>
            </a:extLst>
          </a:blip>
          <a:srcRect/>
          <a:stretch/>
        </p:blipFill>
        <p:spPr>
          <a:xfrm>
            <a:off x="-11245" y="0"/>
            <a:ext cx="12203245" cy="6858000"/>
          </a:xfrm>
          <a:prstGeom prst="rect">
            <a:avLst/>
          </a:prstGeom>
        </p:spPr>
      </p:pic>
      <p:sp>
        <p:nvSpPr>
          <p:cNvPr id="3" name="Text Placeholder 14">
            <a:extLst>
              <a:ext uri="{FF2B5EF4-FFF2-40B4-BE49-F238E27FC236}">
                <a16:creationId xmlns:a16="http://schemas.microsoft.com/office/drawing/2014/main" id="{1724719F-A0C0-BB1B-81D0-CF6AD913FC85}"/>
              </a:ext>
            </a:extLst>
          </p:cNvPr>
          <p:cNvSpPr>
            <a:spLocks noGrp="1"/>
          </p:cNvSpPr>
          <p:nvPr>
            <p:ph type="body" sz="quarter" idx="11" hasCustomPrompt="1"/>
          </p:nvPr>
        </p:nvSpPr>
        <p:spPr>
          <a:xfrm>
            <a:off x="0" y="1802347"/>
            <a:ext cx="12175048" cy="4399117"/>
          </a:xfrm>
        </p:spPr>
        <p:txBody>
          <a:bodyPr anchor="ctr">
            <a:noAutofit/>
          </a:bodyPr>
          <a:lstStyle>
            <a:lvl1pPr marL="0" indent="0" algn="ctr">
              <a:lnSpc>
                <a:spcPct val="90000"/>
              </a:lnSpc>
              <a:buNone/>
              <a:defRPr sz="21163">
                <a:solidFill>
                  <a:schemeClr val="bg1"/>
                </a:solidFill>
                <a:latin typeface="Hacksaw" panose="02000500000000000000" pitchFamily="2" charset="0"/>
              </a:defRPr>
            </a:lvl1pPr>
            <a:lvl2pPr>
              <a:defRPr>
                <a:latin typeface="Arsenica Antiqua DemiBold" pitchFamily="2" charset="0"/>
              </a:defRPr>
            </a:lvl2pPr>
            <a:lvl3pPr>
              <a:defRPr>
                <a:latin typeface="Arsenica Antiqua DemiBold" pitchFamily="2" charset="0"/>
              </a:defRPr>
            </a:lvl3pPr>
            <a:lvl4pPr>
              <a:defRPr>
                <a:latin typeface="Arsenica Antiqua DemiBold" pitchFamily="2" charset="0"/>
              </a:defRPr>
            </a:lvl4pPr>
            <a:lvl5pPr>
              <a:defRPr>
                <a:latin typeface="Arsenica Antiqua DemiBold" pitchFamily="2" charset="0"/>
              </a:defRPr>
            </a:lvl5pPr>
          </a:lstStyle>
          <a:p>
            <a:pPr lvl="0"/>
            <a:r>
              <a:rPr lang="en-GB"/>
              <a:t>CLICK EDIT TITLE</a:t>
            </a:r>
          </a:p>
        </p:txBody>
      </p:sp>
      <p:sp>
        <p:nvSpPr>
          <p:cNvPr id="13" name="Text Placeholder 14">
            <a:extLst>
              <a:ext uri="{FF2B5EF4-FFF2-40B4-BE49-F238E27FC236}">
                <a16:creationId xmlns:a16="http://schemas.microsoft.com/office/drawing/2014/main" id="{C544D58D-6F44-1235-B4FE-CEF8B7E29D74}"/>
              </a:ext>
            </a:extLst>
          </p:cNvPr>
          <p:cNvSpPr>
            <a:spLocks noGrp="1"/>
          </p:cNvSpPr>
          <p:nvPr>
            <p:ph type="body" sz="quarter" idx="12" hasCustomPrompt="1"/>
          </p:nvPr>
        </p:nvSpPr>
        <p:spPr>
          <a:xfrm>
            <a:off x="10214" y="6109049"/>
            <a:ext cx="12164835" cy="748951"/>
          </a:xfrm>
        </p:spPr>
        <p:txBody>
          <a:bodyPr>
            <a:normAutofit/>
          </a:bodyPr>
          <a:lstStyle>
            <a:lvl1pPr marL="0" indent="0" algn="ctr">
              <a:buNone/>
              <a:defRPr sz="1455" spc="364" baseline="0">
                <a:solidFill>
                  <a:srgbClr val="555464"/>
                </a:solidFill>
                <a:latin typeface="Boldoa Mat" pitchFamily="2" charset="77"/>
              </a:defRPr>
            </a:lvl1pPr>
            <a:lvl2pPr marL="277246" indent="0">
              <a:buNone/>
              <a:defRPr>
                <a:solidFill>
                  <a:schemeClr val="bg1"/>
                </a:solidFill>
                <a:latin typeface="Boldoa Mat" pitchFamily="2" charset="77"/>
              </a:defRPr>
            </a:lvl2pPr>
            <a:lvl3pPr marL="554492" indent="0">
              <a:buNone/>
              <a:defRPr>
                <a:solidFill>
                  <a:schemeClr val="bg1"/>
                </a:solidFill>
                <a:latin typeface="Boldoa Mat" pitchFamily="2" charset="77"/>
              </a:defRPr>
            </a:lvl3pPr>
            <a:lvl4pPr marL="831738" indent="0">
              <a:buNone/>
              <a:defRPr>
                <a:solidFill>
                  <a:schemeClr val="bg1"/>
                </a:solidFill>
                <a:latin typeface="Boldoa Mat" pitchFamily="2" charset="77"/>
              </a:defRPr>
            </a:lvl4pPr>
            <a:lvl5pPr marL="1108984" indent="0">
              <a:buNone/>
              <a:defRPr>
                <a:solidFill>
                  <a:schemeClr val="bg1"/>
                </a:solidFill>
                <a:latin typeface="Boldoa Mat" pitchFamily="2" charset="77"/>
              </a:defRPr>
            </a:lvl5pPr>
          </a:lstStyle>
          <a:p>
            <a:pPr lvl="0"/>
            <a:r>
              <a:rPr lang="en-GB"/>
              <a:t>CLICK TO ADD OPTIONAL SUBTITLE</a:t>
            </a:r>
          </a:p>
        </p:txBody>
      </p:sp>
      <p:pic>
        <p:nvPicPr>
          <p:cNvPr id="6" name="Picture 11">
            <a:extLst>
              <a:ext uri="{FF2B5EF4-FFF2-40B4-BE49-F238E27FC236}">
                <a16:creationId xmlns:a16="http://schemas.microsoft.com/office/drawing/2014/main" id="{2979D0AE-1AE9-7352-9D6A-AA245EB1728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168143" y="331813"/>
            <a:ext cx="1855716" cy="1248877"/>
          </a:xfrm>
          <a:prstGeom prst="rect">
            <a:avLst/>
          </a:prstGeom>
        </p:spPr>
      </p:pic>
    </p:spTree>
    <p:extLst>
      <p:ext uri="{BB962C8B-B14F-4D97-AF65-F5344CB8AC3E}">
        <p14:creationId xmlns:p14="http://schemas.microsoft.com/office/powerpoint/2010/main" val="243531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A_ M&amp;E 1 col centered info plus corner logo Light">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A8FBD70-5955-A23D-4F74-5740CF1962C8}"/>
              </a:ext>
            </a:extLst>
          </p:cNvPr>
          <p:cNvSpPr/>
          <p:nvPr userDrawn="1"/>
        </p:nvSpPr>
        <p:spPr>
          <a:xfrm>
            <a:off x="0" y="0"/>
            <a:ext cx="12192000" cy="6858000"/>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FFF4E0"/>
          </a:solidFill>
        </p:spPr>
        <p:txBody>
          <a:bodyPr wrap="square" lIns="0" tIns="0" rIns="0" bIns="0" rtlCol="0"/>
          <a:lstStyle/>
          <a:p>
            <a:endParaRPr sz="1092"/>
          </a:p>
        </p:txBody>
      </p:sp>
      <p:sp>
        <p:nvSpPr>
          <p:cNvPr id="2" name="Text Placeholder 17">
            <a:extLst>
              <a:ext uri="{FF2B5EF4-FFF2-40B4-BE49-F238E27FC236}">
                <a16:creationId xmlns:a16="http://schemas.microsoft.com/office/drawing/2014/main" id="{92135E51-0291-A2ED-1A12-BB9A48EB5F82}"/>
              </a:ext>
            </a:extLst>
          </p:cNvPr>
          <p:cNvSpPr>
            <a:spLocks noGrp="1"/>
          </p:cNvSpPr>
          <p:nvPr>
            <p:ph type="body" sz="quarter" idx="12"/>
          </p:nvPr>
        </p:nvSpPr>
        <p:spPr>
          <a:xfrm>
            <a:off x="1290057" y="3041099"/>
            <a:ext cx="9334620" cy="3188335"/>
          </a:xfrm>
        </p:spPr>
        <p:txBody>
          <a:bodyPr/>
          <a:lstStyle>
            <a:lvl1pPr marL="0" indent="0" algn="ctr">
              <a:buNone/>
              <a:defRPr/>
            </a:lvl1pPr>
            <a:lvl2pPr marL="277246" indent="0" algn="ctr">
              <a:buNone/>
              <a:defRPr/>
            </a:lvl2pPr>
            <a:lvl3pPr marL="554492" indent="0" algn="ctr">
              <a:buNone/>
              <a:defRPr/>
            </a:lvl3pPr>
            <a:lvl4pPr marL="831738" indent="0" algn="ctr">
              <a:buNone/>
              <a:defRPr/>
            </a:lvl4pPr>
            <a:lvl5pPr marL="1108984" indent="0" algn="ctr">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17">
            <a:extLst>
              <a:ext uri="{FF2B5EF4-FFF2-40B4-BE49-F238E27FC236}">
                <a16:creationId xmlns:a16="http://schemas.microsoft.com/office/drawing/2014/main" id="{DBADC646-9882-CFB5-9B28-622597A6395F}"/>
              </a:ext>
            </a:extLst>
          </p:cNvPr>
          <p:cNvSpPr>
            <a:spLocks noGrp="1"/>
          </p:cNvSpPr>
          <p:nvPr>
            <p:ph type="body" sz="quarter" idx="13" hasCustomPrompt="1"/>
          </p:nvPr>
        </p:nvSpPr>
        <p:spPr>
          <a:xfrm>
            <a:off x="1290057" y="1303444"/>
            <a:ext cx="9334620" cy="1558681"/>
          </a:xfrm>
        </p:spPr>
        <p:txBody>
          <a:bodyPr>
            <a:normAutofit/>
          </a:bodyPr>
          <a:lstStyle>
            <a:lvl1pPr marL="0" indent="0" algn="ctr">
              <a:lnSpc>
                <a:spcPct val="90000"/>
              </a:lnSpc>
              <a:buNone/>
              <a:defRPr sz="2668">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TITLE</a:t>
            </a:r>
          </a:p>
        </p:txBody>
      </p:sp>
      <p:sp>
        <p:nvSpPr>
          <p:cNvPr id="7" name="Text Placeholder 14">
            <a:extLst>
              <a:ext uri="{FF2B5EF4-FFF2-40B4-BE49-F238E27FC236}">
                <a16:creationId xmlns:a16="http://schemas.microsoft.com/office/drawing/2014/main" id="{EA2CA3B1-A06F-320B-6CF5-8A6A3533220E}"/>
              </a:ext>
            </a:extLst>
          </p:cNvPr>
          <p:cNvSpPr>
            <a:spLocks noGrp="1"/>
          </p:cNvSpPr>
          <p:nvPr>
            <p:ph type="body" sz="quarter" idx="18" hasCustomPrompt="1"/>
          </p:nvPr>
        </p:nvSpPr>
        <p:spPr>
          <a:xfrm>
            <a:off x="4272592" y="401203"/>
            <a:ext cx="3646817" cy="162917"/>
          </a:xfrm>
        </p:spPr>
        <p:txBody>
          <a:bodyPr>
            <a:noAutofit/>
          </a:bodyPr>
          <a:lstStyle>
            <a:lvl1pPr marL="0" indent="0" algn="ctr">
              <a:buNone/>
              <a:defRPr sz="637" b="0" i="0" spc="91" baseline="0">
                <a:solidFill>
                  <a:srgbClr val="565565"/>
                </a:solidFill>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SECTION TITLE</a:t>
            </a:r>
            <a:endParaRPr lang="en-US"/>
          </a:p>
        </p:txBody>
      </p:sp>
      <p:sp>
        <p:nvSpPr>
          <p:cNvPr id="9" name="object 7">
            <a:extLst>
              <a:ext uri="{FF2B5EF4-FFF2-40B4-BE49-F238E27FC236}">
                <a16:creationId xmlns:a16="http://schemas.microsoft.com/office/drawing/2014/main" id="{14471DB2-F98B-A26B-7707-877BED9DE20A}"/>
              </a:ext>
            </a:extLst>
          </p:cNvPr>
          <p:cNvSpPr/>
          <p:nvPr userDrawn="1"/>
        </p:nvSpPr>
        <p:spPr>
          <a:xfrm>
            <a:off x="6014464" y="194458"/>
            <a:ext cx="163074" cy="159381"/>
          </a:xfrm>
          <a:custGeom>
            <a:avLst/>
            <a:gdLst/>
            <a:ahLst/>
            <a:cxnLst/>
            <a:rect l="l" t="t" r="r" b="b"/>
            <a:pathLst>
              <a:path w="393700" h="384809">
                <a:moveTo>
                  <a:pt x="6450" y="0"/>
                </a:moveTo>
                <a:lnTo>
                  <a:pt x="3361" y="0"/>
                </a:lnTo>
                <a:lnTo>
                  <a:pt x="670" y="2540"/>
                </a:lnTo>
                <a:lnTo>
                  <a:pt x="0" y="2540"/>
                </a:lnTo>
                <a:lnTo>
                  <a:pt x="0" y="3810"/>
                </a:lnTo>
                <a:lnTo>
                  <a:pt x="3826" y="10160"/>
                </a:lnTo>
                <a:lnTo>
                  <a:pt x="15305" y="21590"/>
                </a:lnTo>
                <a:lnTo>
                  <a:pt x="34438" y="39370"/>
                </a:lnTo>
                <a:lnTo>
                  <a:pt x="106033" y="101600"/>
                </a:lnTo>
                <a:lnTo>
                  <a:pt x="127307" y="121920"/>
                </a:lnTo>
                <a:lnTo>
                  <a:pt x="147827" y="142240"/>
                </a:lnTo>
                <a:lnTo>
                  <a:pt x="156612" y="151130"/>
                </a:lnTo>
                <a:lnTo>
                  <a:pt x="164840" y="158750"/>
                </a:lnTo>
                <a:lnTo>
                  <a:pt x="172515" y="167640"/>
                </a:lnTo>
                <a:lnTo>
                  <a:pt x="179638" y="175260"/>
                </a:lnTo>
                <a:lnTo>
                  <a:pt x="178497" y="176530"/>
                </a:lnTo>
                <a:lnTo>
                  <a:pt x="173931" y="182880"/>
                </a:lnTo>
                <a:lnTo>
                  <a:pt x="172801" y="185420"/>
                </a:lnTo>
                <a:lnTo>
                  <a:pt x="172801" y="190500"/>
                </a:lnTo>
                <a:lnTo>
                  <a:pt x="173732" y="193040"/>
                </a:lnTo>
                <a:lnTo>
                  <a:pt x="175617" y="195580"/>
                </a:lnTo>
                <a:lnTo>
                  <a:pt x="178036" y="198120"/>
                </a:lnTo>
                <a:lnTo>
                  <a:pt x="179376" y="200660"/>
                </a:lnTo>
                <a:lnTo>
                  <a:pt x="179638" y="200660"/>
                </a:lnTo>
                <a:lnTo>
                  <a:pt x="164159" y="219710"/>
                </a:lnTo>
                <a:lnTo>
                  <a:pt x="145508" y="240030"/>
                </a:lnTo>
                <a:lnTo>
                  <a:pt x="123684" y="264160"/>
                </a:lnTo>
                <a:lnTo>
                  <a:pt x="98688" y="289560"/>
                </a:lnTo>
                <a:lnTo>
                  <a:pt x="70161" y="320040"/>
                </a:lnTo>
                <a:lnTo>
                  <a:pt x="46621" y="344170"/>
                </a:lnTo>
                <a:lnTo>
                  <a:pt x="28068" y="364490"/>
                </a:lnTo>
                <a:lnTo>
                  <a:pt x="14502" y="378460"/>
                </a:lnTo>
                <a:lnTo>
                  <a:pt x="15308" y="383540"/>
                </a:lnTo>
                <a:lnTo>
                  <a:pt x="16920" y="384810"/>
                </a:lnTo>
                <a:lnTo>
                  <a:pt x="19339" y="384810"/>
                </a:lnTo>
                <a:lnTo>
                  <a:pt x="23943" y="382270"/>
                </a:lnTo>
                <a:lnTo>
                  <a:pt x="34943" y="370840"/>
                </a:lnTo>
                <a:lnTo>
                  <a:pt x="52340" y="353060"/>
                </a:lnTo>
                <a:lnTo>
                  <a:pt x="76133" y="327660"/>
                </a:lnTo>
                <a:lnTo>
                  <a:pt x="85416" y="318770"/>
                </a:lnTo>
                <a:lnTo>
                  <a:pt x="157094" y="241300"/>
                </a:lnTo>
                <a:lnTo>
                  <a:pt x="169853" y="227330"/>
                </a:lnTo>
                <a:lnTo>
                  <a:pt x="179544" y="217170"/>
                </a:lnTo>
                <a:lnTo>
                  <a:pt x="186164" y="212090"/>
                </a:lnTo>
                <a:lnTo>
                  <a:pt x="189711" y="209550"/>
                </a:lnTo>
                <a:lnTo>
                  <a:pt x="205951" y="209550"/>
                </a:lnTo>
                <a:lnTo>
                  <a:pt x="207438" y="208280"/>
                </a:lnTo>
                <a:lnTo>
                  <a:pt x="223978" y="208280"/>
                </a:lnTo>
                <a:lnTo>
                  <a:pt x="220851" y="204470"/>
                </a:lnTo>
                <a:lnTo>
                  <a:pt x="219113" y="200660"/>
                </a:lnTo>
                <a:lnTo>
                  <a:pt x="220317" y="198120"/>
                </a:lnTo>
                <a:lnTo>
                  <a:pt x="225155" y="194310"/>
                </a:lnTo>
                <a:lnTo>
                  <a:pt x="226370" y="193040"/>
                </a:lnTo>
                <a:lnTo>
                  <a:pt x="226370" y="190500"/>
                </a:lnTo>
                <a:lnTo>
                  <a:pt x="224883" y="187960"/>
                </a:lnTo>
                <a:lnTo>
                  <a:pt x="221940" y="184150"/>
                </a:lnTo>
                <a:lnTo>
                  <a:pt x="218977" y="181610"/>
                </a:lnTo>
                <a:lnTo>
                  <a:pt x="217501" y="179070"/>
                </a:lnTo>
                <a:lnTo>
                  <a:pt x="217501" y="177800"/>
                </a:lnTo>
                <a:lnTo>
                  <a:pt x="226273" y="167640"/>
                </a:lnTo>
                <a:lnTo>
                  <a:pt x="188905" y="167640"/>
                </a:lnTo>
                <a:lnTo>
                  <a:pt x="184676" y="163830"/>
                </a:lnTo>
                <a:lnTo>
                  <a:pt x="175210" y="156210"/>
                </a:lnTo>
                <a:lnTo>
                  <a:pt x="140571" y="123190"/>
                </a:lnTo>
                <a:lnTo>
                  <a:pt x="72804" y="59690"/>
                </a:lnTo>
                <a:lnTo>
                  <a:pt x="39451" y="29210"/>
                </a:lnTo>
                <a:lnTo>
                  <a:pt x="6450" y="0"/>
                </a:lnTo>
                <a:close/>
              </a:path>
              <a:path w="393700" h="384809">
                <a:moveTo>
                  <a:pt x="223978" y="208280"/>
                </a:moveTo>
                <a:lnTo>
                  <a:pt x="208244" y="208280"/>
                </a:lnTo>
                <a:lnTo>
                  <a:pt x="213351" y="212090"/>
                </a:lnTo>
                <a:lnTo>
                  <a:pt x="225860" y="223520"/>
                </a:lnTo>
                <a:lnTo>
                  <a:pt x="245773" y="242570"/>
                </a:lnTo>
                <a:lnTo>
                  <a:pt x="273091" y="270510"/>
                </a:lnTo>
                <a:lnTo>
                  <a:pt x="321374" y="318770"/>
                </a:lnTo>
                <a:lnTo>
                  <a:pt x="356264" y="353060"/>
                </a:lnTo>
                <a:lnTo>
                  <a:pt x="377760" y="373380"/>
                </a:lnTo>
                <a:lnTo>
                  <a:pt x="385862" y="379730"/>
                </a:lnTo>
                <a:lnTo>
                  <a:pt x="390700" y="379730"/>
                </a:lnTo>
                <a:lnTo>
                  <a:pt x="393118" y="378460"/>
                </a:lnTo>
                <a:lnTo>
                  <a:pt x="393118" y="373380"/>
                </a:lnTo>
                <a:lnTo>
                  <a:pt x="391430" y="368300"/>
                </a:lnTo>
                <a:lnTo>
                  <a:pt x="386367" y="361950"/>
                </a:lnTo>
                <a:lnTo>
                  <a:pt x="377931" y="353060"/>
                </a:lnTo>
                <a:lnTo>
                  <a:pt x="366124" y="342900"/>
                </a:lnTo>
                <a:lnTo>
                  <a:pt x="331792" y="312420"/>
                </a:lnTo>
                <a:lnTo>
                  <a:pt x="319081" y="299720"/>
                </a:lnTo>
                <a:lnTo>
                  <a:pt x="309341" y="290830"/>
                </a:lnTo>
                <a:lnTo>
                  <a:pt x="297429" y="278130"/>
                </a:lnTo>
                <a:lnTo>
                  <a:pt x="266217" y="247650"/>
                </a:lnTo>
                <a:lnTo>
                  <a:pt x="234751" y="219710"/>
                </a:lnTo>
                <a:lnTo>
                  <a:pt x="226063" y="210820"/>
                </a:lnTo>
                <a:lnTo>
                  <a:pt x="223978" y="208280"/>
                </a:lnTo>
                <a:close/>
              </a:path>
              <a:path w="393700" h="384809">
                <a:moveTo>
                  <a:pt x="160445" y="311150"/>
                </a:moveTo>
                <a:lnTo>
                  <a:pt x="155607" y="311150"/>
                </a:lnTo>
                <a:lnTo>
                  <a:pt x="152990" y="314960"/>
                </a:lnTo>
                <a:lnTo>
                  <a:pt x="147890" y="326390"/>
                </a:lnTo>
                <a:lnTo>
                  <a:pt x="146613" y="332740"/>
                </a:lnTo>
                <a:lnTo>
                  <a:pt x="146613" y="346710"/>
                </a:lnTo>
                <a:lnTo>
                  <a:pt x="148623" y="350520"/>
                </a:lnTo>
                <a:lnTo>
                  <a:pt x="154801" y="350520"/>
                </a:lnTo>
                <a:lnTo>
                  <a:pt x="157827" y="346710"/>
                </a:lnTo>
                <a:lnTo>
                  <a:pt x="165607" y="332740"/>
                </a:lnTo>
                <a:lnTo>
                  <a:pt x="167565" y="327660"/>
                </a:lnTo>
                <a:lnTo>
                  <a:pt x="167565" y="321310"/>
                </a:lnTo>
                <a:lnTo>
                  <a:pt x="166549" y="318770"/>
                </a:lnTo>
                <a:lnTo>
                  <a:pt x="162529" y="313690"/>
                </a:lnTo>
                <a:lnTo>
                  <a:pt x="160445" y="311150"/>
                </a:lnTo>
                <a:close/>
              </a:path>
              <a:path w="393700" h="384809">
                <a:moveTo>
                  <a:pt x="242882" y="313690"/>
                </a:moveTo>
                <a:lnTo>
                  <a:pt x="238851" y="313690"/>
                </a:lnTo>
                <a:lnTo>
                  <a:pt x="236840" y="317500"/>
                </a:lnTo>
                <a:lnTo>
                  <a:pt x="236840" y="331470"/>
                </a:lnTo>
                <a:lnTo>
                  <a:pt x="238045" y="335280"/>
                </a:lnTo>
                <a:lnTo>
                  <a:pt x="242882" y="344170"/>
                </a:lnTo>
                <a:lnTo>
                  <a:pt x="245563" y="345440"/>
                </a:lnTo>
                <a:lnTo>
                  <a:pt x="252809" y="345440"/>
                </a:lnTo>
                <a:lnTo>
                  <a:pt x="255636" y="342900"/>
                </a:lnTo>
                <a:lnTo>
                  <a:pt x="256976" y="336550"/>
                </a:lnTo>
                <a:lnTo>
                  <a:pt x="253378" y="326390"/>
                </a:lnTo>
                <a:lnTo>
                  <a:pt x="249827" y="320040"/>
                </a:lnTo>
                <a:lnTo>
                  <a:pt x="246327" y="314960"/>
                </a:lnTo>
                <a:lnTo>
                  <a:pt x="242882" y="313690"/>
                </a:lnTo>
                <a:close/>
              </a:path>
              <a:path w="393700" h="384809">
                <a:moveTo>
                  <a:pt x="193264" y="300990"/>
                </a:moveTo>
                <a:lnTo>
                  <a:pt x="155880" y="300990"/>
                </a:lnTo>
                <a:lnTo>
                  <a:pt x="163932" y="302260"/>
                </a:lnTo>
                <a:lnTo>
                  <a:pt x="171450" y="304800"/>
                </a:lnTo>
                <a:lnTo>
                  <a:pt x="185418" y="316230"/>
                </a:lnTo>
                <a:lnTo>
                  <a:pt x="188632" y="320040"/>
                </a:lnTo>
                <a:lnTo>
                  <a:pt x="189177" y="320040"/>
                </a:lnTo>
                <a:lnTo>
                  <a:pt x="190381" y="316230"/>
                </a:lnTo>
                <a:lnTo>
                  <a:pt x="193072" y="303530"/>
                </a:lnTo>
                <a:lnTo>
                  <a:pt x="193168" y="302260"/>
                </a:lnTo>
                <a:lnTo>
                  <a:pt x="193264" y="300990"/>
                </a:lnTo>
                <a:close/>
              </a:path>
              <a:path w="393700" h="384809">
                <a:moveTo>
                  <a:pt x="211459" y="234950"/>
                </a:moveTo>
                <a:lnTo>
                  <a:pt x="205019" y="234950"/>
                </a:lnTo>
                <a:lnTo>
                  <a:pt x="203407" y="236220"/>
                </a:lnTo>
                <a:lnTo>
                  <a:pt x="203407" y="243840"/>
                </a:lnTo>
                <a:lnTo>
                  <a:pt x="204611" y="251460"/>
                </a:lnTo>
                <a:lnTo>
                  <a:pt x="207030" y="264160"/>
                </a:lnTo>
                <a:lnTo>
                  <a:pt x="208618" y="274320"/>
                </a:lnTo>
                <a:lnTo>
                  <a:pt x="209754" y="283210"/>
                </a:lnTo>
                <a:lnTo>
                  <a:pt x="210095" y="288290"/>
                </a:lnTo>
                <a:lnTo>
                  <a:pt x="210180" y="289560"/>
                </a:lnTo>
                <a:lnTo>
                  <a:pt x="210265" y="290830"/>
                </a:lnTo>
                <a:lnTo>
                  <a:pt x="210350" y="292100"/>
                </a:lnTo>
                <a:lnTo>
                  <a:pt x="210468" y="294640"/>
                </a:lnTo>
                <a:lnTo>
                  <a:pt x="210566" y="298450"/>
                </a:lnTo>
                <a:lnTo>
                  <a:pt x="210663" y="302260"/>
                </a:lnTo>
                <a:lnTo>
                  <a:pt x="212810" y="308610"/>
                </a:lnTo>
                <a:lnTo>
                  <a:pt x="214810" y="312420"/>
                </a:lnTo>
                <a:lnTo>
                  <a:pt x="217228" y="312420"/>
                </a:lnTo>
                <a:lnTo>
                  <a:pt x="227574" y="300990"/>
                </a:lnTo>
                <a:lnTo>
                  <a:pt x="232139" y="299720"/>
                </a:lnTo>
                <a:lnTo>
                  <a:pt x="259803" y="299720"/>
                </a:lnTo>
                <a:lnTo>
                  <a:pt x="259803" y="295910"/>
                </a:lnTo>
                <a:lnTo>
                  <a:pt x="249730" y="284480"/>
                </a:lnTo>
                <a:lnTo>
                  <a:pt x="243361" y="276860"/>
                </a:lnTo>
                <a:lnTo>
                  <a:pt x="237949" y="270510"/>
                </a:lnTo>
                <a:lnTo>
                  <a:pt x="233493" y="264160"/>
                </a:lnTo>
                <a:lnTo>
                  <a:pt x="229992" y="260350"/>
                </a:lnTo>
                <a:lnTo>
                  <a:pt x="225961" y="254000"/>
                </a:lnTo>
                <a:lnTo>
                  <a:pt x="222139" y="247650"/>
                </a:lnTo>
                <a:lnTo>
                  <a:pt x="214883" y="237490"/>
                </a:lnTo>
                <a:lnTo>
                  <a:pt x="211459" y="234950"/>
                </a:lnTo>
                <a:close/>
              </a:path>
              <a:path w="393700" h="384809">
                <a:moveTo>
                  <a:pt x="186622" y="238760"/>
                </a:moveTo>
                <a:lnTo>
                  <a:pt x="181795" y="238760"/>
                </a:lnTo>
                <a:lnTo>
                  <a:pt x="177628" y="242570"/>
                </a:lnTo>
                <a:lnTo>
                  <a:pt x="171984" y="251460"/>
                </a:lnTo>
                <a:lnTo>
                  <a:pt x="165969" y="260350"/>
                </a:lnTo>
                <a:lnTo>
                  <a:pt x="161212" y="266700"/>
                </a:lnTo>
                <a:lnTo>
                  <a:pt x="157716" y="271780"/>
                </a:lnTo>
                <a:lnTo>
                  <a:pt x="155482" y="274320"/>
                </a:lnTo>
                <a:lnTo>
                  <a:pt x="151712" y="278130"/>
                </a:lnTo>
                <a:lnTo>
                  <a:pt x="139765" y="288290"/>
                </a:lnTo>
                <a:lnTo>
                  <a:pt x="137754" y="292100"/>
                </a:lnTo>
                <a:lnTo>
                  <a:pt x="137754" y="300990"/>
                </a:lnTo>
                <a:lnTo>
                  <a:pt x="139367" y="302260"/>
                </a:lnTo>
                <a:lnTo>
                  <a:pt x="150508" y="302260"/>
                </a:lnTo>
                <a:lnTo>
                  <a:pt x="155880" y="300990"/>
                </a:lnTo>
                <a:lnTo>
                  <a:pt x="193264" y="300990"/>
                </a:lnTo>
                <a:lnTo>
                  <a:pt x="193647" y="295910"/>
                </a:lnTo>
                <a:lnTo>
                  <a:pt x="193540" y="276860"/>
                </a:lnTo>
                <a:lnTo>
                  <a:pt x="192935" y="267970"/>
                </a:lnTo>
                <a:lnTo>
                  <a:pt x="191927" y="259080"/>
                </a:lnTo>
                <a:lnTo>
                  <a:pt x="190517" y="252730"/>
                </a:lnTo>
                <a:lnTo>
                  <a:pt x="188632" y="243840"/>
                </a:lnTo>
                <a:lnTo>
                  <a:pt x="186622" y="238760"/>
                </a:lnTo>
                <a:close/>
              </a:path>
              <a:path w="393700" h="384809">
                <a:moveTo>
                  <a:pt x="259803" y="299720"/>
                </a:moveTo>
                <a:lnTo>
                  <a:pt x="246505" y="299720"/>
                </a:lnTo>
                <a:lnTo>
                  <a:pt x="252945" y="302260"/>
                </a:lnTo>
                <a:lnTo>
                  <a:pt x="257918" y="302260"/>
                </a:lnTo>
                <a:lnTo>
                  <a:pt x="259803" y="300990"/>
                </a:lnTo>
                <a:lnTo>
                  <a:pt x="259803" y="299720"/>
                </a:lnTo>
                <a:close/>
              </a:path>
              <a:path w="393700" h="384809">
                <a:moveTo>
                  <a:pt x="162330" y="193040"/>
                </a:moveTo>
                <a:lnTo>
                  <a:pt x="138561" y="193040"/>
                </a:lnTo>
                <a:lnTo>
                  <a:pt x="122450" y="194310"/>
                </a:lnTo>
                <a:lnTo>
                  <a:pt x="102311" y="196850"/>
                </a:lnTo>
                <a:lnTo>
                  <a:pt x="89149" y="198120"/>
                </a:lnTo>
                <a:lnTo>
                  <a:pt x="81369" y="198120"/>
                </a:lnTo>
                <a:lnTo>
                  <a:pt x="76259" y="199390"/>
                </a:lnTo>
                <a:lnTo>
                  <a:pt x="73715" y="201930"/>
                </a:lnTo>
                <a:lnTo>
                  <a:pt x="73715" y="208280"/>
                </a:lnTo>
                <a:lnTo>
                  <a:pt x="76594" y="213360"/>
                </a:lnTo>
                <a:lnTo>
                  <a:pt x="88143" y="224790"/>
                </a:lnTo>
                <a:lnTo>
                  <a:pt x="91033" y="229870"/>
                </a:lnTo>
                <a:lnTo>
                  <a:pt x="91033" y="236220"/>
                </a:lnTo>
                <a:lnTo>
                  <a:pt x="90363" y="238760"/>
                </a:lnTo>
                <a:lnTo>
                  <a:pt x="87672" y="246380"/>
                </a:lnTo>
                <a:lnTo>
                  <a:pt x="87002" y="250190"/>
                </a:lnTo>
                <a:lnTo>
                  <a:pt x="87002" y="254000"/>
                </a:lnTo>
                <a:lnTo>
                  <a:pt x="88342" y="255270"/>
                </a:lnTo>
                <a:lnTo>
                  <a:pt x="91033" y="255270"/>
                </a:lnTo>
                <a:lnTo>
                  <a:pt x="95386" y="254000"/>
                </a:lnTo>
                <a:lnTo>
                  <a:pt x="103214" y="248920"/>
                </a:lnTo>
                <a:lnTo>
                  <a:pt x="114516" y="241300"/>
                </a:lnTo>
                <a:lnTo>
                  <a:pt x="129294" y="228600"/>
                </a:lnTo>
                <a:lnTo>
                  <a:pt x="143746" y="217170"/>
                </a:lnTo>
                <a:lnTo>
                  <a:pt x="154069" y="207010"/>
                </a:lnTo>
                <a:lnTo>
                  <a:pt x="160264" y="200660"/>
                </a:lnTo>
                <a:lnTo>
                  <a:pt x="162330" y="195580"/>
                </a:lnTo>
                <a:lnTo>
                  <a:pt x="162330" y="193040"/>
                </a:lnTo>
                <a:close/>
              </a:path>
              <a:path w="393700" h="384809">
                <a:moveTo>
                  <a:pt x="269059" y="194310"/>
                </a:moveTo>
                <a:lnTo>
                  <a:pt x="253217" y="194310"/>
                </a:lnTo>
                <a:lnTo>
                  <a:pt x="247311" y="198120"/>
                </a:lnTo>
                <a:lnTo>
                  <a:pt x="247311" y="205740"/>
                </a:lnTo>
                <a:lnTo>
                  <a:pt x="249730" y="209550"/>
                </a:lnTo>
                <a:lnTo>
                  <a:pt x="254557" y="213360"/>
                </a:lnTo>
                <a:lnTo>
                  <a:pt x="256242" y="214630"/>
                </a:lnTo>
                <a:lnTo>
                  <a:pt x="260495" y="217170"/>
                </a:lnTo>
                <a:lnTo>
                  <a:pt x="267319" y="222250"/>
                </a:lnTo>
                <a:lnTo>
                  <a:pt x="276714" y="229870"/>
                </a:lnTo>
                <a:lnTo>
                  <a:pt x="290459" y="240030"/>
                </a:lnTo>
                <a:lnTo>
                  <a:pt x="301082" y="246380"/>
                </a:lnTo>
                <a:lnTo>
                  <a:pt x="308584" y="250190"/>
                </a:lnTo>
                <a:lnTo>
                  <a:pt x="312964" y="252730"/>
                </a:lnTo>
                <a:lnTo>
                  <a:pt x="316995" y="252730"/>
                </a:lnTo>
                <a:lnTo>
                  <a:pt x="319005" y="250190"/>
                </a:lnTo>
                <a:lnTo>
                  <a:pt x="319005" y="245110"/>
                </a:lnTo>
                <a:lnTo>
                  <a:pt x="317864" y="241300"/>
                </a:lnTo>
                <a:lnTo>
                  <a:pt x="313299" y="232410"/>
                </a:lnTo>
                <a:lnTo>
                  <a:pt x="312158" y="229870"/>
                </a:lnTo>
                <a:lnTo>
                  <a:pt x="312158" y="227330"/>
                </a:lnTo>
                <a:lnTo>
                  <a:pt x="314712" y="222250"/>
                </a:lnTo>
                <a:lnTo>
                  <a:pt x="324911" y="209550"/>
                </a:lnTo>
                <a:lnTo>
                  <a:pt x="327466" y="204470"/>
                </a:lnTo>
                <a:lnTo>
                  <a:pt x="327466" y="198120"/>
                </a:lnTo>
                <a:lnTo>
                  <a:pt x="293561" y="198120"/>
                </a:lnTo>
                <a:lnTo>
                  <a:pt x="275572" y="195580"/>
                </a:lnTo>
                <a:lnTo>
                  <a:pt x="269059" y="194310"/>
                </a:lnTo>
                <a:close/>
              </a:path>
              <a:path w="393700" h="384809">
                <a:moveTo>
                  <a:pt x="76929" y="224790"/>
                </a:moveTo>
                <a:lnTo>
                  <a:pt x="69683" y="224790"/>
                </a:lnTo>
                <a:lnTo>
                  <a:pt x="55233" y="226060"/>
                </a:lnTo>
                <a:lnTo>
                  <a:pt x="44913" y="228600"/>
                </a:lnTo>
                <a:lnTo>
                  <a:pt x="38722" y="232410"/>
                </a:lnTo>
                <a:lnTo>
                  <a:pt x="36658" y="237490"/>
                </a:lnTo>
                <a:lnTo>
                  <a:pt x="36658" y="240030"/>
                </a:lnTo>
                <a:lnTo>
                  <a:pt x="38532" y="242570"/>
                </a:lnTo>
                <a:lnTo>
                  <a:pt x="46050" y="247650"/>
                </a:lnTo>
                <a:lnTo>
                  <a:pt x="49401" y="248920"/>
                </a:lnTo>
                <a:lnTo>
                  <a:pt x="60417" y="248920"/>
                </a:lnTo>
                <a:lnTo>
                  <a:pt x="67128" y="246380"/>
                </a:lnTo>
                <a:lnTo>
                  <a:pt x="77871" y="240030"/>
                </a:lnTo>
                <a:lnTo>
                  <a:pt x="80562" y="234950"/>
                </a:lnTo>
                <a:lnTo>
                  <a:pt x="80562" y="226060"/>
                </a:lnTo>
                <a:lnTo>
                  <a:pt x="76929" y="224790"/>
                </a:lnTo>
                <a:close/>
              </a:path>
              <a:path w="393700" h="384809">
                <a:moveTo>
                  <a:pt x="355517" y="219710"/>
                </a:moveTo>
                <a:lnTo>
                  <a:pt x="342900" y="219710"/>
                </a:lnTo>
                <a:lnTo>
                  <a:pt x="335382" y="222250"/>
                </a:lnTo>
                <a:lnTo>
                  <a:pt x="324639" y="226060"/>
                </a:lnTo>
                <a:lnTo>
                  <a:pt x="324639" y="229870"/>
                </a:lnTo>
                <a:lnTo>
                  <a:pt x="333226" y="233680"/>
                </a:lnTo>
                <a:lnTo>
                  <a:pt x="340454" y="236220"/>
                </a:lnTo>
                <a:lnTo>
                  <a:pt x="346321" y="238760"/>
                </a:lnTo>
                <a:lnTo>
                  <a:pt x="357800" y="238760"/>
                </a:lnTo>
                <a:lnTo>
                  <a:pt x="361297" y="236220"/>
                </a:lnTo>
                <a:lnTo>
                  <a:pt x="361297" y="227330"/>
                </a:lnTo>
                <a:lnTo>
                  <a:pt x="360219" y="222250"/>
                </a:lnTo>
                <a:lnTo>
                  <a:pt x="355517" y="219710"/>
                </a:lnTo>
                <a:close/>
              </a:path>
              <a:path w="393700" h="384809">
                <a:moveTo>
                  <a:pt x="205951" y="209550"/>
                </a:moveTo>
                <a:lnTo>
                  <a:pt x="190517" y="209550"/>
                </a:lnTo>
                <a:lnTo>
                  <a:pt x="191784" y="210820"/>
                </a:lnTo>
                <a:lnTo>
                  <a:pt x="195282" y="213360"/>
                </a:lnTo>
                <a:lnTo>
                  <a:pt x="196695" y="214630"/>
                </a:lnTo>
                <a:lnTo>
                  <a:pt x="199648" y="214630"/>
                </a:lnTo>
                <a:lnTo>
                  <a:pt x="201658" y="213360"/>
                </a:lnTo>
                <a:lnTo>
                  <a:pt x="205951" y="209550"/>
                </a:lnTo>
                <a:close/>
              </a:path>
              <a:path w="393700" h="384809">
                <a:moveTo>
                  <a:pt x="323571" y="196850"/>
                </a:moveTo>
                <a:lnTo>
                  <a:pt x="312356" y="196850"/>
                </a:lnTo>
                <a:lnTo>
                  <a:pt x="308336" y="198120"/>
                </a:lnTo>
                <a:lnTo>
                  <a:pt x="327466" y="198120"/>
                </a:lnTo>
                <a:lnTo>
                  <a:pt x="323571" y="196850"/>
                </a:lnTo>
                <a:close/>
              </a:path>
              <a:path w="393700" h="384809">
                <a:moveTo>
                  <a:pt x="92635" y="125730"/>
                </a:moveTo>
                <a:lnTo>
                  <a:pt x="88342" y="125730"/>
                </a:lnTo>
                <a:lnTo>
                  <a:pt x="86196" y="128270"/>
                </a:lnTo>
                <a:lnTo>
                  <a:pt x="86196" y="135890"/>
                </a:lnTo>
                <a:lnTo>
                  <a:pt x="86740" y="138430"/>
                </a:lnTo>
                <a:lnTo>
                  <a:pt x="88876" y="143510"/>
                </a:lnTo>
                <a:lnTo>
                  <a:pt x="89421" y="146050"/>
                </a:lnTo>
                <a:lnTo>
                  <a:pt x="89421" y="153670"/>
                </a:lnTo>
                <a:lnTo>
                  <a:pt x="86332" y="160020"/>
                </a:lnTo>
                <a:lnTo>
                  <a:pt x="73976" y="173990"/>
                </a:lnTo>
                <a:lnTo>
                  <a:pt x="70898" y="177800"/>
                </a:lnTo>
                <a:lnTo>
                  <a:pt x="72961" y="180340"/>
                </a:lnTo>
                <a:lnTo>
                  <a:pt x="79153" y="182880"/>
                </a:lnTo>
                <a:lnTo>
                  <a:pt x="89473" y="184150"/>
                </a:lnTo>
                <a:lnTo>
                  <a:pt x="127761" y="184150"/>
                </a:lnTo>
                <a:lnTo>
                  <a:pt x="145307" y="182880"/>
                </a:lnTo>
                <a:lnTo>
                  <a:pt x="156558" y="181610"/>
                </a:lnTo>
                <a:lnTo>
                  <a:pt x="161513" y="179070"/>
                </a:lnTo>
                <a:lnTo>
                  <a:pt x="134250" y="156210"/>
                </a:lnTo>
                <a:lnTo>
                  <a:pt x="113685" y="139700"/>
                </a:lnTo>
                <a:lnTo>
                  <a:pt x="99814" y="129540"/>
                </a:lnTo>
                <a:lnTo>
                  <a:pt x="92635" y="125730"/>
                </a:lnTo>
                <a:close/>
              </a:path>
              <a:path w="393700" h="384809">
                <a:moveTo>
                  <a:pt x="305310" y="123190"/>
                </a:moveTo>
                <a:lnTo>
                  <a:pt x="277294" y="144780"/>
                </a:lnTo>
                <a:lnTo>
                  <a:pt x="257281" y="161290"/>
                </a:lnTo>
                <a:lnTo>
                  <a:pt x="245273" y="171450"/>
                </a:lnTo>
                <a:lnTo>
                  <a:pt x="241270" y="176530"/>
                </a:lnTo>
                <a:lnTo>
                  <a:pt x="241270" y="180340"/>
                </a:lnTo>
                <a:lnTo>
                  <a:pt x="244222" y="182880"/>
                </a:lnTo>
                <a:lnTo>
                  <a:pt x="270622" y="182880"/>
                </a:lnTo>
                <a:lnTo>
                  <a:pt x="289059" y="181610"/>
                </a:lnTo>
                <a:lnTo>
                  <a:pt x="314440" y="181610"/>
                </a:lnTo>
                <a:lnTo>
                  <a:pt x="325183" y="177800"/>
                </a:lnTo>
                <a:lnTo>
                  <a:pt x="327864" y="176530"/>
                </a:lnTo>
                <a:lnTo>
                  <a:pt x="327864" y="172720"/>
                </a:lnTo>
                <a:lnTo>
                  <a:pt x="325717" y="170180"/>
                </a:lnTo>
                <a:lnTo>
                  <a:pt x="321424" y="167640"/>
                </a:lnTo>
                <a:lnTo>
                  <a:pt x="316314" y="162560"/>
                </a:lnTo>
                <a:lnTo>
                  <a:pt x="313100" y="160020"/>
                </a:lnTo>
                <a:lnTo>
                  <a:pt x="311760" y="156210"/>
                </a:lnTo>
                <a:lnTo>
                  <a:pt x="309875" y="152400"/>
                </a:lnTo>
                <a:lnTo>
                  <a:pt x="308933" y="146050"/>
                </a:lnTo>
                <a:lnTo>
                  <a:pt x="308933" y="129540"/>
                </a:lnTo>
                <a:lnTo>
                  <a:pt x="307728" y="124460"/>
                </a:lnTo>
                <a:lnTo>
                  <a:pt x="305310" y="123190"/>
                </a:lnTo>
                <a:close/>
              </a:path>
              <a:path w="393700" h="384809">
                <a:moveTo>
                  <a:pt x="205553" y="160020"/>
                </a:moveTo>
                <a:lnTo>
                  <a:pt x="203407" y="160020"/>
                </a:lnTo>
                <a:lnTo>
                  <a:pt x="201187" y="161290"/>
                </a:lnTo>
                <a:lnTo>
                  <a:pt x="193941" y="166370"/>
                </a:lnTo>
                <a:lnTo>
                  <a:pt x="191051" y="167640"/>
                </a:lnTo>
                <a:lnTo>
                  <a:pt x="211867" y="167640"/>
                </a:lnTo>
                <a:lnTo>
                  <a:pt x="208098" y="162560"/>
                </a:lnTo>
                <a:lnTo>
                  <a:pt x="205553" y="160020"/>
                </a:lnTo>
                <a:close/>
              </a:path>
              <a:path w="393700" h="384809">
                <a:moveTo>
                  <a:pt x="371632" y="8890"/>
                </a:moveTo>
                <a:lnTo>
                  <a:pt x="368952" y="8890"/>
                </a:lnTo>
                <a:lnTo>
                  <a:pt x="365323" y="11430"/>
                </a:lnTo>
                <a:lnTo>
                  <a:pt x="357266" y="19050"/>
                </a:lnTo>
                <a:lnTo>
                  <a:pt x="344780" y="31750"/>
                </a:lnTo>
                <a:lnTo>
                  <a:pt x="299320" y="81280"/>
                </a:lnTo>
                <a:lnTo>
                  <a:pt x="270470" y="110490"/>
                </a:lnTo>
                <a:lnTo>
                  <a:pt x="241318" y="139700"/>
                </a:lnTo>
                <a:lnTo>
                  <a:pt x="211867" y="167640"/>
                </a:lnTo>
                <a:lnTo>
                  <a:pt x="226273" y="167640"/>
                </a:lnTo>
                <a:lnTo>
                  <a:pt x="227370" y="166370"/>
                </a:lnTo>
                <a:lnTo>
                  <a:pt x="256976" y="134620"/>
                </a:lnTo>
                <a:lnTo>
                  <a:pt x="375391" y="15240"/>
                </a:lnTo>
                <a:lnTo>
                  <a:pt x="373779" y="11430"/>
                </a:lnTo>
                <a:lnTo>
                  <a:pt x="371632" y="8890"/>
                </a:lnTo>
                <a:close/>
              </a:path>
              <a:path w="393700" h="384809">
                <a:moveTo>
                  <a:pt x="53705" y="137160"/>
                </a:moveTo>
                <a:lnTo>
                  <a:pt x="44574" y="137160"/>
                </a:lnTo>
                <a:lnTo>
                  <a:pt x="39611" y="139700"/>
                </a:lnTo>
                <a:lnTo>
                  <a:pt x="35046" y="143510"/>
                </a:lnTo>
                <a:lnTo>
                  <a:pt x="35046" y="147320"/>
                </a:lnTo>
                <a:lnTo>
                  <a:pt x="37925" y="149860"/>
                </a:lnTo>
                <a:lnTo>
                  <a:pt x="49474" y="156210"/>
                </a:lnTo>
                <a:lnTo>
                  <a:pt x="55181" y="158750"/>
                </a:lnTo>
                <a:lnTo>
                  <a:pt x="72762" y="158750"/>
                </a:lnTo>
                <a:lnTo>
                  <a:pt x="77337" y="156210"/>
                </a:lnTo>
                <a:lnTo>
                  <a:pt x="77337" y="149860"/>
                </a:lnTo>
                <a:lnTo>
                  <a:pt x="73715" y="146050"/>
                </a:lnTo>
                <a:lnTo>
                  <a:pt x="59212" y="139700"/>
                </a:lnTo>
                <a:lnTo>
                  <a:pt x="53705" y="137160"/>
                </a:lnTo>
                <a:close/>
              </a:path>
              <a:path w="393700" h="384809">
                <a:moveTo>
                  <a:pt x="354177" y="129540"/>
                </a:moveTo>
                <a:lnTo>
                  <a:pt x="344240" y="129540"/>
                </a:lnTo>
                <a:lnTo>
                  <a:pt x="339277" y="130810"/>
                </a:lnTo>
                <a:lnTo>
                  <a:pt x="328534" y="137160"/>
                </a:lnTo>
                <a:lnTo>
                  <a:pt x="325445" y="140970"/>
                </a:lnTo>
                <a:lnTo>
                  <a:pt x="324639" y="144780"/>
                </a:lnTo>
                <a:lnTo>
                  <a:pt x="325717" y="148590"/>
                </a:lnTo>
                <a:lnTo>
                  <a:pt x="327058" y="149860"/>
                </a:lnTo>
                <a:lnTo>
                  <a:pt x="335120" y="149860"/>
                </a:lnTo>
                <a:lnTo>
                  <a:pt x="353779" y="142240"/>
                </a:lnTo>
                <a:lnTo>
                  <a:pt x="356868" y="138430"/>
                </a:lnTo>
                <a:lnTo>
                  <a:pt x="356868" y="130810"/>
                </a:lnTo>
                <a:lnTo>
                  <a:pt x="354177" y="129540"/>
                </a:lnTo>
                <a:close/>
              </a:path>
              <a:path w="393700" h="384809">
                <a:moveTo>
                  <a:pt x="211867" y="52070"/>
                </a:moveTo>
                <a:lnTo>
                  <a:pt x="208739" y="67310"/>
                </a:lnTo>
                <a:lnTo>
                  <a:pt x="208618" y="68580"/>
                </a:lnTo>
                <a:lnTo>
                  <a:pt x="207789" y="91440"/>
                </a:lnTo>
                <a:lnTo>
                  <a:pt x="206831" y="104140"/>
                </a:lnTo>
                <a:lnTo>
                  <a:pt x="205370" y="116840"/>
                </a:lnTo>
                <a:lnTo>
                  <a:pt x="203407" y="128270"/>
                </a:lnTo>
                <a:lnTo>
                  <a:pt x="205553" y="138430"/>
                </a:lnTo>
                <a:lnTo>
                  <a:pt x="207574" y="143510"/>
                </a:lnTo>
                <a:lnTo>
                  <a:pt x="209449" y="143510"/>
                </a:lnTo>
                <a:lnTo>
                  <a:pt x="241678" y="107950"/>
                </a:lnTo>
                <a:lnTo>
                  <a:pt x="266592" y="72390"/>
                </a:lnTo>
                <a:lnTo>
                  <a:pt x="267423" y="69850"/>
                </a:lnTo>
                <a:lnTo>
                  <a:pt x="243678" y="69850"/>
                </a:lnTo>
                <a:lnTo>
                  <a:pt x="236406" y="68580"/>
                </a:lnTo>
                <a:lnTo>
                  <a:pt x="228680" y="64770"/>
                </a:lnTo>
                <a:lnTo>
                  <a:pt x="220500" y="59690"/>
                </a:lnTo>
                <a:lnTo>
                  <a:pt x="211867" y="52070"/>
                </a:lnTo>
                <a:close/>
              </a:path>
              <a:path w="393700" h="384809">
                <a:moveTo>
                  <a:pt x="150644" y="72390"/>
                </a:moveTo>
                <a:lnTo>
                  <a:pt x="136404" y="72390"/>
                </a:lnTo>
                <a:lnTo>
                  <a:pt x="134938" y="74930"/>
                </a:lnTo>
                <a:lnTo>
                  <a:pt x="134938" y="80010"/>
                </a:lnTo>
                <a:lnTo>
                  <a:pt x="136006" y="81280"/>
                </a:lnTo>
                <a:lnTo>
                  <a:pt x="138152" y="82550"/>
                </a:lnTo>
                <a:lnTo>
                  <a:pt x="141377" y="85090"/>
                </a:lnTo>
                <a:lnTo>
                  <a:pt x="143252" y="87630"/>
                </a:lnTo>
                <a:lnTo>
                  <a:pt x="143796" y="87630"/>
                </a:lnTo>
                <a:lnTo>
                  <a:pt x="159375" y="109220"/>
                </a:lnTo>
                <a:lnTo>
                  <a:pt x="171481" y="124460"/>
                </a:lnTo>
                <a:lnTo>
                  <a:pt x="180116" y="133350"/>
                </a:lnTo>
                <a:lnTo>
                  <a:pt x="185282" y="135890"/>
                </a:lnTo>
                <a:lnTo>
                  <a:pt x="187962" y="134620"/>
                </a:lnTo>
                <a:lnTo>
                  <a:pt x="189313" y="132080"/>
                </a:lnTo>
                <a:lnTo>
                  <a:pt x="189195" y="121920"/>
                </a:lnTo>
                <a:lnTo>
                  <a:pt x="189116" y="116840"/>
                </a:lnTo>
                <a:lnTo>
                  <a:pt x="188998" y="109220"/>
                </a:lnTo>
                <a:lnTo>
                  <a:pt x="188879" y="101600"/>
                </a:lnTo>
                <a:lnTo>
                  <a:pt x="188860" y="100330"/>
                </a:lnTo>
                <a:lnTo>
                  <a:pt x="187669" y="82550"/>
                </a:lnTo>
                <a:lnTo>
                  <a:pt x="187584" y="81280"/>
                </a:lnTo>
                <a:lnTo>
                  <a:pt x="187499" y="80010"/>
                </a:lnTo>
                <a:lnTo>
                  <a:pt x="186468" y="73660"/>
                </a:lnTo>
                <a:lnTo>
                  <a:pt x="155335" y="73660"/>
                </a:lnTo>
                <a:lnTo>
                  <a:pt x="150644" y="72390"/>
                </a:lnTo>
                <a:close/>
              </a:path>
              <a:path w="393700" h="384809">
                <a:moveTo>
                  <a:pt x="182057" y="59690"/>
                </a:moveTo>
                <a:lnTo>
                  <a:pt x="172488" y="66040"/>
                </a:lnTo>
                <a:lnTo>
                  <a:pt x="164734" y="69850"/>
                </a:lnTo>
                <a:lnTo>
                  <a:pt x="158796" y="72390"/>
                </a:lnTo>
                <a:lnTo>
                  <a:pt x="154675" y="73660"/>
                </a:lnTo>
                <a:lnTo>
                  <a:pt x="186468" y="73660"/>
                </a:lnTo>
                <a:lnTo>
                  <a:pt x="185231" y="66040"/>
                </a:lnTo>
                <a:lnTo>
                  <a:pt x="182057" y="59690"/>
                </a:lnTo>
                <a:close/>
              </a:path>
              <a:path w="393700" h="384809">
                <a:moveTo>
                  <a:pt x="267583" y="64770"/>
                </a:moveTo>
                <a:lnTo>
                  <a:pt x="266243" y="64770"/>
                </a:lnTo>
                <a:lnTo>
                  <a:pt x="254966" y="67310"/>
                </a:lnTo>
                <a:lnTo>
                  <a:pt x="247437" y="69850"/>
                </a:lnTo>
                <a:lnTo>
                  <a:pt x="267423" y="69850"/>
                </a:lnTo>
                <a:lnTo>
                  <a:pt x="268253" y="67310"/>
                </a:lnTo>
                <a:lnTo>
                  <a:pt x="268253" y="66040"/>
                </a:lnTo>
                <a:lnTo>
                  <a:pt x="267583" y="64770"/>
                </a:lnTo>
                <a:close/>
              </a:path>
              <a:path w="393700" h="384809">
                <a:moveTo>
                  <a:pt x="152257" y="25400"/>
                </a:moveTo>
                <a:lnTo>
                  <a:pt x="147147" y="25400"/>
                </a:lnTo>
                <a:lnTo>
                  <a:pt x="145199" y="26670"/>
                </a:lnTo>
                <a:lnTo>
                  <a:pt x="141178" y="30480"/>
                </a:lnTo>
                <a:lnTo>
                  <a:pt x="140173" y="33020"/>
                </a:lnTo>
                <a:lnTo>
                  <a:pt x="140173" y="38100"/>
                </a:lnTo>
                <a:lnTo>
                  <a:pt x="142718" y="43180"/>
                </a:lnTo>
                <a:lnTo>
                  <a:pt x="152927" y="58420"/>
                </a:lnTo>
                <a:lnTo>
                  <a:pt x="156550" y="62230"/>
                </a:lnTo>
                <a:lnTo>
                  <a:pt x="161649" y="62230"/>
                </a:lnTo>
                <a:lnTo>
                  <a:pt x="163125" y="59690"/>
                </a:lnTo>
                <a:lnTo>
                  <a:pt x="163125" y="48260"/>
                </a:lnTo>
                <a:lnTo>
                  <a:pt x="161586" y="41910"/>
                </a:lnTo>
                <a:lnTo>
                  <a:pt x="155408" y="27940"/>
                </a:lnTo>
                <a:lnTo>
                  <a:pt x="152257" y="25400"/>
                </a:lnTo>
                <a:close/>
              </a:path>
              <a:path w="393700" h="384809">
                <a:moveTo>
                  <a:pt x="247175" y="20320"/>
                </a:moveTo>
                <a:lnTo>
                  <a:pt x="242338" y="20320"/>
                </a:lnTo>
                <a:lnTo>
                  <a:pt x="239113" y="21590"/>
                </a:lnTo>
                <a:lnTo>
                  <a:pt x="233752" y="27940"/>
                </a:lnTo>
                <a:lnTo>
                  <a:pt x="232411" y="30480"/>
                </a:lnTo>
                <a:lnTo>
                  <a:pt x="232411" y="48260"/>
                </a:lnTo>
                <a:lnTo>
                  <a:pt x="234547" y="55880"/>
                </a:lnTo>
                <a:lnTo>
                  <a:pt x="241531" y="55880"/>
                </a:lnTo>
                <a:lnTo>
                  <a:pt x="244013" y="53340"/>
                </a:lnTo>
                <a:lnTo>
                  <a:pt x="248589" y="46990"/>
                </a:lnTo>
                <a:lnTo>
                  <a:pt x="249730" y="43180"/>
                </a:lnTo>
                <a:lnTo>
                  <a:pt x="249856" y="26670"/>
                </a:lnTo>
                <a:lnTo>
                  <a:pt x="250128" y="22860"/>
                </a:lnTo>
                <a:lnTo>
                  <a:pt x="248515" y="21590"/>
                </a:lnTo>
                <a:lnTo>
                  <a:pt x="247175" y="20320"/>
                </a:lnTo>
                <a:close/>
              </a:path>
            </a:pathLst>
          </a:custGeom>
          <a:solidFill>
            <a:srgbClr val="565565"/>
          </a:solidFill>
        </p:spPr>
        <p:txBody>
          <a:bodyPr wrap="square" lIns="0" tIns="0" rIns="0" bIns="0" rtlCol="0"/>
          <a:lstStyle/>
          <a:p>
            <a:endParaRPr sz="1092">
              <a:solidFill>
                <a:srgbClr val="565565"/>
              </a:solidFill>
            </a:endParaRPr>
          </a:p>
        </p:txBody>
      </p:sp>
      <p:pic>
        <p:nvPicPr>
          <p:cNvPr id="3" name="Graphic 2">
            <a:extLst>
              <a:ext uri="{FF2B5EF4-FFF2-40B4-BE49-F238E27FC236}">
                <a16:creationId xmlns:a16="http://schemas.microsoft.com/office/drawing/2014/main" id="{F53F0F4F-3B54-1CA4-8E11-1C4DD4C2B03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236033" y="27946"/>
            <a:ext cx="913606" cy="740479"/>
          </a:xfrm>
          <a:prstGeom prst="rect">
            <a:avLst/>
          </a:prstGeom>
        </p:spPr>
      </p:pic>
    </p:spTree>
    <p:extLst>
      <p:ext uri="{BB962C8B-B14F-4D97-AF65-F5344CB8AC3E}">
        <p14:creationId xmlns:p14="http://schemas.microsoft.com/office/powerpoint/2010/main" val="3623099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A_ M&amp;E Title plus flag and corner logo Me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D8A6BD1-2002-A5AA-8062-311021D8E137}"/>
              </a:ext>
            </a:extLst>
          </p:cNvPr>
          <p:cNvSpPr/>
          <p:nvPr userDrawn="1"/>
        </p:nvSpPr>
        <p:spPr>
          <a:xfrm>
            <a:off x="0" y="0"/>
            <a:ext cx="12192000" cy="6858000"/>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F0DFAD"/>
          </a:solidFill>
        </p:spPr>
        <p:txBody>
          <a:bodyPr wrap="square" lIns="0" tIns="0" rIns="0" bIns="0" rtlCol="0"/>
          <a:lstStyle/>
          <a:p>
            <a:endParaRPr sz="1092"/>
          </a:p>
        </p:txBody>
      </p:sp>
      <p:pic>
        <p:nvPicPr>
          <p:cNvPr id="11" name="object 3">
            <a:extLst>
              <a:ext uri="{FF2B5EF4-FFF2-40B4-BE49-F238E27FC236}">
                <a16:creationId xmlns:a16="http://schemas.microsoft.com/office/drawing/2014/main" id="{D930DC85-600E-BF44-B30A-605AE2C44C54}"/>
              </a:ext>
            </a:extLst>
          </p:cNvPr>
          <p:cNvPicPr/>
          <p:nvPr userDrawn="1"/>
        </p:nvPicPr>
        <p:blipFill>
          <a:blip r:embed="rId2" cstate="email">
            <a:extLst>
              <a:ext uri="{BEBA8EAE-BF5A-486C-A8C5-ECC9F3942E4B}">
                <a14:imgProps xmlns:a14="http://schemas.microsoft.com/office/drawing/2010/main">
                  <a14:imgLayer r:embed="rId3">
                    <a14:imgEffect>
                      <a14:saturation sat="57000"/>
                    </a14:imgEffect>
                    <a14:imgEffect>
                      <a14:brightnessContrast bright="9000"/>
                    </a14:imgEffect>
                  </a14:imgLayer>
                </a14:imgProps>
              </a:ext>
              <a:ext uri="{28A0092B-C50C-407E-A947-70E740481C1C}">
                <a14:useLocalDpi xmlns:a14="http://schemas.microsoft.com/office/drawing/2010/main"/>
              </a:ext>
            </a:extLst>
          </a:blip>
          <a:srcRect/>
          <a:stretch/>
        </p:blipFill>
        <p:spPr>
          <a:xfrm rot="10800000">
            <a:off x="298075" y="442361"/>
            <a:ext cx="11653125" cy="6212470"/>
          </a:xfrm>
          <a:prstGeom prst="rect">
            <a:avLst/>
          </a:prstGeom>
        </p:spPr>
      </p:pic>
      <p:sp>
        <p:nvSpPr>
          <p:cNvPr id="7" name="Text Placeholder 14">
            <a:extLst>
              <a:ext uri="{FF2B5EF4-FFF2-40B4-BE49-F238E27FC236}">
                <a16:creationId xmlns:a16="http://schemas.microsoft.com/office/drawing/2014/main" id="{0256B696-CC84-C6D1-8BEA-2DBE97FF37E9}"/>
              </a:ext>
            </a:extLst>
          </p:cNvPr>
          <p:cNvSpPr>
            <a:spLocks noGrp="1"/>
          </p:cNvSpPr>
          <p:nvPr>
            <p:ph type="body" sz="quarter" idx="10" hasCustomPrompt="1"/>
          </p:nvPr>
        </p:nvSpPr>
        <p:spPr>
          <a:xfrm>
            <a:off x="0" y="1072405"/>
            <a:ext cx="12175048" cy="5036644"/>
          </a:xfrm>
        </p:spPr>
        <p:txBody>
          <a:bodyPr anchor="ctr">
            <a:normAutofit/>
          </a:bodyPr>
          <a:lstStyle>
            <a:lvl1pPr marL="0" indent="0" algn="ctr">
              <a:lnSpc>
                <a:spcPct val="90000"/>
              </a:lnSpc>
              <a:buNone/>
              <a:defRPr sz="5154">
                <a:solidFill>
                  <a:srgbClr val="565565"/>
                </a:solidFill>
                <a:latin typeface="Arsenica Antiqua DemiBold" pitchFamily="2" charset="0"/>
              </a:defRPr>
            </a:lvl1pPr>
            <a:lvl2pPr>
              <a:defRPr>
                <a:latin typeface="Arsenica Antiqua DemiBold" pitchFamily="2" charset="0"/>
              </a:defRPr>
            </a:lvl2pPr>
            <a:lvl3pPr>
              <a:defRPr>
                <a:latin typeface="Arsenica Antiqua DemiBold" pitchFamily="2" charset="0"/>
              </a:defRPr>
            </a:lvl3pPr>
            <a:lvl4pPr>
              <a:defRPr>
                <a:latin typeface="Arsenica Antiqua DemiBold" pitchFamily="2" charset="0"/>
              </a:defRPr>
            </a:lvl4pPr>
            <a:lvl5pPr>
              <a:defRPr>
                <a:latin typeface="Arsenica Antiqua DemiBold" pitchFamily="2" charset="0"/>
              </a:defRPr>
            </a:lvl5pPr>
          </a:lstStyle>
          <a:p>
            <a:pPr lvl="0"/>
            <a:r>
              <a:rPr lang="en-GB"/>
              <a:t>CLICK TO EDIT MASTER TITLE</a:t>
            </a:r>
          </a:p>
        </p:txBody>
      </p:sp>
      <p:sp>
        <p:nvSpPr>
          <p:cNvPr id="4" name="Text Placeholder 14">
            <a:extLst>
              <a:ext uri="{FF2B5EF4-FFF2-40B4-BE49-F238E27FC236}">
                <a16:creationId xmlns:a16="http://schemas.microsoft.com/office/drawing/2014/main" id="{087ABB83-488C-0919-711E-0DE80194753B}"/>
              </a:ext>
            </a:extLst>
          </p:cNvPr>
          <p:cNvSpPr>
            <a:spLocks noGrp="1"/>
          </p:cNvSpPr>
          <p:nvPr>
            <p:ph type="body" sz="quarter" idx="11" hasCustomPrompt="1"/>
          </p:nvPr>
        </p:nvSpPr>
        <p:spPr>
          <a:xfrm>
            <a:off x="4272592" y="401203"/>
            <a:ext cx="3646817" cy="162917"/>
          </a:xfrm>
        </p:spPr>
        <p:txBody>
          <a:bodyPr>
            <a:noAutofit/>
          </a:bodyPr>
          <a:lstStyle>
            <a:lvl1pPr marL="0" indent="0" algn="ctr">
              <a:buNone/>
              <a:defRPr sz="637" b="0" i="0" spc="91" baseline="0">
                <a:solidFill>
                  <a:srgbClr val="565565"/>
                </a:solidFill>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SECTION TITLE</a:t>
            </a:r>
            <a:endParaRPr lang="en-US"/>
          </a:p>
        </p:txBody>
      </p:sp>
      <p:sp>
        <p:nvSpPr>
          <p:cNvPr id="9" name="object 7">
            <a:extLst>
              <a:ext uri="{FF2B5EF4-FFF2-40B4-BE49-F238E27FC236}">
                <a16:creationId xmlns:a16="http://schemas.microsoft.com/office/drawing/2014/main" id="{EAF35FD1-B484-6F0E-66E8-BE233A5226F8}"/>
              </a:ext>
            </a:extLst>
          </p:cNvPr>
          <p:cNvSpPr/>
          <p:nvPr userDrawn="1"/>
        </p:nvSpPr>
        <p:spPr>
          <a:xfrm>
            <a:off x="6014464" y="194458"/>
            <a:ext cx="163074" cy="159381"/>
          </a:xfrm>
          <a:custGeom>
            <a:avLst/>
            <a:gdLst/>
            <a:ahLst/>
            <a:cxnLst/>
            <a:rect l="l" t="t" r="r" b="b"/>
            <a:pathLst>
              <a:path w="393700" h="384809">
                <a:moveTo>
                  <a:pt x="6450" y="0"/>
                </a:moveTo>
                <a:lnTo>
                  <a:pt x="3361" y="0"/>
                </a:lnTo>
                <a:lnTo>
                  <a:pt x="670" y="2540"/>
                </a:lnTo>
                <a:lnTo>
                  <a:pt x="0" y="2540"/>
                </a:lnTo>
                <a:lnTo>
                  <a:pt x="0" y="3810"/>
                </a:lnTo>
                <a:lnTo>
                  <a:pt x="3826" y="10160"/>
                </a:lnTo>
                <a:lnTo>
                  <a:pt x="15305" y="21590"/>
                </a:lnTo>
                <a:lnTo>
                  <a:pt x="34438" y="39370"/>
                </a:lnTo>
                <a:lnTo>
                  <a:pt x="106033" y="101600"/>
                </a:lnTo>
                <a:lnTo>
                  <a:pt x="127307" y="121920"/>
                </a:lnTo>
                <a:lnTo>
                  <a:pt x="147827" y="142240"/>
                </a:lnTo>
                <a:lnTo>
                  <a:pt x="156612" y="151130"/>
                </a:lnTo>
                <a:lnTo>
                  <a:pt x="164840" y="158750"/>
                </a:lnTo>
                <a:lnTo>
                  <a:pt x="172515" y="167640"/>
                </a:lnTo>
                <a:lnTo>
                  <a:pt x="179638" y="175260"/>
                </a:lnTo>
                <a:lnTo>
                  <a:pt x="178497" y="176530"/>
                </a:lnTo>
                <a:lnTo>
                  <a:pt x="173931" y="182880"/>
                </a:lnTo>
                <a:lnTo>
                  <a:pt x="172801" y="185420"/>
                </a:lnTo>
                <a:lnTo>
                  <a:pt x="172801" y="190500"/>
                </a:lnTo>
                <a:lnTo>
                  <a:pt x="173732" y="193040"/>
                </a:lnTo>
                <a:lnTo>
                  <a:pt x="175617" y="195580"/>
                </a:lnTo>
                <a:lnTo>
                  <a:pt x="178036" y="198120"/>
                </a:lnTo>
                <a:lnTo>
                  <a:pt x="179376" y="200660"/>
                </a:lnTo>
                <a:lnTo>
                  <a:pt x="179638" y="200660"/>
                </a:lnTo>
                <a:lnTo>
                  <a:pt x="164159" y="219710"/>
                </a:lnTo>
                <a:lnTo>
                  <a:pt x="145508" y="240030"/>
                </a:lnTo>
                <a:lnTo>
                  <a:pt x="123684" y="264160"/>
                </a:lnTo>
                <a:lnTo>
                  <a:pt x="98688" y="289560"/>
                </a:lnTo>
                <a:lnTo>
                  <a:pt x="70161" y="320040"/>
                </a:lnTo>
                <a:lnTo>
                  <a:pt x="46621" y="344170"/>
                </a:lnTo>
                <a:lnTo>
                  <a:pt x="28068" y="364490"/>
                </a:lnTo>
                <a:lnTo>
                  <a:pt x="14502" y="378460"/>
                </a:lnTo>
                <a:lnTo>
                  <a:pt x="15308" y="383540"/>
                </a:lnTo>
                <a:lnTo>
                  <a:pt x="16920" y="384810"/>
                </a:lnTo>
                <a:lnTo>
                  <a:pt x="19339" y="384810"/>
                </a:lnTo>
                <a:lnTo>
                  <a:pt x="23943" y="382270"/>
                </a:lnTo>
                <a:lnTo>
                  <a:pt x="34943" y="370840"/>
                </a:lnTo>
                <a:lnTo>
                  <a:pt x="52340" y="353060"/>
                </a:lnTo>
                <a:lnTo>
                  <a:pt x="76133" y="327660"/>
                </a:lnTo>
                <a:lnTo>
                  <a:pt x="85416" y="318770"/>
                </a:lnTo>
                <a:lnTo>
                  <a:pt x="157094" y="241300"/>
                </a:lnTo>
                <a:lnTo>
                  <a:pt x="169853" y="227330"/>
                </a:lnTo>
                <a:lnTo>
                  <a:pt x="179544" y="217170"/>
                </a:lnTo>
                <a:lnTo>
                  <a:pt x="186164" y="212090"/>
                </a:lnTo>
                <a:lnTo>
                  <a:pt x="189711" y="209550"/>
                </a:lnTo>
                <a:lnTo>
                  <a:pt x="205951" y="209550"/>
                </a:lnTo>
                <a:lnTo>
                  <a:pt x="207438" y="208280"/>
                </a:lnTo>
                <a:lnTo>
                  <a:pt x="223978" y="208280"/>
                </a:lnTo>
                <a:lnTo>
                  <a:pt x="220851" y="204470"/>
                </a:lnTo>
                <a:lnTo>
                  <a:pt x="219113" y="200660"/>
                </a:lnTo>
                <a:lnTo>
                  <a:pt x="220317" y="198120"/>
                </a:lnTo>
                <a:lnTo>
                  <a:pt x="225155" y="194310"/>
                </a:lnTo>
                <a:lnTo>
                  <a:pt x="226370" y="193040"/>
                </a:lnTo>
                <a:lnTo>
                  <a:pt x="226370" y="190500"/>
                </a:lnTo>
                <a:lnTo>
                  <a:pt x="224883" y="187960"/>
                </a:lnTo>
                <a:lnTo>
                  <a:pt x="221940" y="184150"/>
                </a:lnTo>
                <a:lnTo>
                  <a:pt x="218977" y="181610"/>
                </a:lnTo>
                <a:lnTo>
                  <a:pt x="217501" y="179070"/>
                </a:lnTo>
                <a:lnTo>
                  <a:pt x="217501" y="177800"/>
                </a:lnTo>
                <a:lnTo>
                  <a:pt x="226273" y="167640"/>
                </a:lnTo>
                <a:lnTo>
                  <a:pt x="188905" y="167640"/>
                </a:lnTo>
                <a:lnTo>
                  <a:pt x="184676" y="163830"/>
                </a:lnTo>
                <a:lnTo>
                  <a:pt x="175210" y="156210"/>
                </a:lnTo>
                <a:lnTo>
                  <a:pt x="140571" y="123190"/>
                </a:lnTo>
                <a:lnTo>
                  <a:pt x="72804" y="59690"/>
                </a:lnTo>
                <a:lnTo>
                  <a:pt x="39451" y="29210"/>
                </a:lnTo>
                <a:lnTo>
                  <a:pt x="6450" y="0"/>
                </a:lnTo>
                <a:close/>
              </a:path>
              <a:path w="393700" h="384809">
                <a:moveTo>
                  <a:pt x="223978" y="208280"/>
                </a:moveTo>
                <a:lnTo>
                  <a:pt x="208244" y="208280"/>
                </a:lnTo>
                <a:lnTo>
                  <a:pt x="213351" y="212090"/>
                </a:lnTo>
                <a:lnTo>
                  <a:pt x="225860" y="223520"/>
                </a:lnTo>
                <a:lnTo>
                  <a:pt x="245773" y="242570"/>
                </a:lnTo>
                <a:lnTo>
                  <a:pt x="273091" y="270510"/>
                </a:lnTo>
                <a:lnTo>
                  <a:pt x="321374" y="318770"/>
                </a:lnTo>
                <a:lnTo>
                  <a:pt x="356264" y="353060"/>
                </a:lnTo>
                <a:lnTo>
                  <a:pt x="377760" y="373380"/>
                </a:lnTo>
                <a:lnTo>
                  <a:pt x="385862" y="379730"/>
                </a:lnTo>
                <a:lnTo>
                  <a:pt x="390700" y="379730"/>
                </a:lnTo>
                <a:lnTo>
                  <a:pt x="393118" y="378460"/>
                </a:lnTo>
                <a:lnTo>
                  <a:pt x="393118" y="373380"/>
                </a:lnTo>
                <a:lnTo>
                  <a:pt x="391430" y="368300"/>
                </a:lnTo>
                <a:lnTo>
                  <a:pt x="386367" y="361950"/>
                </a:lnTo>
                <a:lnTo>
                  <a:pt x="377931" y="353060"/>
                </a:lnTo>
                <a:lnTo>
                  <a:pt x="366124" y="342900"/>
                </a:lnTo>
                <a:lnTo>
                  <a:pt x="331792" y="312420"/>
                </a:lnTo>
                <a:lnTo>
                  <a:pt x="319081" y="299720"/>
                </a:lnTo>
                <a:lnTo>
                  <a:pt x="309341" y="290830"/>
                </a:lnTo>
                <a:lnTo>
                  <a:pt x="297429" y="278130"/>
                </a:lnTo>
                <a:lnTo>
                  <a:pt x="266217" y="247650"/>
                </a:lnTo>
                <a:lnTo>
                  <a:pt x="234751" y="219710"/>
                </a:lnTo>
                <a:lnTo>
                  <a:pt x="226063" y="210820"/>
                </a:lnTo>
                <a:lnTo>
                  <a:pt x="223978" y="208280"/>
                </a:lnTo>
                <a:close/>
              </a:path>
              <a:path w="393700" h="384809">
                <a:moveTo>
                  <a:pt x="160445" y="311150"/>
                </a:moveTo>
                <a:lnTo>
                  <a:pt x="155607" y="311150"/>
                </a:lnTo>
                <a:lnTo>
                  <a:pt x="152990" y="314960"/>
                </a:lnTo>
                <a:lnTo>
                  <a:pt x="147890" y="326390"/>
                </a:lnTo>
                <a:lnTo>
                  <a:pt x="146613" y="332740"/>
                </a:lnTo>
                <a:lnTo>
                  <a:pt x="146613" y="346710"/>
                </a:lnTo>
                <a:lnTo>
                  <a:pt x="148623" y="350520"/>
                </a:lnTo>
                <a:lnTo>
                  <a:pt x="154801" y="350520"/>
                </a:lnTo>
                <a:lnTo>
                  <a:pt x="157827" y="346710"/>
                </a:lnTo>
                <a:lnTo>
                  <a:pt x="165607" y="332740"/>
                </a:lnTo>
                <a:lnTo>
                  <a:pt x="167565" y="327660"/>
                </a:lnTo>
                <a:lnTo>
                  <a:pt x="167565" y="321310"/>
                </a:lnTo>
                <a:lnTo>
                  <a:pt x="166549" y="318770"/>
                </a:lnTo>
                <a:lnTo>
                  <a:pt x="162529" y="313690"/>
                </a:lnTo>
                <a:lnTo>
                  <a:pt x="160445" y="311150"/>
                </a:lnTo>
                <a:close/>
              </a:path>
              <a:path w="393700" h="384809">
                <a:moveTo>
                  <a:pt x="242882" y="313690"/>
                </a:moveTo>
                <a:lnTo>
                  <a:pt x="238851" y="313690"/>
                </a:lnTo>
                <a:lnTo>
                  <a:pt x="236840" y="317500"/>
                </a:lnTo>
                <a:lnTo>
                  <a:pt x="236840" y="331470"/>
                </a:lnTo>
                <a:lnTo>
                  <a:pt x="238045" y="335280"/>
                </a:lnTo>
                <a:lnTo>
                  <a:pt x="242882" y="344170"/>
                </a:lnTo>
                <a:lnTo>
                  <a:pt x="245563" y="345440"/>
                </a:lnTo>
                <a:lnTo>
                  <a:pt x="252809" y="345440"/>
                </a:lnTo>
                <a:lnTo>
                  <a:pt x="255636" y="342900"/>
                </a:lnTo>
                <a:lnTo>
                  <a:pt x="256976" y="336550"/>
                </a:lnTo>
                <a:lnTo>
                  <a:pt x="253378" y="326390"/>
                </a:lnTo>
                <a:lnTo>
                  <a:pt x="249827" y="320040"/>
                </a:lnTo>
                <a:lnTo>
                  <a:pt x="246327" y="314960"/>
                </a:lnTo>
                <a:lnTo>
                  <a:pt x="242882" y="313690"/>
                </a:lnTo>
                <a:close/>
              </a:path>
              <a:path w="393700" h="384809">
                <a:moveTo>
                  <a:pt x="193264" y="300990"/>
                </a:moveTo>
                <a:lnTo>
                  <a:pt x="155880" y="300990"/>
                </a:lnTo>
                <a:lnTo>
                  <a:pt x="163932" y="302260"/>
                </a:lnTo>
                <a:lnTo>
                  <a:pt x="171450" y="304800"/>
                </a:lnTo>
                <a:lnTo>
                  <a:pt x="185418" y="316230"/>
                </a:lnTo>
                <a:lnTo>
                  <a:pt x="188632" y="320040"/>
                </a:lnTo>
                <a:lnTo>
                  <a:pt x="189177" y="320040"/>
                </a:lnTo>
                <a:lnTo>
                  <a:pt x="190381" y="316230"/>
                </a:lnTo>
                <a:lnTo>
                  <a:pt x="193072" y="303530"/>
                </a:lnTo>
                <a:lnTo>
                  <a:pt x="193168" y="302260"/>
                </a:lnTo>
                <a:lnTo>
                  <a:pt x="193264" y="300990"/>
                </a:lnTo>
                <a:close/>
              </a:path>
              <a:path w="393700" h="384809">
                <a:moveTo>
                  <a:pt x="211459" y="234950"/>
                </a:moveTo>
                <a:lnTo>
                  <a:pt x="205019" y="234950"/>
                </a:lnTo>
                <a:lnTo>
                  <a:pt x="203407" y="236220"/>
                </a:lnTo>
                <a:lnTo>
                  <a:pt x="203407" y="243840"/>
                </a:lnTo>
                <a:lnTo>
                  <a:pt x="204611" y="251460"/>
                </a:lnTo>
                <a:lnTo>
                  <a:pt x="207030" y="264160"/>
                </a:lnTo>
                <a:lnTo>
                  <a:pt x="208618" y="274320"/>
                </a:lnTo>
                <a:lnTo>
                  <a:pt x="209754" y="283210"/>
                </a:lnTo>
                <a:lnTo>
                  <a:pt x="210095" y="288290"/>
                </a:lnTo>
                <a:lnTo>
                  <a:pt x="210180" y="289560"/>
                </a:lnTo>
                <a:lnTo>
                  <a:pt x="210265" y="290830"/>
                </a:lnTo>
                <a:lnTo>
                  <a:pt x="210350" y="292100"/>
                </a:lnTo>
                <a:lnTo>
                  <a:pt x="210468" y="294640"/>
                </a:lnTo>
                <a:lnTo>
                  <a:pt x="210566" y="298450"/>
                </a:lnTo>
                <a:lnTo>
                  <a:pt x="210663" y="302260"/>
                </a:lnTo>
                <a:lnTo>
                  <a:pt x="212810" y="308610"/>
                </a:lnTo>
                <a:lnTo>
                  <a:pt x="214810" y="312420"/>
                </a:lnTo>
                <a:lnTo>
                  <a:pt x="217228" y="312420"/>
                </a:lnTo>
                <a:lnTo>
                  <a:pt x="227574" y="300990"/>
                </a:lnTo>
                <a:lnTo>
                  <a:pt x="232139" y="299720"/>
                </a:lnTo>
                <a:lnTo>
                  <a:pt x="259803" y="299720"/>
                </a:lnTo>
                <a:lnTo>
                  <a:pt x="259803" y="295910"/>
                </a:lnTo>
                <a:lnTo>
                  <a:pt x="249730" y="284480"/>
                </a:lnTo>
                <a:lnTo>
                  <a:pt x="243361" y="276860"/>
                </a:lnTo>
                <a:lnTo>
                  <a:pt x="237949" y="270510"/>
                </a:lnTo>
                <a:lnTo>
                  <a:pt x="233493" y="264160"/>
                </a:lnTo>
                <a:lnTo>
                  <a:pt x="229992" y="260350"/>
                </a:lnTo>
                <a:lnTo>
                  <a:pt x="225961" y="254000"/>
                </a:lnTo>
                <a:lnTo>
                  <a:pt x="222139" y="247650"/>
                </a:lnTo>
                <a:lnTo>
                  <a:pt x="214883" y="237490"/>
                </a:lnTo>
                <a:lnTo>
                  <a:pt x="211459" y="234950"/>
                </a:lnTo>
                <a:close/>
              </a:path>
              <a:path w="393700" h="384809">
                <a:moveTo>
                  <a:pt x="186622" y="238760"/>
                </a:moveTo>
                <a:lnTo>
                  <a:pt x="181795" y="238760"/>
                </a:lnTo>
                <a:lnTo>
                  <a:pt x="177628" y="242570"/>
                </a:lnTo>
                <a:lnTo>
                  <a:pt x="171984" y="251460"/>
                </a:lnTo>
                <a:lnTo>
                  <a:pt x="165969" y="260350"/>
                </a:lnTo>
                <a:lnTo>
                  <a:pt x="161212" y="266700"/>
                </a:lnTo>
                <a:lnTo>
                  <a:pt x="157716" y="271780"/>
                </a:lnTo>
                <a:lnTo>
                  <a:pt x="155482" y="274320"/>
                </a:lnTo>
                <a:lnTo>
                  <a:pt x="151712" y="278130"/>
                </a:lnTo>
                <a:lnTo>
                  <a:pt x="139765" y="288290"/>
                </a:lnTo>
                <a:lnTo>
                  <a:pt x="137754" y="292100"/>
                </a:lnTo>
                <a:lnTo>
                  <a:pt x="137754" y="300990"/>
                </a:lnTo>
                <a:lnTo>
                  <a:pt x="139367" y="302260"/>
                </a:lnTo>
                <a:lnTo>
                  <a:pt x="150508" y="302260"/>
                </a:lnTo>
                <a:lnTo>
                  <a:pt x="155880" y="300990"/>
                </a:lnTo>
                <a:lnTo>
                  <a:pt x="193264" y="300990"/>
                </a:lnTo>
                <a:lnTo>
                  <a:pt x="193647" y="295910"/>
                </a:lnTo>
                <a:lnTo>
                  <a:pt x="193540" y="276860"/>
                </a:lnTo>
                <a:lnTo>
                  <a:pt x="192935" y="267970"/>
                </a:lnTo>
                <a:lnTo>
                  <a:pt x="191927" y="259080"/>
                </a:lnTo>
                <a:lnTo>
                  <a:pt x="190517" y="252730"/>
                </a:lnTo>
                <a:lnTo>
                  <a:pt x="188632" y="243840"/>
                </a:lnTo>
                <a:lnTo>
                  <a:pt x="186622" y="238760"/>
                </a:lnTo>
                <a:close/>
              </a:path>
              <a:path w="393700" h="384809">
                <a:moveTo>
                  <a:pt x="259803" y="299720"/>
                </a:moveTo>
                <a:lnTo>
                  <a:pt x="246505" y="299720"/>
                </a:lnTo>
                <a:lnTo>
                  <a:pt x="252945" y="302260"/>
                </a:lnTo>
                <a:lnTo>
                  <a:pt x="257918" y="302260"/>
                </a:lnTo>
                <a:lnTo>
                  <a:pt x="259803" y="300990"/>
                </a:lnTo>
                <a:lnTo>
                  <a:pt x="259803" y="299720"/>
                </a:lnTo>
                <a:close/>
              </a:path>
              <a:path w="393700" h="384809">
                <a:moveTo>
                  <a:pt x="162330" y="193040"/>
                </a:moveTo>
                <a:lnTo>
                  <a:pt x="138561" y="193040"/>
                </a:lnTo>
                <a:lnTo>
                  <a:pt x="122450" y="194310"/>
                </a:lnTo>
                <a:lnTo>
                  <a:pt x="102311" y="196850"/>
                </a:lnTo>
                <a:lnTo>
                  <a:pt x="89149" y="198120"/>
                </a:lnTo>
                <a:lnTo>
                  <a:pt x="81369" y="198120"/>
                </a:lnTo>
                <a:lnTo>
                  <a:pt x="76259" y="199390"/>
                </a:lnTo>
                <a:lnTo>
                  <a:pt x="73715" y="201930"/>
                </a:lnTo>
                <a:lnTo>
                  <a:pt x="73715" y="208280"/>
                </a:lnTo>
                <a:lnTo>
                  <a:pt x="76594" y="213360"/>
                </a:lnTo>
                <a:lnTo>
                  <a:pt x="88143" y="224790"/>
                </a:lnTo>
                <a:lnTo>
                  <a:pt x="91033" y="229870"/>
                </a:lnTo>
                <a:lnTo>
                  <a:pt x="91033" y="236220"/>
                </a:lnTo>
                <a:lnTo>
                  <a:pt x="90363" y="238760"/>
                </a:lnTo>
                <a:lnTo>
                  <a:pt x="87672" y="246380"/>
                </a:lnTo>
                <a:lnTo>
                  <a:pt x="87002" y="250190"/>
                </a:lnTo>
                <a:lnTo>
                  <a:pt x="87002" y="254000"/>
                </a:lnTo>
                <a:lnTo>
                  <a:pt x="88342" y="255270"/>
                </a:lnTo>
                <a:lnTo>
                  <a:pt x="91033" y="255270"/>
                </a:lnTo>
                <a:lnTo>
                  <a:pt x="95386" y="254000"/>
                </a:lnTo>
                <a:lnTo>
                  <a:pt x="103214" y="248920"/>
                </a:lnTo>
                <a:lnTo>
                  <a:pt x="114516" y="241300"/>
                </a:lnTo>
                <a:lnTo>
                  <a:pt x="129294" y="228600"/>
                </a:lnTo>
                <a:lnTo>
                  <a:pt x="143746" y="217170"/>
                </a:lnTo>
                <a:lnTo>
                  <a:pt x="154069" y="207010"/>
                </a:lnTo>
                <a:lnTo>
                  <a:pt x="160264" y="200660"/>
                </a:lnTo>
                <a:lnTo>
                  <a:pt x="162330" y="195580"/>
                </a:lnTo>
                <a:lnTo>
                  <a:pt x="162330" y="193040"/>
                </a:lnTo>
                <a:close/>
              </a:path>
              <a:path w="393700" h="384809">
                <a:moveTo>
                  <a:pt x="269059" y="194310"/>
                </a:moveTo>
                <a:lnTo>
                  <a:pt x="253217" y="194310"/>
                </a:lnTo>
                <a:lnTo>
                  <a:pt x="247311" y="198120"/>
                </a:lnTo>
                <a:lnTo>
                  <a:pt x="247311" y="205740"/>
                </a:lnTo>
                <a:lnTo>
                  <a:pt x="249730" y="209550"/>
                </a:lnTo>
                <a:lnTo>
                  <a:pt x="254557" y="213360"/>
                </a:lnTo>
                <a:lnTo>
                  <a:pt x="256242" y="214630"/>
                </a:lnTo>
                <a:lnTo>
                  <a:pt x="260495" y="217170"/>
                </a:lnTo>
                <a:lnTo>
                  <a:pt x="267319" y="222250"/>
                </a:lnTo>
                <a:lnTo>
                  <a:pt x="276714" y="229870"/>
                </a:lnTo>
                <a:lnTo>
                  <a:pt x="290459" y="240030"/>
                </a:lnTo>
                <a:lnTo>
                  <a:pt x="301082" y="246380"/>
                </a:lnTo>
                <a:lnTo>
                  <a:pt x="308584" y="250190"/>
                </a:lnTo>
                <a:lnTo>
                  <a:pt x="312964" y="252730"/>
                </a:lnTo>
                <a:lnTo>
                  <a:pt x="316995" y="252730"/>
                </a:lnTo>
                <a:lnTo>
                  <a:pt x="319005" y="250190"/>
                </a:lnTo>
                <a:lnTo>
                  <a:pt x="319005" y="245110"/>
                </a:lnTo>
                <a:lnTo>
                  <a:pt x="317864" y="241300"/>
                </a:lnTo>
                <a:lnTo>
                  <a:pt x="313299" y="232410"/>
                </a:lnTo>
                <a:lnTo>
                  <a:pt x="312158" y="229870"/>
                </a:lnTo>
                <a:lnTo>
                  <a:pt x="312158" y="227330"/>
                </a:lnTo>
                <a:lnTo>
                  <a:pt x="314712" y="222250"/>
                </a:lnTo>
                <a:lnTo>
                  <a:pt x="324911" y="209550"/>
                </a:lnTo>
                <a:lnTo>
                  <a:pt x="327466" y="204470"/>
                </a:lnTo>
                <a:lnTo>
                  <a:pt x="327466" y="198120"/>
                </a:lnTo>
                <a:lnTo>
                  <a:pt x="293561" y="198120"/>
                </a:lnTo>
                <a:lnTo>
                  <a:pt x="275572" y="195580"/>
                </a:lnTo>
                <a:lnTo>
                  <a:pt x="269059" y="194310"/>
                </a:lnTo>
                <a:close/>
              </a:path>
              <a:path w="393700" h="384809">
                <a:moveTo>
                  <a:pt x="76929" y="224790"/>
                </a:moveTo>
                <a:lnTo>
                  <a:pt x="69683" y="224790"/>
                </a:lnTo>
                <a:lnTo>
                  <a:pt x="55233" y="226060"/>
                </a:lnTo>
                <a:lnTo>
                  <a:pt x="44913" y="228600"/>
                </a:lnTo>
                <a:lnTo>
                  <a:pt x="38722" y="232410"/>
                </a:lnTo>
                <a:lnTo>
                  <a:pt x="36658" y="237490"/>
                </a:lnTo>
                <a:lnTo>
                  <a:pt x="36658" y="240030"/>
                </a:lnTo>
                <a:lnTo>
                  <a:pt x="38532" y="242570"/>
                </a:lnTo>
                <a:lnTo>
                  <a:pt x="46050" y="247650"/>
                </a:lnTo>
                <a:lnTo>
                  <a:pt x="49401" y="248920"/>
                </a:lnTo>
                <a:lnTo>
                  <a:pt x="60417" y="248920"/>
                </a:lnTo>
                <a:lnTo>
                  <a:pt x="67128" y="246380"/>
                </a:lnTo>
                <a:lnTo>
                  <a:pt x="77871" y="240030"/>
                </a:lnTo>
                <a:lnTo>
                  <a:pt x="80562" y="234950"/>
                </a:lnTo>
                <a:lnTo>
                  <a:pt x="80562" y="226060"/>
                </a:lnTo>
                <a:lnTo>
                  <a:pt x="76929" y="224790"/>
                </a:lnTo>
                <a:close/>
              </a:path>
              <a:path w="393700" h="384809">
                <a:moveTo>
                  <a:pt x="355517" y="219710"/>
                </a:moveTo>
                <a:lnTo>
                  <a:pt x="342900" y="219710"/>
                </a:lnTo>
                <a:lnTo>
                  <a:pt x="335382" y="222250"/>
                </a:lnTo>
                <a:lnTo>
                  <a:pt x="324639" y="226060"/>
                </a:lnTo>
                <a:lnTo>
                  <a:pt x="324639" y="229870"/>
                </a:lnTo>
                <a:lnTo>
                  <a:pt x="333226" y="233680"/>
                </a:lnTo>
                <a:lnTo>
                  <a:pt x="340454" y="236220"/>
                </a:lnTo>
                <a:lnTo>
                  <a:pt x="346321" y="238760"/>
                </a:lnTo>
                <a:lnTo>
                  <a:pt x="357800" y="238760"/>
                </a:lnTo>
                <a:lnTo>
                  <a:pt x="361297" y="236220"/>
                </a:lnTo>
                <a:lnTo>
                  <a:pt x="361297" y="227330"/>
                </a:lnTo>
                <a:lnTo>
                  <a:pt x="360219" y="222250"/>
                </a:lnTo>
                <a:lnTo>
                  <a:pt x="355517" y="219710"/>
                </a:lnTo>
                <a:close/>
              </a:path>
              <a:path w="393700" h="384809">
                <a:moveTo>
                  <a:pt x="205951" y="209550"/>
                </a:moveTo>
                <a:lnTo>
                  <a:pt x="190517" y="209550"/>
                </a:lnTo>
                <a:lnTo>
                  <a:pt x="191784" y="210820"/>
                </a:lnTo>
                <a:lnTo>
                  <a:pt x="195282" y="213360"/>
                </a:lnTo>
                <a:lnTo>
                  <a:pt x="196695" y="214630"/>
                </a:lnTo>
                <a:lnTo>
                  <a:pt x="199648" y="214630"/>
                </a:lnTo>
                <a:lnTo>
                  <a:pt x="201658" y="213360"/>
                </a:lnTo>
                <a:lnTo>
                  <a:pt x="205951" y="209550"/>
                </a:lnTo>
                <a:close/>
              </a:path>
              <a:path w="393700" h="384809">
                <a:moveTo>
                  <a:pt x="323571" y="196850"/>
                </a:moveTo>
                <a:lnTo>
                  <a:pt x="312356" y="196850"/>
                </a:lnTo>
                <a:lnTo>
                  <a:pt x="308336" y="198120"/>
                </a:lnTo>
                <a:lnTo>
                  <a:pt x="327466" y="198120"/>
                </a:lnTo>
                <a:lnTo>
                  <a:pt x="323571" y="196850"/>
                </a:lnTo>
                <a:close/>
              </a:path>
              <a:path w="393700" h="384809">
                <a:moveTo>
                  <a:pt x="92635" y="125730"/>
                </a:moveTo>
                <a:lnTo>
                  <a:pt x="88342" y="125730"/>
                </a:lnTo>
                <a:lnTo>
                  <a:pt x="86196" y="128270"/>
                </a:lnTo>
                <a:lnTo>
                  <a:pt x="86196" y="135890"/>
                </a:lnTo>
                <a:lnTo>
                  <a:pt x="86740" y="138430"/>
                </a:lnTo>
                <a:lnTo>
                  <a:pt x="88876" y="143510"/>
                </a:lnTo>
                <a:lnTo>
                  <a:pt x="89421" y="146050"/>
                </a:lnTo>
                <a:lnTo>
                  <a:pt x="89421" y="153670"/>
                </a:lnTo>
                <a:lnTo>
                  <a:pt x="86332" y="160020"/>
                </a:lnTo>
                <a:lnTo>
                  <a:pt x="73976" y="173990"/>
                </a:lnTo>
                <a:lnTo>
                  <a:pt x="70898" y="177800"/>
                </a:lnTo>
                <a:lnTo>
                  <a:pt x="72961" y="180340"/>
                </a:lnTo>
                <a:lnTo>
                  <a:pt x="79153" y="182880"/>
                </a:lnTo>
                <a:lnTo>
                  <a:pt x="89473" y="184150"/>
                </a:lnTo>
                <a:lnTo>
                  <a:pt x="127761" y="184150"/>
                </a:lnTo>
                <a:lnTo>
                  <a:pt x="145307" y="182880"/>
                </a:lnTo>
                <a:lnTo>
                  <a:pt x="156558" y="181610"/>
                </a:lnTo>
                <a:lnTo>
                  <a:pt x="161513" y="179070"/>
                </a:lnTo>
                <a:lnTo>
                  <a:pt x="134250" y="156210"/>
                </a:lnTo>
                <a:lnTo>
                  <a:pt x="113685" y="139700"/>
                </a:lnTo>
                <a:lnTo>
                  <a:pt x="99814" y="129540"/>
                </a:lnTo>
                <a:lnTo>
                  <a:pt x="92635" y="125730"/>
                </a:lnTo>
                <a:close/>
              </a:path>
              <a:path w="393700" h="384809">
                <a:moveTo>
                  <a:pt x="305310" y="123190"/>
                </a:moveTo>
                <a:lnTo>
                  <a:pt x="277294" y="144780"/>
                </a:lnTo>
                <a:lnTo>
                  <a:pt x="257281" y="161290"/>
                </a:lnTo>
                <a:lnTo>
                  <a:pt x="245273" y="171450"/>
                </a:lnTo>
                <a:lnTo>
                  <a:pt x="241270" y="176530"/>
                </a:lnTo>
                <a:lnTo>
                  <a:pt x="241270" y="180340"/>
                </a:lnTo>
                <a:lnTo>
                  <a:pt x="244222" y="182880"/>
                </a:lnTo>
                <a:lnTo>
                  <a:pt x="270622" y="182880"/>
                </a:lnTo>
                <a:lnTo>
                  <a:pt x="289059" y="181610"/>
                </a:lnTo>
                <a:lnTo>
                  <a:pt x="314440" y="181610"/>
                </a:lnTo>
                <a:lnTo>
                  <a:pt x="325183" y="177800"/>
                </a:lnTo>
                <a:lnTo>
                  <a:pt x="327864" y="176530"/>
                </a:lnTo>
                <a:lnTo>
                  <a:pt x="327864" y="172720"/>
                </a:lnTo>
                <a:lnTo>
                  <a:pt x="325717" y="170180"/>
                </a:lnTo>
                <a:lnTo>
                  <a:pt x="321424" y="167640"/>
                </a:lnTo>
                <a:lnTo>
                  <a:pt x="316314" y="162560"/>
                </a:lnTo>
                <a:lnTo>
                  <a:pt x="313100" y="160020"/>
                </a:lnTo>
                <a:lnTo>
                  <a:pt x="311760" y="156210"/>
                </a:lnTo>
                <a:lnTo>
                  <a:pt x="309875" y="152400"/>
                </a:lnTo>
                <a:lnTo>
                  <a:pt x="308933" y="146050"/>
                </a:lnTo>
                <a:lnTo>
                  <a:pt x="308933" y="129540"/>
                </a:lnTo>
                <a:lnTo>
                  <a:pt x="307728" y="124460"/>
                </a:lnTo>
                <a:lnTo>
                  <a:pt x="305310" y="123190"/>
                </a:lnTo>
                <a:close/>
              </a:path>
              <a:path w="393700" h="384809">
                <a:moveTo>
                  <a:pt x="205553" y="160020"/>
                </a:moveTo>
                <a:lnTo>
                  <a:pt x="203407" y="160020"/>
                </a:lnTo>
                <a:lnTo>
                  <a:pt x="201187" y="161290"/>
                </a:lnTo>
                <a:lnTo>
                  <a:pt x="193941" y="166370"/>
                </a:lnTo>
                <a:lnTo>
                  <a:pt x="191051" y="167640"/>
                </a:lnTo>
                <a:lnTo>
                  <a:pt x="211867" y="167640"/>
                </a:lnTo>
                <a:lnTo>
                  <a:pt x="208098" y="162560"/>
                </a:lnTo>
                <a:lnTo>
                  <a:pt x="205553" y="160020"/>
                </a:lnTo>
                <a:close/>
              </a:path>
              <a:path w="393700" h="384809">
                <a:moveTo>
                  <a:pt x="371632" y="8890"/>
                </a:moveTo>
                <a:lnTo>
                  <a:pt x="368952" y="8890"/>
                </a:lnTo>
                <a:lnTo>
                  <a:pt x="365323" y="11430"/>
                </a:lnTo>
                <a:lnTo>
                  <a:pt x="357266" y="19050"/>
                </a:lnTo>
                <a:lnTo>
                  <a:pt x="344780" y="31750"/>
                </a:lnTo>
                <a:lnTo>
                  <a:pt x="299320" y="81280"/>
                </a:lnTo>
                <a:lnTo>
                  <a:pt x="270470" y="110490"/>
                </a:lnTo>
                <a:lnTo>
                  <a:pt x="241318" y="139700"/>
                </a:lnTo>
                <a:lnTo>
                  <a:pt x="211867" y="167640"/>
                </a:lnTo>
                <a:lnTo>
                  <a:pt x="226273" y="167640"/>
                </a:lnTo>
                <a:lnTo>
                  <a:pt x="227370" y="166370"/>
                </a:lnTo>
                <a:lnTo>
                  <a:pt x="256976" y="134620"/>
                </a:lnTo>
                <a:lnTo>
                  <a:pt x="375391" y="15240"/>
                </a:lnTo>
                <a:lnTo>
                  <a:pt x="373779" y="11430"/>
                </a:lnTo>
                <a:lnTo>
                  <a:pt x="371632" y="8890"/>
                </a:lnTo>
                <a:close/>
              </a:path>
              <a:path w="393700" h="384809">
                <a:moveTo>
                  <a:pt x="53705" y="137160"/>
                </a:moveTo>
                <a:lnTo>
                  <a:pt x="44574" y="137160"/>
                </a:lnTo>
                <a:lnTo>
                  <a:pt x="39611" y="139700"/>
                </a:lnTo>
                <a:lnTo>
                  <a:pt x="35046" y="143510"/>
                </a:lnTo>
                <a:lnTo>
                  <a:pt x="35046" y="147320"/>
                </a:lnTo>
                <a:lnTo>
                  <a:pt x="37925" y="149860"/>
                </a:lnTo>
                <a:lnTo>
                  <a:pt x="49474" y="156210"/>
                </a:lnTo>
                <a:lnTo>
                  <a:pt x="55181" y="158750"/>
                </a:lnTo>
                <a:lnTo>
                  <a:pt x="72762" y="158750"/>
                </a:lnTo>
                <a:lnTo>
                  <a:pt x="77337" y="156210"/>
                </a:lnTo>
                <a:lnTo>
                  <a:pt x="77337" y="149860"/>
                </a:lnTo>
                <a:lnTo>
                  <a:pt x="73715" y="146050"/>
                </a:lnTo>
                <a:lnTo>
                  <a:pt x="59212" y="139700"/>
                </a:lnTo>
                <a:lnTo>
                  <a:pt x="53705" y="137160"/>
                </a:lnTo>
                <a:close/>
              </a:path>
              <a:path w="393700" h="384809">
                <a:moveTo>
                  <a:pt x="354177" y="129540"/>
                </a:moveTo>
                <a:lnTo>
                  <a:pt x="344240" y="129540"/>
                </a:lnTo>
                <a:lnTo>
                  <a:pt x="339277" y="130810"/>
                </a:lnTo>
                <a:lnTo>
                  <a:pt x="328534" y="137160"/>
                </a:lnTo>
                <a:lnTo>
                  <a:pt x="325445" y="140970"/>
                </a:lnTo>
                <a:lnTo>
                  <a:pt x="324639" y="144780"/>
                </a:lnTo>
                <a:lnTo>
                  <a:pt x="325717" y="148590"/>
                </a:lnTo>
                <a:lnTo>
                  <a:pt x="327058" y="149860"/>
                </a:lnTo>
                <a:lnTo>
                  <a:pt x="335120" y="149860"/>
                </a:lnTo>
                <a:lnTo>
                  <a:pt x="353779" y="142240"/>
                </a:lnTo>
                <a:lnTo>
                  <a:pt x="356868" y="138430"/>
                </a:lnTo>
                <a:lnTo>
                  <a:pt x="356868" y="130810"/>
                </a:lnTo>
                <a:lnTo>
                  <a:pt x="354177" y="129540"/>
                </a:lnTo>
                <a:close/>
              </a:path>
              <a:path w="393700" h="384809">
                <a:moveTo>
                  <a:pt x="211867" y="52070"/>
                </a:moveTo>
                <a:lnTo>
                  <a:pt x="208739" y="67310"/>
                </a:lnTo>
                <a:lnTo>
                  <a:pt x="208618" y="68580"/>
                </a:lnTo>
                <a:lnTo>
                  <a:pt x="207789" y="91440"/>
                </a:lnTo>
                <a:lnTo>
                  <a:pt x="206831" y="104140"/>
                </a:lnTo>
                <a:lnTo>
                  <a:pt x="205370" y="116840"/>
                </a:lnTo>
                <a:lnTo>
                  <a:pt x="203407" y="128270"/>
                </a:lnTo>
                <a:lnTo>
                  <a:pt x="205553" y="138430"/>
                </a:lnTo>
                <a:lnTo>
                  <a:pt x="207574" y="143510"/>
                </a:lnTo>
                <a:lnTo>
                  <a:pt x="209449" y="143510"/>
                </a:lnTo>
                <a:lnTo>
                  <a:pt x="241678" y="107950"/>
                </a:lnTo>
                <a:lnTo>
                  <a:pt x="266592" y="72390"/>
                </a:lnTo>
                <a:lnTo>
                  <a:pt x="267423" y="69850"/>
                </a:lnTo>
                <a:lnTo>
                  <a:pt x="243678" y="69850"/>
                </a:lnTo>
                <a:lnTo>
                  <a:pt x="236406" y="68580"/>
                </a:lnTo>
                <a:lnTo>
                  <a:pt x="228680" y="64770"/>
                </a:lnTo>
                <a:lnTo>
                  <a:pt x="220500" y="59690"/>
                </a:lnTo>
                <a:lnTo>
                  <a:pt x="211867" y="52070"/>
                </a:lnTo>
                <a:close/>
              </a:path>
              <a:path w="393700" h="384809">
                <a:moveTo>
                  <a:pt x="150644" y="72390"/>
                </a:moveTo>
                <a:lnTo>
                  <a:pt x="136404" y="72390"/>
                </a:lnTo>
                <a:lnTo>
                  <a:pt x="134938" y="74930"/>
                </a:lnTo>
                <a:lnTo>
                  <a:pt x="134938" y="80010"/>
                </a:lnTo>
                <a:lnTo>
                  <a:pt x="136006" y="81280"/>
                </a:lnTo>
                <a:lnTo>
                  <a:pt x="138152" y="82550"/>
                </a:lnTo>
                <a:lnTo>
                  <a:pt x="141377" y="85090"/>
                </a:lnTo>
                <a:lnTo>
                  <a:pt x="143252" y="87630"/>
                </a:lnTo>
                <a:lnTo>
                  <a:pt x="143796" y="87630"/>
                </a:lnTo>
                <a:lnTo>
                  <a:pt x="159375" y="109220"/>
                </a:lnTo>
                <a:lnTo>
                  <a:pt x="171481" y="124460"/>
                </a:lnTo>
                <a:lnTo>
                  <a:pt x="180116" y="133350"/>
                </a:lnTo>
                <a:lnTo>
                  <a:pt x="185282" y="135890"/>
                </a:lnTo>
                <a:lnTo>
                  <a:pt x="187962" y="134620"/>
                </a:lnTo>
                <a:lnTo>
                  <a:pt x="189313" y="132080"/>
                </a:lnTo>
                <a:lnTo>
                  <a:pt x="189195" y="121920"/>
                </a:lnTo>
                <a:lnTo>
                  <a:pt x="189116" y="116840"/>
                </a:lnTo>
                <a:lnTo>
                  <a:pt x="188998" y="109220"/>
                </a:lnTo>
                <a:lnTo>
                  <a:pt x="188879" y="101600"/>
                </a:lnTo>
                <a:lnTo>
                  <a:pt x="188860" y="100330"/>
                </a:lnTo>
                <a:lnTo>
                  <a:pt x="187669" y="82550"/>
                </a:lnTo>
                <a:lnTo>
                  <a:pt x="187584" y="81280"/>
                </a:lnTo>
                <a:lnTo>
                  <a:pt x="187499" y="80010"/>
                </a:lnTo>
                <a:lnTo>
                  <a:pt x="186468" y="73660"/>
                </a:lnTo>
                <a:lnTo>
                  <a:pt x="155335" y="73660"/>
                </a:lnTo>
                <a:lnTo>
                  <a:pt x="150644" y="72390"/>
                </a:lnTo>
                <a:close/>
              </a:path>
              <a:path w="393700" h="384809">
                <a:moveTo>
                  <a:pt x="182057" y="59690"/>
                </a:moveTo>
                <a:lnTo>
                  <a:pt x="172488" y="66040"/>
                </a:lnTo>
                <a:lnTo>
                  <a:pt x="164734" y="69850"/>
                </a:lnTo>
                <a:lnTo>
                  <a:pt x="158796" y="72390"/>
                </a:lnTo>
                <a:lnTo>
                  <a:pt x="154675" y="73660"/>
                </a:lnTo>
                <a:lnTo>
                  <a:pt x="186468" y="73660"/>
                </a:lnTo>
                <a:lnTo>
                  <a:pt x="185231" y="66040"/>
                </a:lnTo>
                <a:lnTo>
                  <a:pt x="182057" y="59690"/>
                </a:lnTo>
                <a:close/>
              </a:path>
              <a:path w="393700" h="384809">
                <a:moveTo>
                  <a:pt x="267583" y="64770"/>
                </a:moveTo>
                <a:lnTo>
                  <a:pt x="266243" y="64770"/>
                </a:lnTo>
                <a:lnTo>
                  <a:pt x="254966" y="67310"/>
                </a:lnTo>
                <a:lnTo>
                  <a:pt x="247437" y="69850"/>
                </a:lnTo>
                <a:lnTo>
                  <a:pt x="267423" y="69850"/>
                </a:lnTo>
                <a:lnTo>
                  <a:pt x="268253" y="67310"/>
                </a:lnTo>
                <a:lnTo>
                  <a:pt x="268253" y="66040"/>
                </a:lnTo>
                <a:lnTo>
                  <a:pt x="267583" y="64770"/>
                </a:lnTo>
                <a:close/>
              </a:path>
              <a:path w="393700" h="384809">
                <a:moveTo>
                  <a:pt x="152257" y="25400"/>
                </a:moveTo>
                <a:lnTo>
                  <a:pt x="147147" y="25400"/>
                </a:lnTo>
                <a:lnTo>
                  <a:pt x="145199" y="26670"/>
                </a:lnTo>
                <a:lnTo>
                  <a:pt x="141178" y="30480"/>
                </a:lnTo>
                <a:lnTo>
                  <a:pt x="140173" y="33020"/>
                </a:lnTo>
                <a:lnTo>
                  <a:pt x="140173" y="38100"/>
                </a:lnTo>
                <a:lnTo>
                  <a:pt x="142718" y="43180"/>
                </a:lnTo>
                <a:lnTo>
                  <a:pt x="152927" y="58420"/>
                </a:lnTo>
                <a:lnTo>
                  <a:pt x="156550" y="62230"/>
                </a:lnTo>
                <a:lnTo>
                  <a:pt x="161649" y="62230"/>
                </a:lnTo>
                <a:lnTo>
                  <a:pt x="163125" y="59690"/>
                </a:lnTo>
                <a:lnTo>
                  <a:pt x="163125" y="48260"/>
                </a:lnTo>
                <a:lnTo>
                  <a:pt x="161586" y="41910"/>
                </a:lnTo>
                <a:lnTo>
                  <a:pt x="155408" y="27940"/>
                </a:lnTo>
                <a:lnTo>
                  <a:pt x="152257" y="25400"/>
                </a:lnTo>
                <a:close/>
              </a:path>
              <a:path w="393700" h="384809">
                <a:moveTo>
                  <a:pt x="247175" y="20320"/>
                </a:moveTo>
                <a:lnTo>
                  <a:pt x="242338" y="20320"/>
                </a:lnTo>
                <a:lnTo>
                  <a:pt x="239113" y="21590"/>
                </a:lnTo>
                <a:lnTo>
                  <a:pt x="233752" y="27940"/>
                </a:lnTo>
                <a:lnTo>
                  <a:pt x="232411" y="30480"/>
                </a:lnTo>
                <a:lnTo>
                  <a:pt x="232411" y="48260"/>
                </a:lnTo>
                <a:lnTo>
                  <a:pt x="234547" y="55880"/>
                </a:lnTo>
                <a:lnTo>
                  <a:pt x="241531" y="55880"/>
                </a:lnTo>
                <a:lnTo>
                  <a:pt x="244013" y="53340"/>
                </a:lnTo>
                <a:lnTo>
                  <a:pt x="248589" y="46990"/>
                </a:lnTo>
                <a:lnTo>
                  <a:pt x="249730" y="43180"/>
                </a:lnTo>
                <a:lnTo>
                  <a:pt x="249856" y="26670"/>
                </a:lnTo>
                <a:lnTo>
                  <a:pt x="250128" y="22860"/>
                </a:lnTo>
                <a:lnTo>
                  <a:pt x="248515" y="21590"/>
                </a:lnTo>
                <a:lnTo>
                  <a:pt x="247175" y="20320"/>
                </a:lnTo>
                <a:close/>
              </a:path>
            </a:pathLst>
          </a:custGeom>
          <a:solidFill>
            <a:srgbClr val="565565"/>
          </a:solidFill>
        </p:spPr>
        <p:txBody>
          <a:bodyPr wrap="square" lIns="0" tIns="0" rIns="0" bIns="0" rtlCol="0"/>
          <a:lstStyle/>
          <a:p>
            <a:endParaRPr sz="1092">
              <a:solidFill>
                <a:srgbClr val="565565"/>
              </a:solidFill>
            </a:endParaRPr>
          </a:p>
        </p:txBody>
      </p:sp>
      <p:pic>
        <p:nvPicPr>
          <p:cNvPr id="10" name="Graphic 9">
            <a:extLst>
              <a:ext uri="{FF2B5EF4-FFF2-40B4-BE49-F238E27FC236}">
                <a16:creationId xmlns:a16="http://schemas.microsoft.com/office/drawing/2014/main" id="{7B531750-28A5-467E-8F11-E153FEA6FD7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236033" y="27946"/>
            <a:ext cx="913606" cy="740479"/>
          </a:xfrm>
          <a:prstGeom prst="rect">
            <a:avLst/>
          </a:prstGeom>
        </p:spPr>
      </p:pic>
    </p:spTree>
    <p:extLst>
      <p:ext uri="{BB962C8B-B14F-4D97-AF65-F5344CB8AC3E}">
        <p14:creationId xmlns:p14="http://schemas.microsoft.com/office/powerpoint/2010/main" val="3012733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A_ M&amp;E 2 col info slide ">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A8FBD70-5955-A23D-4F74-5740CF1962C8}"/>
              </a:ext>
            </a:extLst>
          </p:cNvPr>
          <p:cNvSpPr/>
          <p:nvPr userDrawn="1"/>
        </p:nvSpPr>
        <p:spPr>
          <a:xfrm>
            <a:off x="0" y="8470"/>
            <a:ext cx="12192000" cy="6849530"/>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FFF4E0"/>
          </a:solidFill>
        </p:spPr>
        <p:txBody>
          <a:bodyPr wrap="square" lIns="0" tIns="0" rIns="0" bIns="0" rtlCol="0"/>
          <a:lstStyle/>
          <a:p>
            <a:endParaRPr sz="1092"/>
          </a:p>
        </p:txBody>
      </p:sp>
      <p:sp>
        <p:nvSpPr>
          <p:cNvPr id="11" name="Rectangle 10">
            <a:extLst>
              <a:ext uri="{FF2B5EF4-FFF2-40B4-BE49-F238E27FC236}">
                <a16:creationId xmlns:a16="http://schemas.microsoft.com/office/drawing/2014/main" id="{577B06C4-5282-6E77-186A-8587F6FC128E}"/>
              </a:ext>
            </a:extLst>
          </p:cNvPr>
          <p:cNvSpPr/>
          <p:nvPr userDrawn="1"/>
        </p:nvSpPr>
        <p:spPr>
          <a:xfrm>
            <a:off x="-22043" y="-11005"/>
            <a:ext cx="12214043" cy="779431"/>
          </a:xfrm>
          <a:prstGeom prst="rect">
            <a:avLst/>
          </a:prstGeom>
          <a:solidFill>
            <a:srgbClr val="DB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rgbClr val="E6DFFC"/>
              </a:solidFill>
            </a:endParaRPr>
          </a:p>
        </p:txBody>
      </p:sp>
      <p:sp>
        <p:nvSpPr>
          <p:cNvPr id="15" name="Text Placeholder 14">
            <a:extLst>
              <a:ext uri="{FF2B5EF4-FFF2-40B4-BE49-F238E27FC236}">
                <a16:creationId xmlns:a16="http://schemas.microsoft.com/office/drawing/2014/main" id="{F1C1FFE7-AE04-45A6-B180-66E2CE1EB085}"/>
              </a:ext>
            </a:extLst>
          </p:cNvPr>
          <p:cNvSpPr>
            <a:spLocks noGrp="1"/>
          </p:cNvSpPr>
          <p:nvPr>
            <p:ph type="body" sz="quarter" idx="10" hasCustomPrompt="1"/>
          </p:nvPr>
        </p:nvSpPr>
        <p:spPr>
          <a:xfrm>
            <a:off x="412048" y="348197"/>
            <a:ext cx="10397473" cy="369662"/>
          </a:xfrm>
        </p:spPr>
        <p:txBody>
          <a:bodyPr>
            <a:normAutofit/>
          </a:bodyPr>
          <a:lstStyle>
            <a:lvl1pPr marL="0" indent="0">
              <a:buNone/>
              <a:defRPr sz="1364">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SECTION TITLE</a:t>
            </a:r>
            <a:endParaRPr lang="en-US"/>
          </a:p>
        </p:txBody>
      </p:sp>
      <p:sp>
        <p:nvSpPr>
          <p:cNvPr id="16" name="Text Placeholder 14">
            <a:extLst>
              <a:ext uri="{FF2B5EF4-FFF2-40B4-BE49-F238E27FC236}">
                <a16:creationId xmlns:a16="http://schemas.microsoft.com/office/drawing/2014/main" id="{BBFA75C9-6352-1CC1-9392-027F96981547}"/>
              </a:ext>
            </a:extLst>
          </p:cNvPr>
          <p:cNvSpPr>
            <a:spLocks noGrp="1"/>
          </p:cNvSpPr>
          <p:nvPr>
            <p:ph type="body" sz="quarter" idx="11" hasCustomPrompt="1"/>
          </p:nvPr>
        </p:nvSpPr>
        <p:spPr>
          <a:xfrm>
            <a:off x="417926" y="194458"/>
            <a:ext cx="10397473" cy="138623"/>
          </a:xfrm>
        </p:spPr>
        <p:txBody>
          <a:bodyPr>
            <a:noAutofit/>
          </a:bodyPr>
          <a:lstStyle>
            <a:lvl1pPr marL="0" indent="0">
              <a:buNone/>
              <a:defRPr sz="637" b="0" i="0" spc="91" baseline="0">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SECTION TITLE</a:t>
            </a:r>
            <a:endParaRPr lang="en-US"/>
          </a:p>
        </p:txBody>
      </p:sp>
      <p:sp>
        <p:nvSpPr>
          <p:cNvPr id="18" name="Text Placeholder 17">
            <a:extLst>
              <a:ext uri="{FF2B5EF4-FFF2-40B4-BE49-F238E27FC236}">
                <a16:creationId xmlns:a16="http://schemas.microsoft.com/office/drawing/2014/main" id="{B1735FD1-E9BB-8F5B-111D-5B91B2C4887E}"/>
              </a:ext>
            </a:extLst>
          </p:cNvPr>
          <p:cNvSpPr>
            <a:spLocks noGrp="1"/>
          </p:cNvSpPr>
          <p:nvPr>
            <p:ph type="body" sz="quarter" idx="12"/>
          </p:nvPr>
        </p:nvSpPr>
        <p:spPr>
          <a:xfrm>
            <a:off x="417926" y="2504845"/>
            <a:ext cx="6931649" cy="3738733"/>
          </a:xfrm>
        </p:spPr>
        <p:txBody>
          <a:bodyPr/>
          <a:lstStyle>
            <a:lvl1pPr marL="0" indent="0">
              <a:buNone/>
              <a:defRPr/>
            </a:lvl1pPr>
            <a:lvl2pPr marL="277246" indent="0">
              <a:buNone/>
              <a:defRPr/>
            </a:lvl2pPr>
            <a:lvl3pPr marL="554492" indent="0">
              <a:buNone/>
              <a:defRPr/>
            </a:lvl3pPr>
            <a:lvl4pPr marL="831738" indent="0">
              <a:buNone/>
              <a:defRPr/>
            </a:lvl4pPr>
            <a:lvl5pPr marL="1108984"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17">
            <a:extLst>
              <a:ext uri="{FF2B5EF4-FFF2-40B4-BE49-F238E27FC236}">
                <a16:creationId xmlns:a16="http://schemas.microsoft.com/office/drawing/2014/main" id="{A1F3B59E-4B83-4E95-BAFC-1157BEE22573}"/>
              </a:ext>
            </a:extLst>
          </p:cNvPr>
          <p:cNvSpPr>
            <a:spLocks noGrp="1"/>
          </p:cNvSpPr>
          <p:nvPr>
            <p:ph type="body" sz="quarter" idx="13" hasCustomPrompt="1"/>
          </p:nvPr>
        </p:nvSpPr>
        <p:spPr>
          <a:xfrm>
            <a:off x="417926" y="1303444"/>
            <a:ext cx="6931649" cy="919290"/>
          </a:xfrm>
        </p:spPr>
        <p:txBody>
          <a:bodyPr>
            <a:normAutofit/>
          </a:bodyPr>
          <a:lstStyle>
            <a:lvl1pPr marL="0" indent="0">
              <a:lnSpc>
                <a:spcPct val="90000"/>
              </a:lnSpc>
              <a:buNone/>
              <a:defRPr sz="2668">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TITLE</a:t>
            </a:r>
          </a:p>
        </p:txBody>
      </p:sp>
      <p:sp>
        <p:nvSpPr>
          <p:cNvPr id="21" name="Picture Placeholder 20">
            <a:extLst>
              <a:ext uri="{FF2B5EF4-FFF2-40B4-BE49-F238E27FC236}">
                <a16:creationId xmlns:a16="http://schemas.microsoft.com/office/drawing/2014/main" id="{3635A020-516C-451D-67A0-190B0E6F4C03}"/>
              </a:ext>
            </a:extLst>
          </p:cNvPr>
          <p:cNvSpPr>
            <a:spLocks noGrp="1"/>
          </p:cNvSpPr>
          <p:nvPr>
            <p:ph type="pic" sz="quarter" idx="14"/>
          </p:nvPr>
        </p:nvSpPr>
        <p:spPr>
          <a:xfrm>
            <a:off x="7990651" y="1303444"/>
            <a:ext cx="3419613" cy="4940133"/>
          </a:xfrm>
        </p:spPr>
        <p:txBody>
          <a:bodyPr/>
          <a:lstStyle/>
          <a:p>
            <a:endParaRPr lang="en-US"/>
          </a:p>
        </p:txBody>
      </p:sp>
      <p:pic>
        <p:nvPicPr>
          <p:cNvPr id="3" name="Graphic 2">
            <a:extLst>
              <a:ext uri="{FF2B5EF4-FFF2-40B4-BE49-F238E27FC236}">
                <a16:creationId xmlns:a16="http://schemas.microsoft.com/office/drawing/2014/main" id="{66DEF778-2E59-7DD1-82DE-3198A82629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236033" y="27946"/>
            <a:ext cx="913606" cy="740479"/>
          </a:xfrm>
          <a:prstGeom prst="rect">
            <a:avLst/>
          </a:prstGeom>
        </p:spPr>
      </p:pic>
    </p:spTree>
    <p:extLst>
      <p:ext uri="{BB962C8B-B14F-4D97-AF65-F5344CB8AC3E}">
        <p14:creationId xmlns:p14="http://schemas.microsoft.com/office/powerpoint/2010/main" val="2768489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A_ M&amp;E 2 col info slide Me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D1ADF18-5EB6-3168-4701-E3E227F4FCA9}"/>
              </a:ext>
            </a:extLst>
          </p:cNvPr>
          <p:cNvSpPr/>
          <p:nvPr userDrawn="1"/>
        </p:nvSpPr>
        <p:spPr>
          <a:xfrm>
            <a:off x="0" y="0"/>
            <a:ext cx="12192000" cy="6858000"/>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F0DFAD"/>
          </a:solidFill>
        </p:spPr>
        <p:txBody>
          <a:bodyPr wrap="square" lIns="0" tIns="0" rIns="0" bIns="0" rtlCol="0"/>
          <a:lstStyle/>
          <a:p>
            <a:endParaRPr sz="1092"/>
          </a:p>
        </p:txBody>
      </p:sp>
      <p:pic>
        <p:nvPicPr>
          <p:cNvPr id="3" name="Graphic 2">
            <a:extLst>
              <a:ext uri="{FF2B5EF4-FFF2-40B4-BE49-F238E27FC236}">
                <a16:creationId xmlns:a16="http://schemas.microsoft.com/office/drawing/2014/main" id="{5D4F7247-046A-00FD-C0FA-3785B93633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236033" y="27946"/>
            <a:ext cx="913606" cy="740479"/>
          </a:xfrm>
          <a:prstGeom prst="rect">
            <a:avLst/>
          </a:prstGeom>
        </p:spPr>
      </p:pic>
      <p:sp>
        <p:nvSpPr>
          <p:cNvPr id="4" name="Text Placeholder 17">
            <a:extLst>
              <a:ext uri="{FF2B5EF4-FFF2-40B4-BE49-F238E27FC236}">
                <a16:creationId xmlns:a16="http://schemas.microsoft.com/office/drawing/2014/main" id="{D3205CFC-B900-F11F-8FDD-EF0B5DD64554}"/>
              </a:ext>
            </a:extLst>
          </p:cNvPr>
          <p:cNvSpPr>
            <a:spLocks noGrp="1"/>
          </p:cNvSpPr>
          <p:nvPr>
            <p:ph type="body" sz="quarter" idx="12"/>
          </p:nvPr>
        </p:nvSpPr>
        <p:spPr>
          <a:xfrm>
            <a:off x="5079358" y="2504845"/>
            <a:ext cx="6417450" cy="3738733"/>
          </a:xfrm>
        </p:spPr>
        <p:txBody>
          <a:bodyPr/>
          <a:lstStyle>
            <a:lvl1pPr marL="0" indent="0">
              <a:buNone/>
              <a:defRPr>
                <a:solidFill>
                  <a:srgbClr val="565565"/>
                </a:solidFill>
              </a:defRPr>
            </a:lvl1pPr>
            <a:lvl2pPr marL="277246" indent="0">
              <a:buNone/>
              <a:defRPr>
                <a:solidFill>
                  <a:srgbClr val="565565"/>
                </a:solidFill>
              </a:defRPr>
            </a:lvl2pPr>
            <a:lvl3pPr marL="554492" indent="0">
              <a:buNone/>
              <a:defRPr>
                <a:solidFill>
                  <a:srgbClr val="565565"/>
                </a:solidFill>
              </a:defRPr>
            </a:lvl3pPr>
            <a:lvl4pPr marL="831738" indent="0">
              <a:buNone/>
              <a:defRPr>
                <a:solidFill>
                  <a:srgbClr val="565565"/>
                </a:solidFill>
              </a:defRPr>
            </a:lvl4pPr>
            <a:lvl5pPr marL="1108984" indent="0">
              <a:buNone/>
              <a:defRPr>
                <a:solidFill>
                  <a:srgbClr val="565565"/>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17">
            <a:extLst>
              <a:ext uri="{FF2B5EF4-FFF2-40B4-BE49-F238E27FC236}">
                <a16:creationId xmlns:a16="http://schemas.microsoft.com/office/drawing/2014/main" id="{1EEE524C-47CE-130E-0B90-2EB2F6B9AE87}"/>
              </a:ext>
            </a:extLst>
          </p:cNvPr>
          <p:cNvSpPr>
            <a:spLocks noGrp="1"/>
          </p:cNvSpPr>
          <p:nvPr>
            <p:ph type="body" sz="quarter" idx="13" hasCustomPrompt="1"/>
          </p:nvPr>
        </p:nvSpPr>
        <p:spPr>
          <a:xfrm>
            <a:off x="5079358" y="1303444"/>
            <a:ext cx="6417450" cy="919290"/>
          </a:xfrm>
        </p:spPr>
        <p:txBody>
          <a:bodyPr>
            <a:normAutofit/>
          </a:bodyPr>
          <a:lstStyle>
            <a:lvl1pPr marL="0" indent="0">
              <a:lnSpc>
                <a:spcPct val="90000"/>
              </a:lnSpc>
              <a:buNone/>
              <a:defRPr sz="2668">
                <a:solidFill>
                  <a:srgbClr val="565565"/>
                </a:solidFill>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TITLE</a:t>
            </a:r>
          </a:p>
        </p:txBody>
      </p:sp>
      <p:sp>
        <p:nvSpPr>
          <p:cNvPr id="8" name="Picture Placeholder 20">
            <a:extLst>
              <a:ext uri="{FF2B5EF4-FFF2-40B4-BE49-F238E27FC236}">
                <a16:creationId xmlns:a16="http://schemas.microsoft.com/office/drawing/2014/main" id="{ABEA4CDC-C582-048D-2914-94A510A612CB}"/>
              </a:ext>
            </a:extLst>
          </p:cNvPr>
          <p:cNvSpPr>
            <a:spLocks noGrp="1"/>
          </p:cNvSpPr>
          <p:nvPr>
            <p:ph type="pic" sz="quarter" idx="14"/>
          </p:nvPr>
        </p:nvSpPr>
        <p:spPr>
          <a:xfrm>
            <a:off x="1188546" y="1596000"/>
            <a:ext cx="2531740" cy="4159241"/>
          </a:xfrm>
        </p:spPr>
        <p:txBody>
          <a:bodyPr anchor="ctr"/>
          <a:lstStyle>
            <a:lvl1pPr marL="0" indent="0" algn="ctr">
              <a:buNone/>
              <a:defRPr/>
            </a:lvl1pPr>
          </a:lstStyle>
          <a:p>
            <a:endParaRPr lang="en-US"/>
          </a:p>
        </p:txBody>
      </p:sp>
      <p:sp>
        <p:nvSpPr>
          <p:cNvPr id="14" name="Text Placeholder 14">
            <a:extLst>
              <a:ext uri="{FF2B5EF4-FFF2-40B4-BE49-F238E27FC236}">
                <a16:creationId xmlns:a16="http://schemas.microsoft.com/office/drawing/2014/main" id="{970CABEC-038C-8E85-B5B2-7AE3C4741DC7}"/>
              </a:ext>
            </a:extLst>
          </p:cNvPr>
          <p:cNvSpPr>
            <a:spLocks noGrp="1"/>
          </p:cNvSpPr>
          <p:nvPr>
            <p:ph type="body" sz="quarter" idx="18" hasCustomPrompt="1"/>
          </p:nvPr>
        </p:nvSpPr>
        <p:spPr>
          <a:xfrm>
            <a:off x="4272592" y="401203"/>
            <a:ext cx="3646817" cy="162917"/>
          </a:xfrm>
        </p:spPr>
        <p:txBody>
          <a:bodyPr>
            <a:noAutofit/>
          </a:bodyPr>
          <a:lstStyle>
            <a:lvl1pPr marL="0" indent="0" algn="ctr">
              <a:buNone/>
              <a:defRPr sz="637" b="0" i="0" spc="91" baseline="0">
                <a:solidFill>
                  <a:srgbClr val="565565"/>
                </a:solidFill>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SECTION TITLE</a:t>
            </a:r>
            <a:endParaRPr lang="en-US"/>
          </a:p>
        </p:txBody>
      </p:sp>
      <p:sp>
        <p:nvSpPr>
          <p:cNvPr id="15" name="object 7">
            <a:extLst>
              <a:ext uri="{FF2B5EF4-FFF2-40B4-BE49-F238E27FC236}">
                <a16:creationId xmlns:a16="http://schemas.microsoft.com/office/drawing/2014/main" id="{F73242E0-EDF9-4607-14AE-9ECB5DC6F74D}"/>
              </a:ext>
            </a:extLst>
          </p:cNvPr>
          <p:cNvSpPr/>
          <p:nvPr userDrawn="1"/>
        </p:nvSpPr>
        <p:spPr>
          <a:xfrm>
            <a:off x="6014464" y="194458"/>
            <a:ext cx="163074" cy="159381"/>
          </a:xfrm>
          <a:custGeom>
            <a:avLst/>
            <a:gdLst/>
            <a:ahLst/>
            <a:cxnLst/>
            <a:rect l="l" t="t" r="r" b="b"/>
            <a:pathLst>
              <a:path w="393700" h="384809">
                <a:moveTo>
                  <a:pt x="6450" y="0"/>
                </a:moveTo>
                <a:lnTo>
                  <a:pt x="3361" y="0"/>
                </a:lnTo>
                <a:lnTo>
                  <a:pt x="670" y="2540"/>
                </a:lnTo>
                <a:lnTo>
                  <a:pt x="0" y="2540"/>
                </a:lnTo>
                <a:lnTo>
                  <a:pt x="0" y="3810"/>
                </a:lnTo>
                <a:lnTo>
                  <a:pt x="3826" y="10160"/>
                </a:lnTo>
                <a:lnTo>
                  <a:pt x="15305" y="21590"/>
                </a:lnTo>
                <a:lnTo>
                  <a:pt x="34438" y="39370"/>
                </a:lnTo>
                <a:lnTo>
                  <a:pt x="106033" y="101600"/>
                </a:lnTo>
                <a:lnTo>
                  <a:pt x="127307" y="121920"/>
                </a:lnTo>
                <a:lnTo>
                  <a:pt x="147827" y="142240"/>
                </a:lnTo>
                <a:lnTo>
                  <a:pt x="156612" y="151130"/>
                </a:lnTo>
                <a:lnTo>
                  <a:pt x="164840" y="158750"/>
                </a:lnTo>
                <a:lnTo>
                  <a:pt x="172515" y="167640"/>
                </a:lnTo>
                <a:lnTo>
                  <a:pt x="179638" y="175260"/>
                </a:lnTo>
                <a:lnTo>
                  <a:pt x="178497" y="176530"/>
                </a:lnTo>
                <a:lnTo>
                  <a:pt x="173931" y="182880"/>
                </a:lnTo>
                <a:lnTo>
                  <a:pt x="172801" y="185420"/>
                </a:lnTo>
                <a:lnTo>
                  <a:pt x="172801" y="190500"/>
                </a:lnTo>
                <a:lnTo>
                  <a:pt x="173732" y="193040"/>
                </a:lnTo>
                <a:lnTo>
                  <a:pt x="175617" y="195580"/>
                </a:lnTo>
                <a:lnTo>
                  <a:pt x="178036" y="198120"/>
                </a:lnTo>
                <a:lnTo>
                  <a:pt x="179376" y="200660"/>
                </a:lnTo>
                <a:lnTo>
                  <a:pt x="179638" y="200660"/>
                </a:lnTo>
                <a:lnTo>
                  <a:pt x="164159" y="219710"/>
                </a:lnTo>
                <a:lnTo>
                  <a:pt x="145508" y="240030"/>
                </a:lnTo>
                <a:lnTo>
                  <a:pt x="123684" y="264160"/>
                </a:lnTo>
                <a:lnTo>
                  <a:pt x="98688" y="289560"/>
                </a:lnTo>
                <a:lnTo>
                  <a:pt x="70161" y="320040"/>
                </a:lnTo>
                <a:lnTo>
                  <a:pt x="46621" y="344170"/>
                </a:lnTo>
                <a:lnTo>
                  <a:pt x="28068" y="364490"/>
                </a:lnTo>
                <a:lnTo>
                  <a:pt x="14502" y="378460"/>
                </a:lnTo>
                <a:lnTo>
                  <a:pt x="15308" y="383540"/>
                </a:lnTo>
                <a:lnTo>
                  <a:pt x="16920" y="384810"/>
                </a:lnTo>
                <a:lnTo>
                  <a:pt x="19339" y="384810"/>
                </a:lnTo>
                <a:lnTo>
                  <a:pt x="23943" y="382270"/>
                </a:lnTo>
                <a:lnTo>
                  <a:pt x="34943" y="370840"/>
                </a:lnTo>
                <a:lnTo>
                  <a:pt x="52340" y="353060"/>
                </a:lnTo>
                <a:lnTo>
                  <a:pt x="76133" y="327660"/>
                </a:lnTo>
                <a:lnTo>
                  <a:pt x="85416" y="318770"/>
                </a:lnTo>
                <a:lnTo>
                  <a:pt x="157094" y="241300"/>
                </a:lnTo>
                <a:lnTo>
                  <a:pt x="169853" y="227330"/>
                </a:lnTo>
                <a:lnTo>
                  <a:pt x="179544" y="217170"/>
                </a:lnTo>
                <a:lnTo>
                  <a:pt x="186164" y="212090"/>
                </a:lnTo>
                <a:lnTo>
                  <a:pt x="189711" y="209550"/>
                </a:lnTo>
                <a:lnTo>
                  <a:pt x="205951" y="209550"/>
                </a:lnTo>
                <a:lnTo>
                  <a:pt x="207438" y="208280"/>
                </a:lnTo>
                <a:lnTo>
                  <a:pt x="223978" y="208280"/>
                </a:lnTo>
                <a:lnTo>
                  <a:pt x="220851" y="204470"/>
                </a:lnTo>
                <a:lnTo>
                  <a:pt x="219113" y="200660"/>
                </a:lnTo>
                <a:lnTo>
                  <a:pt x="220317" y="198120"/>
                </a:lnTo>
                <a:lnTo>
                  <a:pt x="225155" y="194310"/>
                </a:lnTo>
                <a:lnTo>
                  <a:pt x="226370" y="193040"/>
                </a:lnTo>
                <a:lnTo>
                  <a:pt x="226370" y="190500"/>
                </a:lnTo>
                <a:lnTo>
                  <a:pt x="224883" y="187960"/>
                </a:lnTo>
                <a:lnTo>
                  <a:pt x="221940" y="184150"/>
                </a:lnTo>
                <a:lnTo>
                  <a:pt x="218977" y="181610"/>
                </a:lnTo>
                <a:lnTo>
                  <a:pt x="217501" y="179070"/>
                </a:lnTo>
                <a:lnTo>
                  <a:pt x="217501" y="177800"/>
                </a:lnTo>
                <a:lnTo>
                  <a:pt x="226273" y="167640"/>
                </a:lnTo>
                <a:lnTo>
                  <a:pt x="188905" y="167640"/>
                </a:lnTo>
                <a:lnTo>
                  <a:pt x="184676" y="163830"/>
                </a:lnTo>
                <a:lnTo>
                  <a:pt x="175210" y="156210"/>
                </a:lnTo>
                <a:lnTo>
                  <a:pt x="140571" y="123190"/>
                </a:lnTo>
                <a:lnTo>
                  <a:pt x="72804" y="59690"/>
                </a:lnTo>
                <a:lnTo>
                  <a:pt x="39451" y="29210"/>
                </a:lnTo>
                <a:lnTo>
                  <a:pt x="6450" y="0"/>
                </a:lnTo>
                <a:close/>
              </a:path>
              <a:path w="393700" h="384809">
                <a:moveTo>
                  <a:pt x="223978" y="208280"/>
                </a:moveTo>
                <a:lnTo>
                  <a:pt x="208244" y="208280"/>
                </a:lnTo>
                <a:lnTo>
                  <a:pt x="213351" y="212090"/>
                </a:lnTo>
                <a:lnTo>
                  <a:pt x="225860" y="223520"/>
                </a:lnTo>
                <a:lnTo>
                  <a:pt x="245773" y="242570"/>
                </a:lnTo>
                <a:lnTo>
                  <a:pt x="273091" y="270510"/>
                </a:lnTo>
                <a:lnTo>
                  <a:pt x="321374" y="318770"/>
                </a:lnTo>
                <a:lnTo>
                  <a:pt x="356264" y="353060"/>
                </a:lnTo>
                <a:lnTo>
                  <a:pt x="377760" y="373380"/>
                </a:lnTo>
                <a:lnTo>
                  <a:pt x="385862" y="379730"/>
                </a:lnTo>
                <a:lnTo>
                  <a:pt x="390700" y="379730"/>
                </a:lnTo>
                <a:lnTo>
                  <a:pt x="393118" y="378460"/>
                </a:lnTo>
                <a:lnTo>
                  <a:pt x="393118" y="373380"/>
                </a:lnTo>
                <a:lnTo>
                  <a:pt x="391430" y="368300"/>
                </a:lnTo>
                <a:lnTo>
                  <a:pt x="386367" y="361950"/>
                </a:lnTo>
                <a:lnTo>
                  <a:pt x="377931" y="353060"/>
                </a:lnTo>
                <a:lnTo>
                  <a:pt x="366124" y="342900"/>
                </a:lnTo>
                <a:lnTo>
                  <a:pt x="331792" y="312420"/>
                </a:lnTo>
                <a:lnTo>
                  <a:pt x="319081" y="299720"/>
                </a:lnTo>
                <a:lnTo>
                  <a:pt x="309341" y="290830"/>
                </a:lnTo>
                <a:lnTo>
                  <a:pt x="297429" y="278130"/>
                </a:lnTo>
                <a:lnTo>
                  <a:pt x="266217" y="247650"/>
                </a:lnTo>
                <a:lnTo>
                  <a:pt x="234751" y="219710"/>
                </a:lnTo>
                <a:lnTo>
                  <a:pt x="226063" y="210820"/>
                </a:lnTo>
                <a:lnTo>
                  <a:pt x="223978" y="208280"/>
                </a:lnTo>
                <a:close/>
              </a:path>
              <a:path w="393700" h="384809">
                <a:moveTo>
                  <a:pt x="160445" y="311150"/>
                </a:moveTo>
                <a:lnTo>
                  <a:pt x="155607" y="311150"/>
                </a:lnTo>
                <a:lnTo>
                  <a:pt x="152990" y="314960"/>
                </a:lnTo>
                <a:lnTo>
                  <a:pt x="147890" y="326390"/>
                </a:lnTo>
                <a:lnTo>
                  <a:pt x="146613" y="332740"/>
                </a:lnTo>
                <a:lnTo>
                  <a:pt x="146613" y="346710"/>
                </a:lnTo>
                <a:lnTo>
                  <a:pt x="148623" y="350520"/>
                </a:lnTo>
                <a:lnTo>
                  <a:pt x="154801" y="350520"/>
                </a:lnTo>
                <a:lnTo>
                  <a:pt x="157827" y="346710"/>
                </a:lnTo>
                <a:lnTo>
                  <a:pt x="165607" y="332740"/>
                </a:lnTo>
                <a:lnTo>
                  <a:pt x="167565" y="327660"/>
                </a:lnTo>
                <a:lnTo>
                  <a:pt x="167565" y="321310"/>
                </a:lnTo>
                <a:lnTo>
                  <a:pt x="166549" y="318770"/>
                </a:lnTo>
                <a:lnTo>
                  <a:pt x="162529" y="313690"/>
                </a:lnTo>
                <a:lnTo>
                  <a:pt x="160445" y="311150"/>
                </a:lnTo>
                <a:close/>
              </a:path>
              <a:path w="393700" h="384809">
                <a:moveTo>
                  <a:pt x="242882" y="313690"/>
                </a:moveTo>
                <a:lnTo>
                  <a:pt x="238851" y="313690"/>
                </a:lnTo>
                <a:lnTo>
                  <a:pt x="236840" y="317500"/>
                </a:lnTo>
                <a:lnTo>
                  <a:pt x="236840" y="331470"/>
                </a:lnTo>
                <a:lnTo>
                  <a:pt x="238045" y="335280"/>
                </a:lnTo>
                <a:lnTo>
                  <a:pt x="242882" y="344170"/>
                </a:lnTo>
                <a:lnTo>
                  <a:pt x="245563" y="345440"/>
                </a:lnTo>
                <a:lnTo>
                  <a:pt x="252809" y="345440"/>
                </a:lnTo>
                <a:lnTo>
                  <a:pt x="255636" y="342900"/>
                </a:lnTo>
                <a:lnTo>
                  <a:pt x="256976" y="336550"/>
                </a:lnTo>
                <a:lnTo>
                  <a:pt x="253378" y="326390"/>
                </a:lnTo>
                <a:lnTo>
                  <a:pt x="249827" y="320040"/>
                </a:lnTo>
                <a:lnTo>
                  <a:pt x="246327" y="314960"/>
                </a:lnTo>
                <a:lnTo>
                  <a:pt x="242882" y="313690"/>
                </a:lnTo>
                <a:close/>
              </a:path>
              <a:path w="393700" h="384809">
                <a:moveTo>
                  <a:pt x="193264" y="300990"/>
                </a:moveTo>
                <a:lnTo>
                  <a:pt x="155880" y="300990"/>
                </a:lnTo>
                <a:lnTo>
                  <a:pt x="163932" y="302260"/>
                </a:lnTo>
                <a:lnTo>
                  <a:pt x="171450" y="304800"/>
                </a:lnTo>
                <a:lnTo>
                  <a:pt x="185418" y="316230"/>
                </a:lnTo>
                <a:lnTo>
                  <a:pt x="188632" y="320040"/>
                </a:lnTo>
                <a:lnTo>
                  <a:pt x="189177" y="320040"/>
                </a:lnTo>
                <a:lnTo>
                  <a:pt x="190381" y="316230"/>
                </a:lnTo>
                <a:lnTo>
                  <a:pt x="193072" y="303530"/>
                </a:lnTo>
                <a:lnTo>
                  <a:pt x="193168" y="302260"/>
                </a:lnTo>
                <a:lnTo>
                  <a:pt x="193264" y="300990"/>
                </a:lnTo>
                <a:close/>
              </a:path>
              <a:path w="393700" h="384809">
                <a:moveTo>
                  <a:pt x="211459" y="234950"/>
                </a:moveTo>
                <a:lnTo>
                  <a:pt x="205019" y="234950"/>
                </a:lnTo>
                <a:lnTo>
                  <a:pt x="203407" y="236220"/>
                </a:lnTo>
                <a:lnTo>
                  <a:pt x="203407" y="243840"/>
                </a:lnTo>
                <a:lnTo>
                  <a:pt x="204611" y="251460"/>
                </a:lnTo>
                <a:lnTo>
                  <a:pt x="207030" y="264160"/>
                </a:lnTo>
                <a:lnTo>
                  <a:pt x="208618" y="274320"/>
                </a:lnTo>
                <a:lnTo>
                  <a:pt x="209754" y="283210"/>
                </a:lnTo>
                <a:lnTo>
                  <a:pt x="210095" y="288290"/>
                </a:lnTo>
                <a:lnTo>
                  <a:pt x="210180" y="289560"/>
                </a:lnTo>
                <a:lnTo>
                  <a:pt x="210265" y="290830"/>
                </a:lnTo>
                <a:lnTo>
                  <a:pt x="210350" y="292100"/>
                </a:lnTo>
                <a:lnTo>
                  <a:pt x="210468" y="294640"/>
                </a:lnTo>
                <a:lnTo>
                  <a:pt x="210566" y="298450"/>
                </a:lnTo>
                <a:lnTo>
                  <a:pt x="210663" y="302260"/>
                </a:lnTo>
                <a:lnTo>
                  <a:pt x="212810" y="308610"/>
                </a:lnTo>
                <a:lnTo>
                  <a:pt x="214810" y="312420"/>
                </a:lnTo>
                <a:lnTo>
                  <a:pt x="217228" y="312420"/>
                </a:lnTo>
                <a:lnTo>
                  <a:pt x="227574" y="300990"/>
                </a:lnTo>
                <a:lnTo>
                  <a:pt x="232139" y="299720"/>
                </a:lnTo>
                <a:lnTo>
                  <a:pt x="259803" y="299720"/>
                </a:lnTo>
                <a:lnTo>
                  <a:pt x="259803" y="295910"/>
                </a:lnTo>
                <a:lnTo>
                  <a:pt x="249730" y="284480"/>
                </a:lnTo>
                <a:lnTo>
                  <a:pt x="243361" y="276860"/>
                </a:lnTo>
                <a:lnTo>
                  <a:pt x="237949" y="270510"/>
                </a:lnTo>
                <a:lnTo>
                  <a:pt x="233493" y="264160"/>
                </a:lnTo>
                <a:lnTo>
                  <a:pt x="229992" y="260350"/>
                </a:lnTo>
                <a:lnTo>
                  <a:pt x="225961" y="254000"/>
                </a:lnTo>
                <a:lnTo>
                  <a:pt x="222139" y="247650"/>
                </a:lnTo>
                <a:lnTo>
                  <a:pt x="214883" y="237490"/>
                </a:lnTo>
                <a:lnTo>
                  <a:pt x="211459" y="234950"/>
                </a:lnTo>
                <a:close/>
              </a:path>
              <a:path w="393700" h="384809">
                <a:moveTo>
                  <a:pt x="186622" y="238760"/>
                </a:moveTo>
                <a:lnTo>
                  <a:pt x="181795" y="238760"/>
                </a:lnTo>
                <a:lnTo>
                  <a:pt x="177628" y="242570"/>
                </a:lnTo>
                <a:lnTo>
                  <a:pt x="171984" y="251460"/>
                </a:lnTo>
                <a:lnTo>
                  <a:pt x="165969" y="260350"/>
                </a:lnTo>
                <a:lnTo>
                  <a:pt x="161212" y="266700"/>
                </a:lnTo>
                <a:lnTo>
                  <a:pt x="157716" y="271780"/>
                </a:lnTo>
                <a:lnTo>
                  <a:pt x="155482" y="274320"/>
                </a:lnTo>
                <a:lnTo>
                  <a:pt x="151712" y="278130"/>
                </a:lnTo>
                <a:lnTo>
                  <a:pt x="139765" y="288290"/>
                </a:lnTo>
                <a:lnTo>
                  <a:pt x="137754" y="292100"/>
                </a:lnTo>
                <a:lnTo>
                  <a:pt x="137754" y="300990"/>
                </a:lnTo>
                <a:lnTo>
                  <a:pt x="139367" y="302260"/>
                </a:lnTo>
                <a:lnTo>
                  <a:pt x="150508" y="302260"/>
                </a:lnTo>
                <a:lnTo>
                  <a:pt x="155880" y="300990"/>
                </a:lnTo>
                <a:lnTo>
                  <a:pt x="193264" y="300990"/>
                </a:lnTo>
                <a:lnTo>
                  <a:pt x="193647" y="295910"/>
                </a:lnTo>
                <a:lnTo>
                  <a:pt x="193540" y="276860"/>
                </a:lnTo>
                <a:lnTo>
                  <a:pt x="192935" y="267970"/>
                </a:lnTo>
                <a:lnTo>
                  <a:pt x="191927" y="259080"/>
                </a:lnTo>
                <a:lnTo>
                  <a:pt x="190517" y="252730"/>
                </a:lnTo>
                <a:lnTo>
                  <a:pt x="188632" y="243840"/>
                </a:lnTo>
                <a:lnTo>
                  <a:pt x="186622" y="238760"/>
                </a:lnTo>
                <a:close/>
              </a:path>
              <a:path w="393700" h="384809">
                <a:moveTo>
                  <a:pt x="259803" y="299720"/>
                </a:moveTo>
                <a:lnTo>
                  <a:pt x="246505" y="299720"/>
                </a:lnTo>
                <a:lnTo>
                  <a:pt x="252945" y="302260"/>
                </a:lnTo>
                <a:lnTo>
                  <a:pt x="257918" y="302260"/>
                </a:lnTo>
                <a:lnTo>
                  <a:pt x="259803" y="300990"/>
                </a:lnTo>
                <a:lnTo>
                  <a:pt x="259803" y="299720"/>
                </a:lnTo>
                <a:close/>
              </a:path>
              <a:path w="393700" h="384809">
                <a:moveTo>
                  <a:pt x="162330" y="193040"/>
                </a:moveTo>
                <a:lnTo>
                  <a:pt x="138561" y="193040"/>
                </a:lnTo>
                <a:lnTo>
                  <a:pt x="122450" y="194310"/>
                </a:lnTo>
                <a:lnTo>
                  <a:pt x="102311" y="196850"/>
                </a:lnTo>
                <a:lnTo>
                  <a:pt x="89149" y="198120"/>
                </a:lnTo>
                <a:lnTo>
                  <a:pt x="81369" y="198120"/>
                </a:lnTo>
                <a:lnTo>
                  <a:pt x="76259" y="199390"/>
                </a:lnTo>
                <a:lnTo>
                  <a:pt x="73715" y="201930"/>
                </a:lnTo>
                <a:lnTo>
                  <a:pt x="73715" y="208280"/>
                </a:lnTo>
                <a:lnTo>
                  <a:pt x="76594" y="213360"/>
                </a:lnTo>
                <a:lnTo>
                  <a:pt x="88143" y="224790"/>
                </a:lnTo>
                <a:lnTo>
                  <a:pt x="91033" y="229870"/>
                </a:lnTo>
                <a:lnTo>
                  <a:pt x="91033" y="236220"/>
                </a:lnTo>
                <a:lnTo>
                  <a:pt x="90363" y="238760"/>
                </a:lnTo>
                <a:lnTo>
                  <a:pt x="87672" y="246380"/>
                </a:lnTo>
                <a:lnTo>
                  <a:pt x="87002" y="250190"/>
                </a:lnTo>
                <a:lnTo>
                  <a:pt x="87002" y="254000"/>
                </a:lnTo>
                <a:lnTo>
                  <a:pt x="88342" y="255270"/>
                </a:lnTo>
                <a:lnTo>
                  <a:pt x="91033" y="255270"/>
                </a:lnTo>
                <a:lnTo>
                  <a:pt x="95386" y="254000"/>
                </a:lnTo>
                <a:lnTo>
                  <a:pt x="103214" y="248920"/>
                </a:lnTo>
                <a:lnTo>
                  <a:pt x="114516" y="241300"/>
                </a:lnTo>
                <a:lnTo>
                  <a:pt x="129294" y="228600"/>
                </a:lnTo>
                <a:lnTo>
                  <a:pt x="143746" y="217170"/>
                </a:lnTo>
                <a:lnTo>
                  <a:pt x="154069" y="207010"/>
                </a:lnTo>
                <a:lnTo>
                  <a:pt x="160264" y="200660"/>
                </a:lnTo>
                <a:lnTo>
                  <a:pt x="162330" y="195580"/>
                </a:lnTo>
                <a:lnTo>
                  <a:pt x="162330" y="193040"/>
                </a:lnTo>
                <a:close/>
              </a:path>
              <a:path w="393700" h="384809">
                <a:moveTo>
                  <a:pt x="269059" y="194310"/>
                </a:moveTo>
                <a:lnTo>
                  <a:pt x="253217" y="194310"/>
                </a:lnTo>
                <a:lnTo>
                  <a:pt x="247311" y="198120"/>
                </a:lnTo>
                <a:lnTo>
                  <a:pt x="247311" y="205740"/>
                </a:lnTo>
                <a:lnTo>
                  <a:pt x="249730" y="209550"/>
                </a:lnTo>
                <a:lnTo>
                  <a:pt x="254557" y="213360"/>
                </a:lnTo>
                <a:lnTo>
                  <a:pt x="256242" y="214630"/>
                </a:lnTo>
                <a:lnTo>
                  <a:pt x="260495" y="217170"/>
                </a:lnTo>
                <a:lnTo>
                  <a:pt x="267319" y="222250"/>
                </a:lnTo>
                <a:lnTo>
                  <a:pt x="276714" y="229870"/>
                </a:lnTo>
                <a:lnTo>
                  <a:pt x="290459" y="240030"/>
                </a:lnTo>
                <a:lnTo>
                  <a:pt x="301082" y="246380"/>
                </a:lnTo>
                <a:lnTo>
                  <a:pt x="308584" y="250190"/>
                </a:lnTo>
                <a:lnTo>
                  <a:pt x="312964" y="252730"/>
                </a:lnTo>
                <a:lnTo>
                  <a:pt x="316995" y="252730"/>
                </a:lnTo>
                <a:lnTo>
                  <a:pt x="319005" y="250190"/>
                </a:lnTo>
                <a:lnTo>
                  <a:pt x="319005" y="245110"/>
                </a:lnTo>
                <a:lnTo>
                  <a:pt x="317864" y="241300"/>
                </a:lnTo>
                <a:lnTo>
                  <a:pt x="313299" y="232410"/>
                </a:lnTo>
                <a:lnTo>
                  <a:pt x="312158" y="229870"/>
                </a:lnTo>
                <a:lnTo>
                  <a:pt x="312158" y="227330"/>
                </a:lnTo>
                <a:lnTo>
                  <a:pt x="314712" y="222250"/>
                </a:lnTo>
                <a:lnTo>
                  <a:pt x="324911" y="209550"/>
                </a:lnTo>
                <a:lnTo>
                  <a:pt x="327466" y="204470"/>
                </a:lnTo>
                <a:lnTo>
                  <a:pt x="327466" y="198120"/>
                </a:lnTo>
                <a:lnTo>
                  <a:pt x="293561" y="198120"/>
                </a:lnTo>
                <a:lnTo>
                  <a:pt x="275572" y="195580"/>
                </a:lnTo>
                <a:lnTo>
                  <a:pt x="269059" y="194310"/>
                </a:lnTo>
                <a:close/>
              </a:path>
              <a:path w="393700" h="384809">
                <a:moveTo>
                  <a:pt x="76929" y="224790"/>
                </a:moveTo>
                <a:lnTo>
                  <a:pt x="69683" y="224790"/>
                </a:lnTo>
                <a:lnTo>
                  <a:pt x="55233" y="226060"/>
                </a:lnTo>
                <a:lnTo>
                  <a:pt x="44913" y="228600"/>
                </a:lnTo>
                <a:lnTo>
                  <a:pt x="38722" y="232410"/>
                </a:lnTo>
                <a:lnTo>
                  <a:pt x="36658" y="237490"/>
                </a:lnTo>
                <a:lnTo>
                  <a:pt x="36658" y="240030"/>
                </a:lnTo>
                <a:lnTo>
                  <a:pt x="38532" y="242570"/>
                </a:lnTo>
                <a:lnTo>
                  <a:pt x="46050" y="247650"/>
                </a:lnTo>
                <a:lnTo>
                  <a:pt x="49401" y="248920"/>
                </a:lnTo>
                <a:lnTo>
                  <a:pt x="60417" y="248920"/>
                </a:lnTo>
                <a:lnTo>
                  <a:pt x="67128" y="246380"/>
                </a:lnTo>
                <a:lnTo>
                  <a:pt x="77871" y="240030"/>
                </a:lnTo>
                <a:lnTo>
                  <a:pt x="80562" y="234950"/>
                </a:lnTo>
                <a:lnTo>
                  <a:pt x="80562" y="226060"/>
                </a:lnTo>
                <a:lnTo>
                  <a:pt x="76929" y="224790"/>
                </a:lnTo>
                <a:close/>
              </a:path>
              <a:path w="393700" h="384809">
                <a:moveTo>
                  <a:pt x="355517" y="219710"/>
                </a:moveTo>
                <a:lnTo>
                  <a:pt x="342900" y="219710"/>
                </a:lnTo>
                <a:lnTo>
                  <a:pt x="335382" y="222250"/>
                </a:lnTo>
                <a:lnTo>
                  <a:pt x="324639" y="226060"/>
                </a:lnTo>
                <a:lnTo>
                  <a:pt x="324639" y="229870"/>
                </a:lnTo>
                <a:lnTo>
                  <a:pt x="333226" y="233680"/>
                </a:lnTo>
                <a:lnTo>
                  <a:pt x="340454" y="236220"/>
                </a:lnTo>
                <a:lnTo>
                  <a:pt x="346321" y="238760"/>
                </a:lnTo>
                <a:lnTo>
                  <a:pt x="357800" y="238760"/>
                </a:lnTo>
                <a:lnTo>
                  <a:pt x="361297" y="236220"/>
                </a:lnTo>
                <a:lnTo>
                  <a:pt x="361297" y="227330"/>
                </a:lnTo>
                <a:lnTo>
                  <a:pt x="360219" y="222250"/>
                </a:lnTo>
                <a:lnTo>
                  <a:pt x="355517" y="219710"/>
                </a:lnTo>
                <a:close/>
              </a:path>
              <a:path w="393700" h="384809">
                <a:moveTo>
                  <a:pt x="205951" y="209550"/>
                </a:moveTo>
                <a:lnTo>
                  <a:pt x="190517" y="209550"/>
                </a:lnTo>
                <a:lnTo>
                  <a:pt x="191784" y="210820"/>
                </a:lnTo>
                <a:lnTo>
                  <a:pt x="195282" y="213360"/>
                </a:lnTo>
                <a:lnTo>
                  <a:pt x="196695" y="214630"/>
                </a:lnTo>
                <a:lnTo>
                  <a:pt x="199648" y="214630"/>
                </a:lnTo>
                <a:lnTo>
                  <a:pt x="201658" y="213360"/>
                </a:lnTo>
                <a:lnTo>
                  <a:pt x="205951" y="209550"/>
                </a:lnTo>
                <a:close/>
              </a:path>
              <a:path w="393700" h="384809">
                <a:moveTo>
                  <a:pt x="323571" y="196850"/>
                </a:moveTo>
                <a:lnTo>
                  <a:pt x="312356" y="196850"/>
                </a:lnTo>
                <a:lnTo>
                  <a:pt x="308336" y="198120"/>
                </a:lnTo>
                <a:lnTo>
                  <a:pt x="327466" y="198120"/>
                </a:lnTo>
                <a:lnTo>
                  <a:pt x="323571" y="196850"/>
                </a:lnTo>
                <a:close/>
              </a:path>
              <a:path w="393700" h="384809">
                <a:moveTo>
                  <a:pt x="92635" y="125730"/>
                </a:moveTo>
                <a:lnTo>
                  <a:pt x="88342" y="125730"/>
                </a:lnTo>
                <a:lnTo>
                  <a:pt x="86196" y="128270"/>
                </a:lnTo>
                <a:lnTo>
                  <a:pt x="86196" y="135890"/>
                </a:lnTo>
                <a:lnTo>
                  <a:pt x="86740" y="138430"/>
                </a:lnTo>
                <a:lnTo>
                  <a:pt x="88876" y="143510"/>
                </a:lnTo>
                <a:lnTo>
                  <a:pt x="89421" y="146050"/>
                </a:lnTo>
                <a:lnTo>
                  <a:pt x="89421" y="153670"/>
                </a:lnTo>
                <a:lnTo>
                  <a:pt x="86332" y="160020"/>
                </a:lnTo>
                <a:lnTo>
                  <a:pt x="73976" y="173990"/>
                </a:lnTo>
                <a:lnTo>
                  <a:pt x="70898" y="177800"/>
                </a:lnTo>
                <a:lnTo>
                  <a:pt x="72961" y="180340"/>
                </a:lnTo>
                <a:lnTo>
                  <a:pt x="79153" y="182880"/>
                </a:lnTo>
                <a:lnTo>
                  <a:pt x="89473" y="184150"/>
                </a:lnTo>
                <a:lnTo>
                  <a:pt x="127761" y="184150"/>
                </a:lnTo>
                <a:lnTo>
                  <a:pt x="145307" y="182880"/>
                </a:lnTo>
                <a:lnTo>
                  <a:pt x="156558" y="181610"/>
                </a:lnTo>
                <a:lnTo>
                  <a:pt x="161513" y="179070"/>
                </a:lnTo>
                <a:lnTo>
                  <a:pt x="134250" y="156210"/>
                </a:lnTo>
                <a:lnTo>
                  <a:pt x="113685" y="139700"/>
                </a:lnTo>
                <a:lnTo>
                  <a:pt x="99814" y="129540"/>
                </a:lnTo>
                <a:lnTo>
                  <a:pt x="92635" y="125730"/>
                </a:lnTo>
                <a:close/>
              </a:path>
              <a:path w="393700" h="384809">
                <a:moveTo>
                  <a:pt x="305310" y="123190"/>
                </a:moveTo>
                <a:lnTo>
                  <a:pt x="277294" y="144780"/>
                </a:lnTo>
                <a:lnTo>
                  <a:pt x="257281" y="161290"/>
                </a:lnTo>
                <a:lnTo>
                  <a:pt x="245273" y="171450"/>
                </a:lnTo>
                <a:lnTo>
                  <a:pt x="241270" y="176530"/>
                </a:lnTo>
                <a:lnTo>
                  <a:pt x="241270" y="180340"/>
                </a:lnTo>
                <a:lnTo>
                  <a:pt x="244222" y="182880"/>
                </a:lnTo>
                <a:lnTo>
                  <a:pt x="270622" y="182880"/>
                </a:lnTo>
                <a:lnTo>
                  <a:pt x="289059" y="181610"/>
                </a:lnTo>
                <a:lnTo>
                  <a:pt x="314440" y="181610"/>
                </a:lnTo>
                <a:lnTo>
                  <a:pt x="325183" y="177800"/>
                </a:lnTo>
                <a:lnTo>
                  <a:pt x="327864" y="176530"/>
                </a:lnTo>
                <a:lnTo>
                  <a:pt x="327864" y="172720"/>
                </a:lnTo>
                <a:lnTo>
                  <a:pt x="325717" y="170180"/>
                </a:lnTo>
                <a:lnTo>
                  <a:pt x="321424" y="167640"/>
                </a:lnTo>
                <a:lnTo>
                  <a:pt x="316314" y="162560"/>
                </a:lnTo>
                <a:lnTo>
                  <a:pt x="313100" y="160020"/>
                </a:lnTo>
                <a:lnTo>
                  <a:pt x="311760" y="156210"/>
                </a:lnTo>
                <a:lnTo>
                  <a:pt x="309875" y="152400"/>
                </a:lnTo>
                <a:lnTo>
                  <a:pt x="308933" y="146050"/>
                </a:lnTo>
                <a:lnTo>
                  <a:pt x="308933" y="129540"/>
                </a:lnTo>
                <a:lnTo>
                  <a:pt x="307728" y="124460"/>
                </a:lnTo>
                <a:lnTo>
                  <a:pt x="305310" y="123190"/>
                </a:lnTo>
                <a:close/>
              </a:path>
              <a:path w="393700" h="384809">
                <a:moveTo>
                  <a:pt x="205553" y="160020"/>
                </a:moveTo>
                <a:lnTo>
                  <a:pt x="203407" y="160020"/>
                </a:lnTo>
                <a:lnTo>
                  <a:pt x="201187" y="161290"/>
                </a:lnTo>
                <a:lnTo>
                  <a:pt x="193941" y="166370"/>
                </a:lnTo>
                <a:lnTo>
                  <a:pt x="191051" y="167640"/>
                </a:lnTo>
                <a:lnTo>
                  <a:pt x="211867" y="167640"/>
                </a:lnTo>
                <a:lnTo>
                  <a:pt x="208098" y="162560"/>
                </a:lnTo>
                <a:lnTo>
                  <a:pt x="205553" y="160020"/>
                </a:lnTo>
                <a:close/>
              </a:path>
              <a:path w="393700" h="384809">
                <a:moveTo>
                  <a:pt x="371632" y="8890"/>
                </a:moveTo>
                <a:lnTo>
                  <a:pt x="368952" y="8890"/>
                </a:lnTo>
                <a:lnTo>
                  <a:pt x="365323" y="11430"/>
                </a:lnTo>
                <a:lnTo>
                  <a:pt x="357266" y="19050"/>
                </a:lnTo>
                <a:lnTo>
                  <a:pt x="344780" y="31750"/>
                </a:lnTo>
                <a:lnTo>
                  <a:pt x="299320" y="81280"/>
                </a:lnTo>
                <a:lnTo>
                  <a:pt x="270470" y="110490"/>
                </a:lnTo>
                <a:lnTo>
                  <a:pt x="241318" y="139700"/>
                </a:lnTo>
                <a:lnTo>
                  <a:pt x="211867" y="167640"/>
                </a:lnTo>
                <a:lnTo>
                  <a:pt x="226273" y="167640"/>
                </a:lnTo>
                <a:lnTo>
                  <a:pt x="227370" y="166370"/>
                </a:lnTo>
                <a:lnTo>
                  <a:pt x="256976" y="134620"/>
                </a:lnTo>
                <a:lnTo>
                  <a:pt x="375391" y="15240"/>
                </a:lnTo>
                <a:lnTo>
                  <a:pt x="373779" y="11430"/>
                </a:lnTo>
                <a:lnTo>
                  <a:pt x="371632" y="8890"/>
                </a:lnTo>
                <a:close/>
              </a:path>
              <a:path w="393700" h="384809">
                <a:moveTo>
                  <a:pt x="53705" y="137160"/>
                </a:moveTo>
                <a:lnTo>
                  <a:pt x="44574" y="137160"/>
                </a:lnTo>
                <a:lnTo>
                  <a:pt x="39611" y="139700"/>
                </a:lnTo>
                <a:lnTo>
                  <a:pt x="35046" y="143510"/>
                </a:lnTo>
                <a:lnTo>
                  <a:pt x="35046" y="147320"/>
                </a:lnTo>
                <a:lnTo>
                  <a:pt x="37925" y="149860"/>
                </a:lnTo>
                <a:lnTo>
                  <a:pt x="49474" y="156210"/>
                </a:lnTo>
                <a:lnTo>
                  <a:pt x="55181" y="158750"/>
                </a:lnTo>
                <a:lnTo>
                  <a:pt x="72762" y="158750"/>
                </a:lnTo>
                <a:lnTo>
                  <a:pt x="77337" y="156210"/>
                </a:lnTo>
                <a:lnTo>
                  <a:pt x="77337" y="149860"/>
                </a:lnTo>
                <a:lnTo>
                  <a:pt x="73715" y="146050"/>
                </a:lnTo>
                <a:lnTo>
                  <a:pt x="59212" y="139700"/>
                </a:lnTo>
                <a:lnTo>
                  <a:pt x="53705" y="137160"/>
                </a:lnTo>
                <a:close/>
              </a:path>
              <a:path w="393700" h="384809">
                <a:moveTo>
                  <a:pt x="354177" y="129540"/>
                </a:moveTo>
                <a:lnTo>
                  <a:pt x="344240" y="129540"/>
                </a:lnTo>
                <a:lnTo>
                  <a:pt x="339277" y="130810"/>
                </a:lnTo>
                <a:lnTo>
                  <a:pt x="328534" y="137160"/>
                </a:lnTo>
                <a:lnTo>
                  <a:pt x="325445" y="140970"/>
                </a:lnTo>
                <a:lnTo>
                  <a:pt x="324639" y="144780"/>
                </a:lnTo>
                <a:lnTo>
                  <a:pt x="325717" y="148590"/>
                </a:lnTo>
                <a:lnTo>
                  <a:pt x="327058" y="149860"/>
                </a:lnTo>
                <a:lnTo>
                  <a:pt x="335120" y="149860"/>
                </a:lnTo>
                <a:lnTo>
                  <a:pt x="353779" y="142240"/>
                </a:lnTo>
                <a:lnTo>
                  <a:pt x="356868" y="138430"/>
                </a:lnTo>
                <a:lnTo>
                  <a:pt x="356868" y="130810"/>
                </a:lnTo>
                <a:lnTo>
                  <a:pt x="354177" y="129540"/>
                </a:lnTo>
                <a:close/>
              </a:path>
              <a:path w="393700" h="384809">
                <a:moveTo>
                  <a:pt x="211867" y="52070"/>
                </a:moveTo>
                <a:lnTo>
                  <a:pt x="208739" y="67310"/>
                </a:lnTo>
                <a:lnTo>
                  <a:pt x="208618" y="68580"/>
                </a:lnTo>
                <a:lnTo>
                  <a:pt x="207789" y="91440"/>
                </a:lnTo>
                <a:lnTo>
                  <a:pt x="206831" y="104140"/>
                </a:lnTo>
                <a:lnTo>
                  <a:pt x="205370" y="116840"/>
                </a:lnTo>
                <a:lnTo>
                  <a:pt x="203407" y="128270"/>
                </a:lnTo>
                <a:lnTo>
                  <a:pt x="205553" y="138430"/>
                </a:lnTo>
                <a:lnTo>
                  <a:pt x="207574" y="143510"/>
                </a:lnTo>
                <a:lnTo>
                  <a:pt x="209449" y="143510"/>
                </a:lnTo>
                <a:lnTo>
                  <a:pt x="241678" y="107950"/>
                </a:lnTo>
                <a:lnTo>
                  <a:pt x="266592" y="72390"/>
                </a:lnTo>
                <a:lnTo>
                  <a:pt x="267423" y="69850"/>
                </a:lnTo>
                <a:lnTo>
                  <a:pt x="243678" y="69850"/>
                </a:lnTo>
                <a:lnTo>
                  <a:pt x="236406" y="68580"/>
                </a:lnTo>
                <a:lnTo>
                  <a:pt x="228680" y="64770"/>
                </a:lnTo>
                <a:lnTo>
                  <a:pt x="220500" y="59690"/>
                </a:lnTo>
                <a:lnTo>
                  <a:pt x="211867" y="52070"/>
                </a:lnTo>
                <a:close/>
              </a:path>
              <a:path w="393700" h="384809">
                <a:moveTo>
                  <a:pt x="150644" y="72390"/>
                </a:moveTo>
                <a:lnTo>
                  <a:pt x="136404" y="72390"/>
                </a:lnTo>
                <a:lnTo>
                  <a:pt x="134938" y="74930"/>
                </a:lnTo>
                <a:lnTo>
                  <a:pt x="134938" y="80010"/>
                </a:lnTo>
                <a:lnTo>
                  <a:pt x="136006" y="81280"/>
                </a:lnTo>
                <a:lnTo>
                  <a:pt x="138152" y="82550"/>
                </a:lnTo>
                <a:lnTo>
                  <a:pt x="141377" y="85090"/>
                </a:lnTo>
                <a:lnTo>
                  <a:pt x="143252" y="87630"/>
                </a:lnTo>
                <a:lnTo>
                  <a:pt x="143796" y="87630"/>
                </a:lnTo>
                <a:lnTo>
                  <a:pt x="159375" y="109220"/>
                </a:lnTo>
                <a:lnTo>
                  <a:pt x="171481" y="124460"/>
                </a:lnTo>
                <a:lnTo>
                  <a:pt x="180116" y="133350"/>
                </a:lnTo>
                <a:lnTo>
                  <a:pt x="185282" y="135890"/>
                </a:lnTo>
                <a:lnTo>
                  <a:pt x="187962" y="134620"/>
                </a:lnTo>
                <a:lnTo>
                  <a:pt x="189313" y="132080"/>
                </a:lnTo>
                <a:lnTo>
                  <a:pt x="189195" y="121920"/>
                </a:lnTo>
                <a:lnTo>
                  <a:pt x="189116" y="116840"/>
                </a:lnTo>
                <a:lnTo>
                  <a:pt x="188998" y="109220"/>
                </a:lnTo>
                <a:lnTo>
                  <a:pt x="188879" y="101600"/>
                </a:lnTo>
                <a:lnTo>
                  <a:pt x="188860" y="100330"/>
                </a:lnTo>
                <a:lnTo>
                  <a:pt x="187669" y="82550"/>
                </a:lnTo>
                <a:lnTo>
                  <a:pt x="187584" y="81280"/>
                </a:lnTo>
                <a:lnTo>
                  <a:pt x="187499" y="80010"/>
                </a:lnTo>
                <a:lnTo>
                  <a:pt x="186468" y="73660"/>
                </a:lnTo>
                <a:lnTo>
                  <a:pt x="155335" y="73660"/>
                </a:lnTo>
                <a:lnTo>
                  <a:pt x="150644" y="72390"/>
                </a:lnTo>
                <a:close/>
              </a:path>
              <a:path w="393700" h="384809">
                <a:moveTo>
                  <a:pt x="182057" y="59690"/>
                </a:moveTo>
                <a:lnTo>
                  <a:pt x="172488" y="66040"/>
                </a:lnTo>
                <a:lnTo>
                  <a:pt x="164734" y="69850"/>
                </a:lnTo>
                <a:lnTo>
                  <a:pt x="158796" y="72390"/>
                </a:lnTo>
                <a:lnTo>
                  <a:pt x="154675" y="73660"/>
                </a:lnTo>
                <a:lnTo>
                  <a:pt x="186468" y="73660"/>
                </a:lnTo>
                <a:lnTo>
                  <a:pt x="185231" y="66040"/>
                </a:lnTo>
                <a:lnTo>
                  <a:pt x="182057" y="59690"/>
                </a:lnTo>
                <a:close/>
              </a:path>
              <a:path w="393700" h="384809">
                <a:moveTo>
                  <a:pt x="267583" y="64770"/>
                </a:moveTo>
                <a:lnTo>
                  <a:pt x="266243" y="64770"/>
                </a:lnTo>
                <a:lnTo>
                  <a:pt x="254966" y="67310"/>
                </a:lnTo>
                <a:lnTo>
                  <a:pt x="247437" y="69850"/>
                </a:lnTo>
                <a:lnTo>
                  <a:pt x="267423" y="69850"/>
                </a:lnTo>
                <a:lnTo>
                  <a:pt x="268253" y="67310"/>
                </a:lnTo>
                <a:lnTo>
                  <a:pt x="268253" y="66040"/>
                </a:lnTo>
                <a:lnTo>
                  <a:pt x="267583" y="64770"/>
                </a:lnTo>
                <a:close/>
              </a:path>
              <a:path w="393700" h="384809">
                <a:moveTo>
                  <a:pt x="152257" y="25400"/>
                </a:moveTo>
                <a:lnTo>
                  <a:pt x="147147" y="25400"/>
                </a:lnTo>
                <a:lnTo>
                  <a:pt x="145199" y="26670"/>
                </a:lnTo>
                <a:lnTo>
                  <a:pt x="141178" y="30480"/>
                </a:lnTo>
                <a:lnTo>
                  <a:pt x="140173" y="33020"/>
                </a:lnTo>
                <a:lnTo>
                  <a:pt x="140173" y="38100"/>
                </a:lnTo>
                <a:lnTo>
                  <a:pt x="142718" y="43180"/>
                </a:lnTo>
                <a:lnTo>
                  <a:pt x="152927" y="58420"/>
                </a:lnTo>
                <a:lnTo>
                  <a:pt x="156550" y="62230"/>
                </a:lnTo>
                <a:lnTo>
                  <a:pt x="161649" y="62230"/>
                </a:lnTo>
                <a:lnTo>
                  <a:pt x="163125" y="59690"/>
                </a:lnTo>
                <a:lnTo>
                  <a:pt x="163125" y="48260"/>
                </a:lnTo>
                <a:lnTo>
                  <a:pt x="161586" y="41910"/>
                </a:lnTo>
                <a:lnTo>
                  <a:pt x="155408" y="27940"/>
                </a:lnTo>
                <a:lnTo>
                  <a:pt x="152257" y="25400"/>
                </a:lnTo>
                <a:close/>
              </a:path>
              <a:path w="393700" h="384809">
                <a:moveTo>
                  <a:pt x="247175" y="20320"/>
                </a:moveTo>
                <a:lnTo>
                  <a:pt x="242338" y="20320"/>
                </a:lnTo>
                <a:lnTo>
                  <a:pt x="239113" y="21590"/>
                </a:lnTo>
                <a:lnTo>
                  <a:pt x="233752" y="27940"/>
                </a:lnTo>
                <a:lnTo>
                  <a:pt x="232411" y="30480"/>
                </a:lnTo>
                <a:lnTo>
                  <a:pt x="232411" y="48260"/>
                </a:lnTo>
                <a:lnTo>
                  <a:pt x="234547" y="55880"/>
                </a:lnTo>
                <a:lnTo>
                  <a:pt x="241531" y="55880"/>
                </a:lnTo>
                <a:lnTo>
                  <a:pt x="244013" y="53340"/>
                </a:lnTo>
                <a:lnTo>
                  <a:pt x="248589" y="46990"/>
                </a:lnTo>
                <a:lnTo>
                  <a:pt x="249730" y="43180"/>
                </a:lnTo>
                <a:lnTo>
                  <a:pt x="249856" y="26670"/>
                </a:lnTo>
                <a:lnTo>
                  <a:pt x="250128" y="22860"/>
                </a:lnTo>
                <a:lnTo>
                  <a:pt x="248515" y="21590"/>
                </a:lnTo>
                <a:lnTo>
                  <a:pt x="247175" y="20320"/>
                </a:lnTo>
                <a:close/>
              </a:path>
            </a:pathLst>
          </a:custGeom>
          <a:solidFill>
            <a:srgbClr val="565565"/>
          </a:solidFill>
        </p:spPr>
        <p:txBody>
          <a:bodyPr wrap="square" lIns="0" tIns="0" rIns="0" bIns="0" rtlCol="0"/>
          <a:lstStyle/>
          <a:p>
            <a:endParaRPr sz="1092">
              <a:solidFill>
                <a:srgbClr val="565565"/>
              </a:solidFill>
            </a:endParaRPr>
          </a:p>
        </p:txBody>
      </p:sp>
      <p:pic>
        <p:nvPicPr>
          <p:cNvPr id="5" name="Picture 4">
            <a:extLst>
              <a:ext uri="{FF2B5EF4-FFF2-40B4-BE49-F238E27FC236}">
                <a16:creationId xmlns:a16="http://schemas.microsoft.com/office/drawing/2014/main" id="{D3247F57-E88B-81E7-BC6E-90D7390A1EC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rot="10800000">
            <a:off x="695192" y="1156836"/>
            <a:ext cx="3518449" cy="191782"/>
          </a:xfrm>
          <a:prstGeom prst="rect">
            <a:avLst/>
          </a:prstGeom>
        </p:spPr>
      </p:pic>
      <p:pic>
        <p:nvPicPr>
          <p:cNvPr id="6" name="Picture 5">
            <a:extLst>
              <a:ext uri="{FF2B5EF4-FFF2-40B4-BE49-F238E27FC236}">
                <a16:creationId xmlns:a16="http://schemas.microsoft.com/office/drawing/2014/main" id="{78471C7C-53CA-7788-0C38-BC6BD220EE8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rot="10800000">
            <a:off x="695192" y="6002622"/>
            <a:ext cx="3518449" cy="191782"/>
          </a:xfrm>
          <a:prstGeom prst="rect">
            <a:avLst/>
          </a:prstGeom>
        </p:spPr>
      </p:pic>
    </p:spTree>
    <p:extLst>
      <p:ext uri="{BB962C8B-B14F-4D97-AF65-F5344CB8AC3E}">
        <p14:creationId xmlns:p14="http://schemas.microsoft.com/office/powerpoint/2010/main" val="1292867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A_ M&amp;E Dk Grey Brush Title plus flag and corner logo Me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F5B5E92-1557-DB95-B8BD-C2DC74CD6908}"/>
              </a:ext>
            </a:extLst>
          </p:cNvPr>
          <p:cNvSpPr/>
          <p:nvPr userDrawn="1"/>
        </p:nvSpPr>
        <p:spPr>
          <a:xfrm>
            <a:off x="0" y="0"/>
            <a:ext cx="12192000" cy="6858000"/>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F0DFAD"/>
          </a:solidFill>
        </p:spPr>
        <p:txBody>
          <a:bodyPr wrap="square" lIns="0" tIns="0" rIns="0" bIns="0" rtlCol="0"/>
          <a:lstStyle/>
          <a:p>
            <a:endParaRPr sz="1092"/>
          </a:p>
        </p:txBody>
      </p:sp>
      <p:sp>
        <p:nvSpPr>
          <p:cNvPr id="7" name="Text Placeholder 14">
            <a:extLst>
              <a:ext uri="{FF2B5EF4-FFF2-40B4-BE49-F238E27FC236}">
                <a16:creationId xmlns:a16="http://schemas.microsoft.com/office/drawing/2014/main" id="{0256B696-CC84-C6D1-8BEA-2DBE97FF37E9}"/>
              </a:ext>
            </a:extLst>
          </p:cNvPr>
          <p:cNvSpPr>
            <a:spLocks noGrp="1"/>
          </p:cNvSpPr>
          <p:nvPr>
            <p:ph type="body" sz="quarter" idx="10" hasCustomPrompt="1"/>
          </p:nvPr>
        </p:nvSpPr>
        <p:spPr>
          <a:xfrm>
            <a:off x="0" y="1303444"/>
            <a:ext cx="12175048" cy="4805605"/>
          </a:xfrm>
        </p:spPr>
        <p:txBody>
          <a:bodyPr anchor="ctr">
            <a:noAutofit/>
          </a:bodyPr>
          <a:lstStyle>
            <a:lvl1pPr marL="0" indent="0" algn="ctr">
              <a:lnSpc>
                <a:spcPct val="90000"/>
              </a:lnSpc>
              <a:buNone/>
              <a:defRPr sz="19102">
                <a:solidFill>
                  <a:srgbClr val="565565"/>
                </a:solidFill>
                <a:latin typeface="Hacksaw" panose="02000500000000000000" pitchFamily="2" charset="0"/>
              </a:defRPr>
            </a:lvl1pPr>
            <a:lvl2pPr>
              <a:defRPr>
                <a:latin typeface="Arsenica Antiqua DemiBold" pitchFamily="2" charset="0"/>
              </a:defRPr>
            </a:lvl2pPr>
            <a:lvl3pPr>
              <a:defRPr>
                <a:latin typeface="Arsenica Antiqua DemiBold" pitchFamily="2" charset="0"/>
              </a:defRPr>
            </a:lvl3pPr>
            <a:lvl4pPr>
              <a:defRPr>
                <a:latin typeface="Arsenica Antiqua DemiBold" pitchFamily="2" charset="0"/>
              </a:defRPr>
            </a:lvl4pPr>
            <a:lvl5pPr>
              <a:defRPr>
                <a:latin typeface="Arsenica Antiqua DemiBold" pitchFamily="2" charset="0"/>
              </a:defRPr>
            </a:lvl5pPr>
          </a:lstStyle>
          <a:p>
            <a:pPr lvl="0"/>
            <a:r>
              <a:rPr lang="en-GB"/>
              <a:t>CLICK TO EDIT TITLE</a:t>
            </a:r>
          </a:p>
        </p:txBody>
      </p:sp>
      <p:sp>
        <p:nvSpPr>
          <p:cNvPr id="3" name="Text Placeholder 14">
            <a:extLst>
              <a:ext uri="{FF2B5EF4-FFF2-40B4-BE49-F238E27FC236}">
                <a16:creationId xmlns:a16="http://schemas.microsoft.com/office/drawing/2014/main" id="{4A7917D6-5A82-4BE2-8835-858C2A3628B4}"/>
              </a:ext>
            </a:extLst>
          </p:cNvPr>
          <p:cNvSpPr>
            <a:spLocks noGrp="1"/>
          </p:cNvSpPr>
          <p:nvPr>
            <p:ph type="body" sz="quarter" idx="11" hasCustomPrompt="1"/>
          </p:nvPr>
        </p:nvSpPr>
        <p:spPr>
          <a:xfrm>
            <a:off x="4272592" y="401203"/>
            <a:ext cx="3646817" cy="162917"/>
          </a:xfrm>
        </p:spPr>
        <p:txBody>
          <a:bodyPr>
            <a:noAutofit/>
          </a:bodyPr>
          <a:lstStyle>
            <a:lvl1pPr marL="0" indent="0" algn="ctr">
              <a:buNone/>
              <a:defRPr sz="637" b="0" i="0" spc="91" baseline="0">
                <a:solidFill>
                  <a:srgbClr val="565565"/>
                </a:solidFill>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SECTION TITLE</a:t>
            </a:r>
            <a:endParaRPr lang="en-US"/>
          </a:p>
        </p:txBody>
      </p:sp>
      <p:sp>
        <p:nvSpPr>
          <p:cNvPr id="4" name="object 7">
            <a:extLst>
              <a:ext uri="{FF2B5EF4-FFF2-40B4-BE49-F238E27FC236}">
                <a16:creationId xmlns:a16="http://schemas.microsoft.com/office/drawing/2014/main" id="{3D72F2FD-7B65-D65D-F4CA-04AD43909F8A}"/>
              </a:ext>
            </a:extLst>
          </p:cNvPr>
          <p:cNvSpPr/>
          <p:nvPr userDrawn="1"/>
        </p:nvSpPr>
        <p:spPr>
          <a:xfrm>
            <a:off x="6014464" y="194458"/>
            <a:ext cx="163074" cy="159381"/>
          </a:xfrm>
          <a:custGeom>
            <a:avLst/>
            <a:gdLst/>
            <a:ahLst/>
            <a:cxnLst/>
            <a:rect l="l" t="t" r="r" b="b"/>
            <a:pathLst>
              <a:path w="393700" h="384809">
                <a:moveTo>
                  <a:pt x="6450" y="0"/>
                </a:moveTo>
                <a:lnTo>
                  <a:pt x="3361" y="0"/>
                </a:lnTo>
                <a:lnTo>
                  <a:pt x="670" y="2540"/>
                </a:lnTo>
                <a:lnTo>
                  <a:pt x="0" y="2540"/>
                </a:lnTo>
                <a:lnTo>
                  <a:pt x="0" y="3810"/>
                </a:lnTo>
                <a:lnTo>
                  <a:pt x="3826" y="10160"/>
                </a:lnTo>
                <a:lnTo>
                  <a:pt x="15305" y="21590"/>
                </a:lnTo>
                <a:lnTo>
                  <a:pt x="34438" y="39370"/>
                </a:lnTo>
                <a:lnTo>
                  <a:pt x="106033" y="101600"/>
                </a:lnTo>
                <a:lnTo>
                  <a:pt x="127307" y="121920"/>
                </a:lnTo>
                <a:lnTo>
                  <a:pt x="147827" y="142240"/>
                </a:lnTo>
                <a:lnTo>
                  <a:pt x="156612" y="151130"/>
                </a:lnTo>
                <a:lnTo>
                  <a:pt x="164840" y="158750"/>
                </a:lnTo>
                <a:lnTo>
                  <a:pt x="172515" y="167640"/>
                </a:lnTo>
                <a:lnTo>
                  <a:pt x="179638" y="175260"/>
                </a:lnTo>
                <a:lnTo>
                  <a:pt x="178497" y="176530"/>
                </a:lnTo>
                <a:lnTo>
                  <a:pt x="173931" y="182880"/>
                </a:lnTo>
                <a:lnTo>
                  <a:pt x="172801" y="185420"/>
                </a:lnTo>
                <a:lnTo>
                  <a:pt x="172801" y="190500"/>
                </a:lnTo>
                <a:lnTo>
                  <a:pt x="173732" y="193040"/>
                </a:lnTo>
                <a:lnTo>
                  <a:pt x="175617" y="195580"/>
                </a:lnTo>
                <a:lnTo>
                  <a:pt x="178036" y="198120"/>
                </a:lnTo>
                <a:lnTo>
                  <a:pt x="179376" y="200660"/>
                </a:lnTo>
                <a:lnTo>
                  <a:pt x="179638" y="200660"/>
                </a:lnTo>
                <a:lnTo>
                  <a:pt x="164159" y="219710"/>
                </a:lnTo>
                <a:lnTo>
                  <a:pt x="145508" y="240030"/>
                </a:lnTo>
                <a:lnTo>
                  <a:pt x="123684" y="264160"/>
                </a:lnTo>
                <a:lnTo>
                  <a:pt x="98688" y="289560"/>
                </a:lnTo>
                <a:lnTo>
                  <a:pt x="70161" y="320040"/>
                </a:lnTo>
                <a:lnTo>
                  <a:pt x="46621" y="344170"/>
                </a:lnTo>
                <a:lnTo>
                  <a:pt x="28068" y="364490"/>
                </a:lnTo>
                <a:lnTo>
                  <a:pt x="14502" y="378460"/>
                </a:lnTo>
                <a:lnTo>
                  <a:pt x="15308" y="383540"/>
                </a:lnTo>
                <a:lnTo>
                  <a:pt x="16920" y="384810"/>
                </a:lnTo>
                <a:lnTo>
                  <a:pt x="19339" y="384810"/>
                </a:lnTo>
                <a:lnTo>
                  <a:pt x="23943" y="382270"/>
                </a:lnTo>
                <a:lnTo>
                  <a:pt x="34943" y="370840"/>
                </a:lnTo>
                <a:lnTo>
                  <a:pt x="52340" y="353060"/>
                </a:lnTo>
                <a:lnTo>
                  <a:pt x="76133" y="327660"/>
                </a:lnTo>
                <a:lnTo>
                  <a:pt x="85416" y="318770"/>
                </a:lnTo>
                <a:lnTo>
                  <a:pt x="157094" y="241300"/>
                </a:lnTo>
                <a:lnTo>
                  <a:pt x="169853" y="227330"/>
                </a:lnTo>
                <a:lnTo>
                  <a:pt x="179544" y="217170"/>
                </a:lnTo>
                <a:lnTo>
                  <a:pt x="186164" y="212090"/>
                </a:lnTo>
                <a:lnTo>
                  <a:pt x="189711" y="209550"/>
                </a:lnTo>
                <a:lnTo>
                  <a:pt x="205951" y="209550"/>
                </a:lnTo>
                <a:lnTo>
                  <a:pt x="207438" y="208280"/>
                </a:lnTo>
                <a:lnTo>
                  <a:pt x="223978" y="208280"/>
                </a:lnTo>
                <a:lnTo>
                  <a:pt x="220851" y="204470"/>
                </a:lnTo>
                <a:lnTo>
                  <a:pt x="219113" y="200660"/>
                </a:lnTo>
                <a:lnTo>
                  <a:pt x="220317" y="198120"/>
                </a:lnTo>
                <a:lnTo>
                  <a:pt x="225155" y="194310"/>
                </a:lnTo>
                <a:lnTo>
                  <a:pt x="226370" y="193040"/>
                </a:lnTo>
                <a:lnTo>
                  <a:pt x="226370" y="190500"/>
                </a:lnTo>
                <a:lnTo>
                  <a:pt x="224883" y="187960"/>
                </a:lnTo>
                <a:lnTo>
                  <a:pt x="221940" y="184150"/>
                </a:lnTo>
                <a:lnTo>
                  <a:pt x="218977" y="181610"/>
                </a:lnTo>
                <a:lnTo>
                  <a:pt x="217501" y="179070"/>
                </a:lnTo>
                <a:lnTo>
                  <a:pt x="217501" y="177800"/>
                </a:lnTo>
                <a:lnTo>
                  <a:pt x="226273" y="167640"/>
                </a:lnTo>
                <a:lnTo>
                  <a:pt x="188905" y="167640"/>
                </a:lnTo>
                <a:lnTo>
                  <a:pt x="184676" y="163830"/>
                </a:lnTo>
                <a:lnTo>
                  <a:pt x="175210" y="156210"/>
                </a:lnTo>
                <a:lnTo>
                  <a:pt x="140571" y="123190"/>
                </a:lnTo>
                <a:lnTo>
                  <a:pt x="72804" y="59690"/>
                </a:lnTo>
                <a:lnTo>
                  <a:pt x="39451" y="29210"/>
                </a:lnTo>
                <a:lnTo>
                  <a:pt x="6450" y="0"/>
                </a:lnTo>
                <a:close/>
              </a:path>
              <a:path w="393700" h="384809">
                <a:moveTo>
                  <a:pt x="223978" y="208280"/>
                </a:moveTo>
                <a:lnTo>
                  <a:pt x="208244" y="208280"/>
                </a:lnTo>
                <a:lnTo>
                  <a:pt x="213351" y="212090"/>
                </a:lnTo>
                <a:lnTo>
                  <a:pt x="225860" y="223520"/>
                </a:lnTo>
                <a:lnTo>
                  <a:pt x="245773" y="242570"/>
                </a:lnTo>
                <a:lnTo>
                  <a:pt x="273091" y="270510"/>
                </a:lnTo>
                <a:lnTo>
                  <a:pt x="321374" y="318770"/>
                </a:lnTo>
                <a:lnTo>
                  <a:pt x="356264" y="353060"/>
                </a:lnTo>
                <a:lnTo>
                  <a:pt x="377760" y="373380"/>
                </a:lnTo>
                <a:lnTo>
                  <a:pt x="385862" y="379730"/>
                </a:lnTo>
                <a:lnTo>
                  <a:pt x="390700" y="379730"/>
                </a:lnTo>
                <a:lnTo>
                  <a:pt x="393118" y="378460"/>
                </a:lnTo>
                <a:lnTo>
                  <a:pt x="393118" y="373380"/>
                </a:lnTo>
                <a:lnTo>
                  <a:pt x="391430" y="368300"/>
                </a:lnTo>
                <a:lnTo>
                  <a:pt x="386367" y="361950"/>
                </a:lnTo>
                <a:lnTo>
                  <a:pt x="377931" y="353060"/>
                </a:lnTo>
                <a:lnTo>
                  <a:pt x="366124" y="342900"/>
                </a:lnTo>
                <a:lnTo>
                  <a:pt x="331792" y="312420"/>
                </a:lnTo>
                <a:lnTo>
                  <a:pt x="319081" y="299720"/>
                </a:lnTo>
                <a:lnTo>
                  <a:pt x="309341" y="290830"/>
                </a:lnTo>
                <a:lnTo>
                  <a:pt x="297429" y="278130"/>
                </a:lnTo>
                <a:lnTo>
                  <a:pt x="266217" y="247650"/>
                </a:lnTo>
                <a:lnTo>
                  <a:pt x="234751" y="219710"/>
                </a:lnTo>
                <a:lnTo>
                  <a:pt x="226063" y="210820"/>
                </a:lnTo>
                <a:lnTo>
                  <a:pt x="223978" y="208280"/>
                </a:lnTo>
                <a:close/>
              </a:path>
              <a:path w="393700" h="384809">
                <a:moveTo>
                  <a:pt x="160445" y="311150"/>
                </a:moveTo>
                <a:lnTo>
                  <a:pt x="155607" y="311150"/>
                </a:lnTo>
                <a:lnTo>
                  <a:pt x="152990" y="314960"/>
                </a:lnTo>
                <a:lnTo>
                  <a:pt x="147890" y="326390"/>
                </a:lnTo>
                <a:lnTo>
                  <a:pt x="146613" y="332740"/>
                </a:lnTo>
                <a:lnTo>
                  <a:pt x="146613" y="346710"/>
                </a:lnTo>
                <a:lnTo>
                  <a:pt x="148623" y="350520"/>
                </a:lnTo>
                <a:lnTo>
                  <a:pt x="154801" y="350520"/>
                </a:lnTo>
                <a:lnTo>
                  <a:pt x="157827" y="346710"/>
                </a:lnTo>
                <a:lnTo>
                  <a:pt x="165607" y="332740"/>
                </a:lnTo>
                <a:lnTo>
                  <a:pt x="167565" y="327660"/>
                </a:lnTo>
                <a:lnTo>
                  <a:pt x="167565" y="321310"/>
                </a:lnTo>
                <a:lnTo>
                  <a:pt x="166549" y="318770"/>
                </a:lnTo>
                <a:lnTo>
                  <a:pt x="162529" y="313690"/>
                </a:lnTo>
                <a:lnTo>
                  <a:pt x="160445" y="311150"/>
                </a:lnTo>
                <a:close/>
              </a:path>
              <a:path w="393700" h="384809">
                <a:moveTo>
                  <a:pt x="242882" y="313690"/>
                </a:moveTo>
                <a:lnTo>
                  <a:pt x="238851" y="313690"/>
                </a:lnTo>
                <a:lnTo>
                  <a:pt x="236840" y="317500"/>
                </a:lnTo>
                <a:lnTo>
                  <a:pt x="236840" y="331470"/>
                </a:lnTo>
                <a:lnTo>
                  <a:pt x="238045" y="335280"/>
                </a:lnTo>
                <a:lnTo>
                  <a:pt x="242882" y="344170"/>
                </a:lnTo>
                <a:lnTo>
                  <a:pt x="245563" y="345440"/>
                </a:lnTo>
                <a:lnTo>
                  <a:pt x="252809" y="345440"/>
                </a:lnTo>
                <a:lnTo>
                  <a:pt x="255636" y="342900"/>
                </a:lnTo>
                <a:lnTo>
                  <a:pt x="256976" y="336550"/>
                </a:lnTo>
                <a:lnTo>
                  <a:pt x="253378" y="326390"/>
                </a:lnTo>
                <a:lnTo>
                  <a:pt x="249827" y="320040"/>
                </a:lnTo>
                <a:lnTo>
                  <a:pt x="246327" y="314960"/>
                </a:lnTo>
                <a:lnTo>
                  <a:pt x="242882" y="313690"/>
                </a:lnTo>
                <a:close/>
              </a:path>
              <a:path w="393700" h="384809">
                <a:moveTo>
                  <a:pt x="193264" y="300990"/>
                </a:moveTo>
                <a:lnTo>
                  <a:pt x="155880" y="300990"/>
                </a:lnTo>
                <a:lnTo>
                  <a:pt x="163932" y="302260"/>
                </a:lnTo>
                <a:lnTo>
                  <a:pt x="171450" y="304800"/>
                </a:lnTo>
                <a:lnTo>
                  <a:pt x="185418" y="316230"/>
                </a:lnTo>
                <a:lnTo>
                  <a:pt x="188632" y="320040"/>
                </a:lnTo>
                <a:lnTo>
                  <a:pt x="189177" y="320040"/>
                </a:lnTo>
                <a:lnTo>
                  <a:pt x="190381" y="316230"/>
                </a:lnTo>
                <a:lnTo>
                  <a:pt x="193072" y="303530"/>
                </a:lnTo>
                <a:lnTo>
                  <a:pt x="193168" y="302260"/>
                </a:lnTo>
                <a:lnTo>
                  <a:pt x="193264" y="300990"/>
                </a:lnTo>
                <a:close/>
              </a:path>
              <a:path w="393700" h="384809">
                <a:moveTo>
                  <a:pt x="211459" y="234950"/>
                </a:moveTo>
                <a:lnTo>
                  <a:pt x="205019" y="234950"/>
                </a:lnTo>
                <a:lnTo>
                  <a:pt x="203407" y="236220"/>
                </a:lnTo>
                <a:lnTo>
                  <a:pt x="203407" y="243840"/>
                </a:lnTo>
                <a:lnTo>
                  <a:pt x="204611" y="251460"/>
                </a:lnTo>
                <a:lnTo>
                  <a:pt x="207030" y="264160"/>
                </a:lnTo>
                <a:lnTo>
                  <a:pt x="208618" y="274320"/>
                </a:lnTo>
                <a:lnTo>
                  <a:pt x="209754" y="283210"/>
                </a:lnTo>
                <a:lnTo>
                  <a:pt x="210095" y="288290"/>
                </a:lnTo>
                <a:lnTo>
                  <a:pt x="210180" y="289560"/>
                </a:lnTo>
                <a:lnTo>
                  <a:pt x="210265" y="290830"/>
                </a:lnTo>
                <a:lnTo>
                  <a:pt x="210350" y="292100"/>
                </a:lnTo>
                <a:lnTo>
                  <a:pt x="210468" y="294640"/>
                </a:lnTo>
                <a:lnTo>
                  <a:pt x="210566" y="298450"/>
                </a:lnTo>
                <a:lnTo>
                  <a:pt x="210663" y="302260"/>
                </a:lnTo>
                <a:lnTo>
                  <a:pt x="212810" y="308610"/>
                </a:lnTo>
                <a:lnTo>
                  <a:pt x="214810" y="312420"/>
                </a:lnTo>
                <a:lnTo>
                  <a:pt x="217228" y="312420"/>
                </a:lnTo>
                <a:lnTo>
                  <a:pt x="227574" y="300990"/>
                </a:lnTo>
                <a:lnTo>
                  <a:pt x="232139" y="299720"/>
                </a:lnTo>
                <a:lnTo>
                  <a:pt x="259803" y="299720"/>
                </a:lnTo>
                <a:lnTo>
                  <a:pt x="259803" y="295910"/>
                </a:lnTo>
                <a:lnTo>
                  <a:pt x="249730" y="284480"/>
                </a:lnTo>
                <a:lnTo>
                  <a:pt x="243361" y="276860"/>
                </a:lnTo>
                <a:lnTo>
                  <a:pt x="237949" y="270510"/>
                </a:lnTo>
                <a:lnTo>
                  <a:pt x="233493" y="264160"/>
                </a:lnTo>
                <a:lnTo>
                  <a:pt x="229992" y="260350"/>
                </a:lnTo>
                <a:lnTo>
                  <a:pt x="225961" y="254000"/>
                </a:lnTo>
                <a:lnTo>
                  <a:pt x="222139" y="247650"/>
                </a:lnTo>
                <a:lnTo>
                  <a:pt x="214883" y="237490"/>
                </a:lnTo>
                <a:lnTo>
                  <a:pt x="211459" y="234950"/>
                </a:lnTo>
                <a:close/>
              </a:path>
              <a:path w="393700" h="384809">
                <a:moveTo>
                  <a:pt x="186622" y="238760"/>
                </a:moveTo>
                <a:lnTo>
                  <a:pt x="181795" y="238760"/>
                </a:lnTo>
                <a:lnTo>
                  <a:pt x="177628" y="242570"/>
                </a:lnTo>
                <a:lnTo>
                  <a:pt x="171984" y="251460"/>
                </a:lnTo>
                <a:lnTo>
                  <a:pt x="165969" y="260350"/>
                </a:lnTo>
                <a:lnTo>
                  <a:pt x="161212" y="266700"/>
                </a:lnTo>
                <a:lnTo>
                  <a:pt x="157716" y="271780"/>
                </a:lnTo>
                <a:lnTo>
                  <a:pt x="155482" y="274320"/>
                </a:lnTo>
                <a:lnTo>
                  <a:pt x="151712" y="278130"/>
                </a:lnTo>
                <a:lnTo>
                  <a:pt x="139765" y="288290"/>
                </a:lnTo>
                <a:lnTo>
                  <a:pt x="137754" y="292100"/>
                </a:lnTo>
                <a:lnTo>
                  <a:pt x="137754" y="300990"/>
                </a:lnTo>
                <a:lnTo>
                  <a:pt x="139367" y="302260"/>
                </a:lnTo>
                <a:lnTo>
                  <a:pt x="150508" y="302260"/>
                </a:lnTo>
                <a:lnTo>
                  <a:pt x="155880" y="300990"/>
                </a:lnTo>
                <a:lnTo>
                  <a:pt x="193264" y="300990"/>
                </a:lnTo>
                <a:lnTo>
                  <a:pt x="193647" y="295910"/>
                </a:lnTo>
                <a:lnTo>
                  <a:pt x="193540" y="276860"/>
                </a:lnTo>
                <a:lnTo>
                  <a:pt x="192935" y="267970"/>
                </a:lnTo>
                <a:lnTo>
                  <a:pt x="191927" y="259080"/>
                </a:lnTo>
                <a:lnTo>
                  <a:pt x="190517" y="252730"/>
                </a:lnTo>
                <a:lnTo>
                  <a:pt x="188632" y="243840"/>
                </a:lnTo>
                <a:lnTo>
                  <a:pt x="186622" y="238760"/>
                </a:lnTo>
                <a:close/>
              </a:path>
              <a:path w="393700" h="384809">
                <a:moveTo>
                  <a:pt x="259803" y="299720"/>
                </a:moveTo>
                <a:lnTo>
                  <a:pt x="246505" y="299720"/>
                </a:lnTo>
                <a:lnTo>
                  <a:pt x="252945" y="302260"/>
                </a:lnTo>
                <a:lnTo>
                  <a:pt x="257918" y="302260"/>
                </a:lnTo>
                <a:lnTo>
                  <a:pt x="259803" y="300990"/>
                </a:lnTo>
                <a:lnTo>
                  <a:pt x="259803" y="299720"/>
                </a:lnTo>
                <a:close/>
              </a:path>
              <a:path w="393700" h="384809">
                <a:moveTo>
                  <a:pt x="162330" y="193040"/>
                </a:moveTo>
                <a:lnTo>
                  <a:pt x="138561" y="193040"/>
                </a:lnTo>
                <a:lnTo>
                  <a:pt x="122450" y="194310"/>
                </a:lnTo>
                <a:lnTo>
                  <a:pt x="102311" y="196850"/>
                </a:lnTo>
                <a:lnTo>
                  <a:pt x="89149" y="198120"/>
                </a:lnTo>
                <a:lnTo>
                  <a:pt x="81369" y="198120"/>
                </a:lnTo>
                <a:lnTo>
                  <a:pt x="76259" y="199390"/>
                </a:lnTo>
                <a:lnTo>
                  <a:pt x="73715" y="201930"/>
                </a:lnTo>
                <a:lnTo>
                  <a:pt x="73715" y="208280"/>
                </a:lnTo>
                <a:lnTo>
                  <a:pt x="76594" y="213360"/>
                </a:lnTo>
                <a:lnTo>
                  <a:pt x="88143" y="224790"/>
                </a:lnTo>
                <a:lnTo>
                  <a:pt x="91033" y="229870"/>
                </a:lnTo>
                <a:lnTo>
                  <a:pt x="91033" y="236220"/>
                </a:lnTo>
                <a:lnTo>
                  <a:pt x="90363" y="238760"/>
                </a:lnTo>
                <a:lnTo>
                  <a:pt x="87672" y="246380"/>
                </a:lnTo>
                <a:lnTo>
                  <a:pt x="87002" y="250190"/>
                </a:lnTo>
                <a:lnTo>
                  <a:pt x="87002" y="254000"/>
                </a:lnTo>
                <a:lnTo>
                  <a:pt x="88342" y="255270"/>
                </a:lnTo>
                <a:lnTo>
                  <a:pt x="91033" y="255270"/>
                </a:lnTo>
                <a:lnTo>
                  <a:pt x="95386" y="254000"/>
                </a:lnTo>
                <a:lnTo>
                  <a:pt x="103214" y="248920"/>
                </a:lnTo>
                <a:lnTo>
                  <a:pt x="114516" y="241300"/>
                </a:lnTo>
                <a:lnTo>
                  <a:pt x="129294" y="228600"/>
                </a:lnTo>
                <a:lnTo>
                  <a:pt x="143746" y="217170"/>
                </a:lnTo>
                <a:lnTo>
                  <a:pt x="154069" y="207010"/>
                </a:lnTo>
                <a:lnTo>
                  <a:pt x="160264" y="200660"/>
                </a:lnTo>
                <a:lnTo>
                  <a:pt x="162330" y="195580"/>
                </a:lnTo>
                <a:lnTo>
                  <a:pt x="162330" y="193040"/>
                </a:lnTo>
                <a:close/>
              </a:path>
              <a:path w="393700" h="384809">
                <a:moveTo>
                  <a:pt x="269059" y="194310"/>
                </a:moveTo>
                <a:lnTo>
                  <a:pt x="253217" y="194310"/>
                </a:lnTo>
                <a:lnTo>
                  <a:pt x="247311" y="198120"/>
                </a:lnTo>
                <a:lnTo>
                  <a:pt x="247311" y="205740"/>
                </a:lnTo>
                <a:lnTo>
                  <a:pt x="249730" y="209550"/>
                </a:lnTo>
                <a:lnTo>
                  <a:pt x="254557" y="213360"/>
                </a:lnTo>
                <a:lnTo>
                  <a:pt x="256242" y="214630"/>
                </a:lnTo>
                <a:lnTo>
                  <a:pt x="260495" y="217170"/>
                </a:lnTo>
                <a:lnTo>
                  <a:pt x="267319" y="222250"/>
                </a:lnTo>
                <a:lnTo>
                  <a:pt x="276714" y="229870"/>
                </a:lnTo>
                <a:lnTo>
                  <a:pt x="290459" y="240030"/>
                </a:lnTo>
                <a:lnTo>
                  <a:pt x="301082" y="246380"/>
                </a:lnTo>
                <a:lnTo>
                  <a:pt x="308584" y="250190"/>
                </a:lnTo>
                <a:lnTo>
                  <a:pt x="312964" y="252730"/>
                </a:lnTo>
                <a:lnTo>
                  <a:pt x="316995" y="252730"/>
                </a:lnTo>
                <a:lnTo>
                  <a:pt x="319005" y="250190"/>
                </a:lnTo>
                <a:lnTo>
                  <a:pt x="319005" y="245110"/>
                </a:lnTo>
                <a:lnTo>
                  <a:pt x="317864" y="241300"/>
                </a:lnTo>
                <a:lnTo>
                  <a:pt x="313299" y="232410"/>
                </a:lnTo>
                <a:lnTo>
                  <a:pt x="312158" y="229870"/>
                </a:lnTo>
                <a:lnTo>
                  <a:pt x="312158" y="227330"/>
                </a:lnTo>
                <a:lnTo>
                  <a:pt x="314712" y="222250"/>
                </a:lnTo>
                <a:lnTo>
                  <a:pt x="324911" y="209550"/>
                </a:lnTo>
                <a:lnTo>
                  <a:pt x="327466" y="204470"/>
                </a:lnTo>
                <a:lnTo>
                  <a:pt x="327466" y="198120"/>
                </a:lnTo>
                <a:lnTo>
                  <a:pt x="293561" y="198120"/>
                </a:lnTo>
                <a:lnTo>
                  <a:pt x="275572" y="195580"/>
                </a:lnTo>
                <a:lnTo>
                  <a:pt x="269059" y="194310"/>
                </a:lnTo>
                <a:close/>
              </a:path>
              <a:path w="393700" h="384809">
                <a:moveTo>
                  <a:pt x="76929" y="224790"/>
                </a:moveTo>
                <a:lnTo>
                  <a:pt x="69683" y="224790"/>
                </a:lnTo>
                <a:lnTo>
                  <a:pt x="55233" y="226060"/>
                </a:lnTo>
                <a:lnTo>
                  <a:pt x="44913" y="228600"/>
                </a:lnTo>
                <a:lnTo>
                  <a:pt x="38722" y="232410"/>
                </a:lnTo>
                <a:lnTo>
                  <a:pt x="36658" y="237490"/>
                </a:lnTo>
                <a:lnTo>
                  <a:pt x="36658" y="240030"/>
                </a:lnTo>
                <a:lnTo>
                  <a:pt x="38532" y="242570"/>
                </a:lnTo>
                <a:lnTo>
                  <a:pt x="46050" y="247650"/>
                </a:lnTo>
                <a:lnTo>
                  <a:pt x="49401" y="248920"/>
                </a:lnTo>
                <a:lnTo>
                  <a:pt x="60417" y="248920"/>
                </a:lnTo>
                <a:lnTo>
                  <a:pt x="67128" y="246380"/>
                </a:lnTo>
                <a:lnTo>
                  <a:pt x="77871" y="240030"/>
                </a:lnTo>
                <a:lnTo>
                  <a:pt x="80562" y="234950"/>
                </a:lnTo>
                <a:lnTo>
                  <a:pt x="80562" y="226060"/>
                </a:lnTo>
                <a:lnTo>
                  <a:pt x="76929" y="224790"/>
                </a:lnTo>
                <a:close/>
              </a:path>
              <a:path w="393700" h="384809">
                <a:moveTo>
                  <a:pt x="355517" y="219710"/>
                </a:moveTo>
                <a:lnTo>
                  <a:pt x="342900" y="219710"/>
                </a:lnTo>
                <a:lnTo>
                  <a:pt x="335382" y="222250"/>
                </a:lnTo>
                <a:lnTo>
                  <a:pt x="324639" y="226060"/>
                </a:lnTo>
                <a:lnTo>
                  <a:pt x="324639" y="229870"/>
                </a:lnTo>
                <a:lnTo>
                  <a:pt x="333226" y="233680"/>
                </a:lnTo>
                <a:lnTo>
                  <a:pt x="340454" y="236220"/>
                </a:lnTo>
                <a:lnTo>
                  <a:pt x="346321" y="238760"/>
                </a:lnTo>
                <a:lnTo>
                  <a:pt x="357800" y="238760"/>
                </a:lnTo>
                <a:lnTo>
                  <a:pt x="361297" y="236220"/>
                </a:lnTo>
                <a:lnTo>
                  <a:pt x="361297" y="227330"/>
                </a:lnTo>
                <a:lnTo>
                  <a:pt x="360219" y="222250"/>
                </a:lnTo>
                <a:lnTo>
                  <a:pt x="355517" y="219710"/>
                </a:lnTo>
                <a:close/>
              </a:path>
              <a:path w="393700" h="384809">
                <a:moveTo>
                  <a:pt x="205951" y="209550"/>
                </a:moveTo>
                <a:lnTo>
                  <a:pt x="190517" y="209550"/>
                </a:lnTo>
                <a:lnTo>
                  <a:pt x="191784" y="210820"/>
                </a:lnTo>
                <a:lnTo>
                  <a:pt x="195282" y="213360"/>
                </a:lnTo>
                <a:lnTo>
                  <a:pt x="196695" y="214630"/>
                </a:lnTo>
                <a:lnTo>
                  <a:pt x="199648" y="214630"/>
                </a:lnTo>
                <a:lnTo>
                  <a:pt x="201658" y="213360"/>
                </a:lnTo>
                <a:lnTo>
                  <a:pt x="205951" y="209550"/>
                </a:lnTo>
                <a:close/>
              </a:path>
              <a:path w="393700" h="384809">
                <a:moveTo>
                  <a:pt x="323571" y="196850"/>
                </a:moveTo>
                <a:lnTo>
                  <a:pt x="312356" y="196850"/>
                </a:lnTo>
                <a:lnTo>
                  <a:pt x="308336" y="198120"/>
                </a:lnTo>
                <a:lnTo>
                  <a:pt x="327466" y="198120"/>
                </a:lnTo>
                <a:lnTo>
                  <a:pt x="323571" y="196850"/>
                </a:lnTo>
                <a:close/>
              </a:path>
              <a:path w="393700" h="384809">
                <a:moveTo>
                  <a:pt x="92635" y="125730"/>
                </a:moveTo>
                <a:lnTo>
                  <a:pt x="88342" y="125730"/>
                </a:lnTo>
                <a:lnTo>
                  <a:pt x="86196" y="128270"/>
                </a:lnTo>
                <a:lnTo>
                  <a:pt x="86196" y="135890"/>
                </a:lnTo>
                <a:lnTo>
                  <a:pt x="86740" y="138430"/>
                </a:lnTo>
                <a:lnTo>
                  <a:pt x="88876" y="143510"/>
                </a:lnTo>
                <a:lnTo>
                  <a:pt x="89421" y="146050"/>
                </a:lnTo>
                <a:lnTo>
                  <a:pt x="89421" y="153670"/>
                </a:lnTo>
                <a:lnTo>
                  <a:pt x="86332" y="160020"/>
                </a:lnTo>
                <a:lnTo>
                  <a:pt x="73976" y="173990"/>
                </a:lnTo>
                <a:lnTo>
                  <a:pt x="70898" y="177800"/>
                </a:lnTo>
                <a:lnTo>
                  <a:pt x="72961" y="180340"/>
                </a:lnTo>
                <a:lnTo>
                  <a:pt x="79153" y="182880"/>
                </a:lnTo>
                <a:lnTo>
                  <a:pt x="89473" y="184150"/>
                </a:lnTo>
                <a:lnTo>
                  <a:pt x="127761" y="184150"/>
                </a:lnTo>
                <a:lnTo>
                  <a:pt x="145307" y="182880"/>
                </a:lnTo>
                <a:lnTo>
                  <a:pt x="156558" y="181610"/>
                </a:lnTo>
                <a:lnTo>
                  <a:pt x="161513" y="179070"/>
                </a:lnTo>
                <a:lnTo>
                  <a:pt x="134250" y="156210"/>
                </a:lnTo>
                <a:lnTo>
                  <a:pt x="113685" y="139700"/>
                </a:lnTo>
                <a:lnTo>
                  <a:pt x="99814" y="129540"/>
                </a:lnTo>
                <a:lnTo>
                  <a:pt x="92635" y="125730"/>
                </a:lnTo>
                <a:close/>
              </a:path>
              <a:path w="393700" h="384809">
                <a:moveTo>
                  <a:pt x="305310" y="123190"/>
                </a:moveTo>
                <a:lnTo>
                  <a:pt x="277294" y="144780"/>
                </a:lnTo>
                <a:lnTo>
                  <a:pt x="257281" y="161290"/>
                </a:lnTo>
                <a:lnTo>
                  <a:pt x="245273" y="171450"/>
                </a:lnTo>
                <a:lnTo>
                  <a:pt x="241270" y="176530"/>
                </a:lnTo>
                <a:lnTo>
                  <a:pt x="241270" y="180340"/>
                </a:lnTo>
                <a:lnTo>
                  <a:pt x="244222" y="182880"/>
                </a:lnTo>
                <a:lnTo>
                  <a:pt x="270622" y="182880"/>
                </a:lnTo>
                <a:lnTo>
                  <a:pt x="289059" y="181610"/>
                </a:lnTo>
                <a:lnTo>
                  <a:pt x="314440" y="181610"/>
                </a:lnTo>
                <a:lnTo>
                  <a:pt x="325183" y="177800"/>
                </a:lnTo>
                <a:lnTo>
                  <a:pt x="327864" y="176530"/>
                </a:lnTo>
                <a:lnTo>
                  <a:pt x="327864" y="172720"/>
                </a:lnTo>
                <a:lnTo>
                  <a:pt x="325717" y="170180"/>
                </a:lnTo>
                <a:lnTo>
                  <a:pt x="321424" y="167640"/>
                </a:lnTo>
                <a:lnTo>
                  <a:pt x="316314" y="162560"/>
                </a:lnTo>
                <a:lnTo>
                  <a:pt x="313100" y="160020"/>
                </a:lnTo>
                <a:lnTo>
                  <a:pt x="311760" y="156210"/>
                </a:lnTo>
                <a:lnTo>
                  <a:pt x="309875" y="152400"/>
                </a:lnTo>
                <a:lnTo>
                  <a:pt x="308933" y="146050"/>
                </a:lnTo>
                <a:lnTo>
                  <a:pt x="308933" y="129540"/>
                </a:lnTo>
                <a:lnTo>
                  <a:pt x="307728" y="124460"/>
                </a:lnTo>
                <a:lnTo>
                  <a:pt x="305310" y="123190"/>
                </a:lnTo>
                <a:close/>
              </a:path>
              <a:path w="393700" h="384809">
                <a:moveTo>
                  <a:pt x="205553" y="160020"/>
                </a:moveTo>
                <a:lnTo>
                  <a:pt x="203407" y="160020"/>
                </a:lnTo>
                <a:lnTo>
                  <a:pt x="201187" y="161290"/>
                </a:lnTo>
                <a:lnTo>
                  <a:pt x="193941" y="166370"/>
                </a:lnTo>
                <a:lnTo>
                  <a:pt x="191051" y="167640"/>
                </a:lnTo>
                <a:lnTo>
                  <a:pt x="211867" y="167640"/>
                </a:lnTo>
                <a:lnTo>
                  <a:pt x="208098" y="162560"/>
                </a:lnTo>
                <a:lnTo>
                  <a:pt x="205553" y="160020"/>
                </a:lnTo>
                <a:close/>
              </a:path>
              <a:path w="393700" h="384809">
                <a:moveTo>
                  <a:pt x="371632" y="8890"/>
                </a:moveTo>
                <a:lnTo>
                  <a:pt x="368952" y="8890"/>
                </a:lnTo>
                <a:lnTo>
                  <a:pt x="365323" y="11430"/>
                </a:lnTo>
                <a:lnTo>
                  <a:pt x="357266" y="19050"/>
                </a:lnTo>
                <a:lnTo>
                  <a:pt x="344780" y="31750"/>
                </a:lnTo>
                <a:lnTo>
                  <a:pt x="299320" y="81280"/>
                </a:lnTo>
                <a:lnTo>
                  <a:pt x="270470" y="110490"/>
                </a:lnTo>
                <a:lnTo>
                  <a:pt x="241318" y="139700"/>
                </a:lnTo>
                <a:lnTo>
                  <a:pt x="211867" y="167640"/>
                </a:lnTo>
                <a:lnTo>
                  <a:pt x="226273" y="167640"/>
                </a:lnTo>
                <a:lnTo>
                  <a:pt x="227370" y="166370"/>
                </a:lnTo>
                <a:lnTo>
                  <a:pt x="256976" y="134620"/>
                </a:lnTo>
                <a:lnTo>
                  <a:pt x="375391" y="15240"/>
                </a:lnTo>
                <a:lnTo>
                  <a:pt x="373779" y="11430"/>
                </a:lnTo>
                <a:lnTo>
                  <a:pt x="371632" y="8890"/>
                </a:lnTo>
                <a:close/>
              </a:path>
              <a:path w="393700" h="384809">
                <a:moveTo>
                  <a:pt x="53705" y="137160"/>
                </a:moveTo>
                <a:lnTo>
                  <a:pt x="44574" y="137160"/>
                </a:lnTo>
                <a:lnTo>
                  <a:pt x="39611" y="139700"/>
                </a:lnTo>
                <a:lnTo>
                  <a:pt x="35046" y="143510"/>
                </a:lnTo>
                <a:lnTo>
                  <a:pt x="35046" y="147320"/>
                </a:lnTo>
                <a:lnTo>
                  <a:pt x="37925" y="149860"/>
                </a:lnTo>
                <a:lnTo>
                  <a:pt x="49474" y="156210"/>
                </a:lnTo>
                <a:lnTo>
                  <a:pt x="55181" y="158750"/>
                </a:lnTo>
                <a:lnTo>
                  <a:pt x="72762" y="158750"/>
                </a:lnTo>
                <a:lnTo>
                  <a:pt x="77337" y="156210"/>
                </a:lnTo>
                <a:lnTo>
                  <a:pt x="77337" y="149860"/>
                </a:lnTo>
                <a:lnTo>
                  <a:pt x="73715" y="146050"/>
                </a:lnTo>
                <a:lnTo>
                  <a:pt x="59212" y="139700"/>
                </a:lnTo>
                <a:lnTo>
                  <a:pt x="53705" y="137160"/>
                </a:lnTo>
                <a:close/>
              </a:path>
              <a:path w="393700" h="384809">
                <a:moveTo>
                  <a:pt x="354177" y="129540"/>
                </a:moveTo>
                <a:lnTo>
                  <a:pt x="344240" y="129540"/>
                </a:lnTo>
                <a:lnTo>
                  <a:pt x="339277" y="130810"/>
                </a:lnTo>
                <a:lnTo>
                  <a:pt x="328534" y="137160"/>
                </a:lnTo>
                <a:lnTo>
                  <a:pt x="325445" y="140970"/>
                </a:lnTo>
                <a:lnTo>
                  <a:pt x="324639" y="144780"/>
                </a:lnTo>
                <a:lnTo>
                  <a:pt x="325717" y="148590"/>
                </a:lnTo>
                <a:lnTo>
                  <a:pt x="327058" y="149860"/>
                </a:lnTo>
                <a:lnTo>
                  <a:pt x="335120" y="149860"/>
                </a:lnTo>
                <a:lnTo>
                  <a:pt x="353779" y="142240"/>
                </a:lnTo>
                <a:lnTo>
                  <a:pt x="356868" y="138430"/>
                </a:lnTo>
                <a:lnTo>
                  <a:pt x="356868" y="130810"/>
                </a:lnTo>
                <a:lnTo>
                  <a:pt x="354177" y="129540"/>
                </a:lnTo>
                <a:close/>
              </a:path>
              <a:path w="393700" h="384809">
                <a:moveTo>
                  <a:pt x="211867" y="52070"/>
                </a:moveTo>
                <a:lnTo>
                  <a:pt x="208739" y="67310"/>
                </a:lnTo>
                <a:lnTo>
                  <a:pt x="208618" y="68580"/>
                </a:lnTo>
                <a:lnTo>
                  <a:pt x="207789" y="91440"/>
                </a:lnTo>
                <a:lnTo>
                  <a:pt x="206831" y="104140"/>
                </a:lnTo>
                <a:lnTo>
                  <a:pt x="205370" y="116840"/>
                </a:lnTo>
                <a:lnTo>
                  <a:pt x="203407" y="128270"/>
                </a:lnTo>
                <a:lnTo>
                  <a:pt x="205553" y="138430"/>
                </a:lnTo>
                <a:lnTo>
                  <a:pt x="207574" y="143510"/>
                </a:lnTo>
                <a:lnTo>
                  <a:pt x="209449" y="143510"/>
                </a:lnTo>
                <a:lnTo>
                  <a:pt x="241678" y="107950"/>
                </a:lnTo>
                <a:lnTo>
                  <a:pt x="266592" y="72390"/>
                </a:lnTo>
                <a:lnTo>
                  <a:pt x="267423" y="69850"/>
                </a:lnTo>
                <a:lnTo>
                  <a:pt x="243678" y="69850"/>
                </a:lnTo>
                <a:lnTo>
                  <a:pt x="236406" y="68580"/>
                </a:lnTo>
                <a:lnTo>
                  <a:pt x="228680" y="64770"/>
                </a:lnTo>
                <a:lnTo>
                  <a:pt x="220500" y="59690"/>
                </a:lnTo>
                <a:lnTo>
                  <a:pt x="211867" y="52070"/>
                </a:lnTo>
                <a:close/>
              </a:path>
              <a:path w="393700" h="384809">
                <a:moveTo>
                  <a:pt x="150644" y="72390"/>
                </a:moveTo>
                <a:lnTo>
                  <a:pt x="136404" y="72390"/>
                </a:lnTo>
                <a:lnTo>
                  <a:pt x="134938" y="74930"/>
                </a:lnTo>
                <a:lnTo>
                  <a:pt x="134938" y="80010"/>
                </a:lnTo>
                <a:lnTo>
                  <a:pt x="136006" y="81280"/>
                </a:lnTo>
                <a:lnTo>
                  <a:pt x="138152" y="82550"/>
                </a:lnTo>
                <a:lnTo>
                  <a:pt x="141377" y="85090"/>
                </a:lnTo>
                <a:lnTo>
                  <a:pt x="143252" y="87630"/>
                </a:lnTo>
                <a:lnTo>
                  <a:pt x="143796" y="87630"/>
                </a:lnTo>
                <a:lnTo>
                  <a:pt x="159375" y="109220"/>
                </a:lnTo>
                <a:lnTo>
                  <a:pt x="171481" y="124460"/>
                </a:lnTo>
                <a:lnTo>
                  <a:pt x="180116" y="133350"/>
                </a:lnTo>
                <a:lnTo>
                  <a:pt x="185282" y="135890"/>
                </a:lnTo>
                <a:lnTo>
                  <a:pt x="187962" y="134620"/>
                </a:lnTo>
                <a:lnTo>
                  <a:pt x="189313" y="132080"/>
                </a:lnTo>
                <a:lnTo>
                  <a:pt x="189195" y="121920"/>
                </a:lnTo>
                <a:lnTo>
                  <a:pt x="189116" y="116840"/>
                </a:lnTo>
                <a:lnTo>
                  <a:pt x="188998" y="109220"/>
                </a:lnTo>
                <a:lnTo>
                  <a:pt x="188879" y="101600"/>
                </a:lnTo>
                <a:lnTo>
                  <a:pt x="188860" y="100330"/>
                </a:lnTo>
                <a:lnTo>
                  <a:pt x="187669" y="82550"/>
                </a:lnTo>
                <a:lnTo>
                  <a:pt x="187584" y="81280"/>
                </a:lnTo>
                <a:lnTo>
                  <a:pt x="187499" y="80010"/>
                </a:lnTo>
                <a:lnTo>
                  <a:pt x="186468" y="73660"/>
                </a:lnTo>
                <a:lnTo>
                  <a:pt x="155335" y="73660"/>
                </a:lnTo>
                <a:lnTo>
                  <a:pt x="150644" y="72390"/>
                </a:lnTo>
                <a:close/>
              </a:path>
              <a:path w="393700" h="384809">
                <a:moveTo>
                  <a:pt x="182057" y="59690"/>
                </a:moveTo>
                <a:lnTo>
                  <a:pt x="172488" y="66040"/>
                </a:lnTo>
                <a:lnTo>
                  <a:pt x="164734" y="69850"/>
                </a:lnTo>
                <a:lnTo>
                  <a:pt x="158796" y="72390"/>
                </a:lnTo>
                <a:lnTo>
                  <a:pt x="154675" y="73660"/>
                </a:lnTo>
                <a:lnTo>
                  <a:pt x="186468" y="73660"/>
                </a:lnTo>
                <a:lnTo>
                  <a:pt x="185231" y="66040"/>
                </a:lnTo>
                <a:lnTo>
                  <a:pt x="182057" y="59690"/>
                </a:lnTo>
                <a:close/>
              </a:path>
              <a:path w="393700" h="384809">
                <a:moveTo>
                  <a:pt x="267583" y="64770"/>
                </a:moveTo>
                <a:lnTo>
                  <a:pt x="266243" y="64770"/>
                </a:lnTo>
                <a:lnTo>
                  <a:pt x="254966" y="67310"/>
                </a:lnTo>
                <a:lnTo>
                  <a:pt x="247437" y="69850"/>
                </a:lnTo>
                <a:lnTo>
                  <a:pt x="267423" y="69850"/>
                </a:lnTo>
                <a:lnTo>
                  <a:pt x="268253" y="67310"/>
                </a:lnTo>
                <a:lnTo>
                  <a:pt x="268253" y="66040"/>
                </a:lnTo>
                <a:lnTo>
                  <a:pt x="267583" y="64770"/>
                </a:lnTo>
                <a:close/>
              </a:path>
              <a:path w="393700" h="384809">
                <a:moveTo>
                  <a:pt x="152257" y="25400"/>
                </a:moveTo>
                <a:lnTo>
                  <a:pt x="147147" y="25400"/>
                </a:lnTo>
                <a:lnTo>
                  <a:pt x="145199" y="26670"/>
                </a:lnTo>
                <a:lnTo>
                  <a:pt x="141178" y="30480"/>
                </a:lnTo>
                <a:lnTo>
                  <a:pt x="140173" y="33020"/>
                </a:lnTo>
                <a:lnTo>
                  <a:pt x="140173" y="38100"/>
                </a:lnTo>
                <a:lnTo>
                  <a:pt x="142718" y="43180"/>
                </a:lnTo>
                <a:lnTo>
                  <a:pt x="152927" y="58420"/>
                </a:lnTo>
                <a:lnTo>
                  <a:pt x="156550" y="62230"/>
                </a:lnTo>
                <a:lnTo>
                  <a:pt x="161649" y="62230"/>
                </a:lnTo>
                <a:lnTo>
                  <a:pt x="163125" y="59690"/>
                </a:lnTo>
                <a:lnTo>
                  <a:pt x="163125" y="48260"/>
                </a:lnTo>
                <a:lnTo>
                  <a:pt x="161586" y="41910"/>
                </a:lnTo>
                <a:lnTo>
                  <a:pt x="155408" y="27940"/>
                </a:lnTo>
                <a:lnTo>
                  <a:pt x="152257" y="25400"/>
                </a:lnTo>
                <a:close/>
              </a:path>
              <a:path w="393700" h="384809">
                <a:moveTo>
                  <a:pt x="247175" y="20320"/>
                </a:moveTo>
                <a:lnTo>
                  <a:pt x="242338" y="20320"/>
                </a:lnTo>
                <a:lnTo>
                  <a:pt x="239113" y="21590"/>
                </a:lnTo>
                <a:lnTo>
                  <a:pt x="233752" y="27940"/>
                </a:lnTo>
                <a:lnTo>
                  <a:pt x="232411" y="30480"/>
                </a:lnTo>
                <a:lnTo>
                  <a:pt x="232411" y="48260"/>
                </a:lnTo>
                <a:lnTo>
                  <a:pt x="234547" y="55880"/>
                </a:lnTo>
                <a:lnTo>
                  <a:pt x="241531" y="55880"/>
                </a:lnTo>
                <a:lnTo>
                  <a:pt x="244013" y="53340"/>
                </a:lnTo>
                <a:lnTo>
                  <a:pt x="248589" y="46990"/>
                </a:lnTo>
                <a:lnTo>
                  <a:pt x="249730" y="43180"/>
                </a:lnTo>
                <a:lnTo>
                  <a:pt x="249856" y="26670"/>
                </a:lnTo>
                <a:lnTo>
                  <a:pt x="250128" y="22860"/>
                </a:lnTo>
                <a:lnTo>
                  <a:pt x="248515" y="21590"/>
                </a:lnTo>
                <a:lnTo>
                  <a:pt x="247175" y="20320"/>
                </a:lnTo>
                <a:close/>
              </a:path>
            </a:pathLst>
          </a:custGeom>
          <a:solidFill>
            <a:srgbClr val="565565"/>
          </a:solidFill>
        </p:spPr>
        <p:txBody>
          <a:bodyPr wrap="square" lIns="0" tIns="0" rIns="0" bIns="0" rtlCol="0"/>
          <a:lstStyle/>
          <a:p>
            <a:endParaRPr sz="1092">
              <a:solidFill>
                <a:srgbClr val="565565"/>
              </a:solidFill>
            </a:endParaRPr>
          </a:p>
        </p:txBody>
      </p:sp>
      <p:pic>
        <p:nvPicPr>
          <p:cNvPr id="5" name="Graphic 4">
            <a:extLst>
              <a:ext uri="{FF2B5EF4-FFF2-40B4-BE49-F238E27FC236}">
                <a16:creationId xmlns:a16="http://schemas.microsoft.com/office/drawing/2014/main" id="{D26FB981-8908-1B47-CEDD-661011FB31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236033" y="27946"/>
            <a:ext cx="913606" cy="740479"/>
          </a:xfrm>
          <a:prstGeom prst="rect">
            <a:avLst/>
          </a:prstGeom>
        </p:spPr>
      </p:pic>
    </p:spTree>
    <p:extLst>
      <p:ext uri="{BB962C8B-B14F-4D97-AF65-F5344CB8AC3E}">
        <p14:creationId xmlns:p14="http://schemas.microsoft.com/office/powerpoint/2010/main" val="138740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A_ M&amp;E 2 col letter slide plus corner logo Dk Grey">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E52D210C-10C1-4097-BFC9-98B7A2452679}"/>
              </a:ext>
            </a:extLst>
          </p:cNvPr>
          <p:cNvSpPr/>
          <p:nvPr userDrawn="1"/>
        </p:nvSpPr>
        <p:spPr>
          <a:xfrm>
            <a:off x="0" y="6"/>
            <a:ext cx="12192000" cy="6857994"/>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565565"/>
          </a:solidFill>
        </p:spPr>
        <p:txBody>
          <a:bodyPr wrap="square" lIns="0" tIns="0" rIns="0" bIns="0" rtlCol="0"/>
          <a:lstStyle/>
          <a:p>
            <a:endParaRPr sz="1092"/>
          </a:p>
        </p:txBody>
      </p:sp>
      <p:sp>
        <p:nvSpPr>
          <p:cNvPr id="2" name="Text Placeholder 17">
            <a:extLst>
              <a:ext uri="{FF2B5EF4-FFF2-40B4-BE49-F238E27FC236}">
                <a16:creationId xmlns:a16="http://schemas.microsoft.com/office/drawing/2014/main" id="{92135E51-0291-A2ED-1A12-BB9A48EB5F82}"/>
              </a:ext>
            </a:extLst>
          </p:cNvPr>
          <p:cNvSpPr>
            <a:spLocks noGrp="1"/>
          </p:cNvSpPr>
          <p:nvPr>
            <p:ph type="body" sz="quarter" idx="12"/>
          </p:nvPr>
        </p:nvSpPr>
        <p:spPr>
          <a:xfrm>
            <a:off x="6881587" y="3041099"/>
            <a:ext cx="4354446" cy="3188335"/>
          </a:xfrm>
        </p:spPr>
        <p:txBody>
          <a:bodyPr/>
          <a:lstStyle>
            <a:lvl1pPr marL="0" indent="0" algn="ctr">
              <a:buNone/>
              <a:defRPr>
                <a:solidFill>
                  <a:schemeClr val="bg1"/>
                </a:solidFill>
              </a:defRPr>
            </a:lvl1pPr>
            <a:lvl2pPr marL="277246" indent="0" algn="ctr">
              <a:buNone/>
              <a:defRPr>
                <a:solidFill>
                  <a:schemeClr val="bg1"/>
                </a:solidFill>
              </a:defRPr>
            </a:lvl2pPr>
            <a:lvl3pPr marL="554492" indent="0" algn="ctr">
              <a:buNone/>
              <a:defRPr>
                <a:solidFill>
                  <a:schemeClr val="bg1"/>
                </a:solidFill>
              </a:defRPr>
            </a:lvl3pPr>
            <a:lvl4pPr marL="831738" indent="0" algn="ctr">
              <a:buNone/>
              <a:defRPr>
                <a:solidFill>
                  <a:schemeClr val="bg1"/>
                </a:solidFill>
              </a:defRPr>
            </a:lvl4pPr>
            <a:lvl5pPr marL="1108984" indent="0" algn="ctr">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17">
            <a:extLst>
              <a:ext uri="{FF2B5EF4-FFF2-40B4-BE49-F238E27FC236}">
                <a16:creationId xmlns:a16="http://schemas.microsoft.com/office/drawing/2014/main" id="{DBADC646-9882-CFB5-9B28-622597A6395F}"/>
              </a:ext>
            </a:extLst>
          </p:cNvPr>
          <p:cNvSpPr>
            <a:spLocks noGrp="1"/>
          </p:cNvSpPr>
          <p:nvPr>
            <p:ph type="body" sz="quarter" idx="13" hasCustomPrompt="1"/>
          </p:nvPr>
        </p:nvSpPr>
        <p:spPr>
          <a:xfrm>
            <a:off x="6881587" y="1303444"/>
            <a:ext cx="4354446" cy="1558681"/>
          </a:xfrm>
        </p:spPr>
        <p:txBody>
          <a:bodyPr anchor="ctr">
            <a:normAutofit/>
          </a:bodyPr>
          <a:lstStyle>
            <a:lvl1pPr marL="0" indent="0" algn="ctr">
              <a:lnSpc>
                <a:spcPct val="90000"/>
              </a:lnSpc>
              <a:buNone/>
              <a:defRPr sz="2668">
                <a:solidFill>
                  <a:srgbClr val="DBF6F4"/>
                </a:solidFill>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TITLE</a:t>
            </a:r>
          </a:p>
        </p:txBody>
      </p:sp>
      <p:pic>
        <p:nvPicPr>
          <p:cNvPr id="7" name="Picture 6">
            <a:extLst>
              <a:ext uri="{FF2B5EF4-FFF2-40B4-BE49-F238E27FC236}">
                <a16:creationId xmlns:a16="http://schemas.microsoft.com/office/drawing/2014/main" id="{8A7EB7EB-90A6-4AD7-83DE-FA13A7BCE1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353508">
            <a:off x="314245" y="-74288"/>
            <a:ext cx="6439672" cy="6618620"/>
          </a:xfrm>
          <a:prstGeom prst="rect">
            <a:avLst/>
          </a:prstGeom>
          <a:effectLst>
            <a:outerShdw blurRad="416238" dist="38100" dir="5400000" sx="104000" sy="104000" algn="t" rotWithShape="0">
              <a:prstClr val="black">
                <a:alpha val="12406"/>
              </a:prstClr>
            </a:outerShdw>
          </a:effectLst>
        </p:spPr>
      </p:pic>
      <p:sp>
        <p:nvSpPr>
          <p:cNvPr id="8" name="Text Placeholder 17">
            <a:extLst>
              <a:ext uri="{FF2B5EF4-FFF2-40B4-BE49-F238E27FC236}">
                <a16:creationId xmlns:a16="http://schemas.microsoft.com/office/drawing/2014/main" id="{59C45745-2ECC-8D94-1DB0-3525FBE32081}"/>
              </a:ext>
            </a:extLst>
          </p:cNvPr>
          <p:cNvSpPr>
            <a:spLocks noGrp="1"/>
          </p:cNvSpPr>
          <p:nvPr>
            <p:ph type="body" sz="quarter" idx="14" hasCustomPrompt="1"/>
          </p:nvPr>
        </p:nvSpPr>
        <p:spPr>
          <a:xfrm rot="21370705">
            <a:off x="883523" y="2065995"/>
            <a:ext cx="5181660" cy="2443793"/>
          </a:xfrm>
        </p:spPr>
        <p:txBody>
          <a:bodyPr anchor="ctr">
            <a:normAutofit/>
          </a:bodyPr>
          <a:lstStyle>
            <a:lvl1pPr marL="0" indent="0" algn="ctr">
              <a:lnSpc>
                <a:spcPct val="150000"/>
              </a:lnSpc>
              <a:buNone/>
              <a:defRPr sz="1213" b="0" i="0" spc="364" baseline="0">
                <a:latin typeface="Gabarito Medium" pitchFamily="2" charset="77"/>
              </a:defRPr>
            </a:lvl1pPr>
            <a:lvl2pPr marL="277246" indent="0" algn="ctr">
              <a:buNone/>
              <a:defRPr>
                <a:latin typeface="Meie Script" pitchFamily="2" charset="77"/>
              </a:defRPr>
            </a:lvl2pPr>
            <a:lvl3pPr marL="554492" indent="0" algn="ctr">
              <a:buNone/>
              <a:defRPr>
                <a:latin typeface="Meie Script" pitchFamily="2" charset="77"/>
              </a:defRPr>
            </a:lvl3pPr>
            <a:lvl4pPr marL="831738" indent="0" algn="ctr">
              <a:buNone/>
              <a:defRPr>
                <a:latin typeface="Meie Script" pitchFamily="2" charset="77"/>
              </a:defRPr>
            </a:lvl4pPr>
            <a:lvl5pPr marL="1108984" indent="0" algn="ctr">
              <a:buNone/>
              <a:defRPr>
                <a:latin typeface="Meie Script" pitchFamily="2" charset="77"/>
              </a:defRPr>
            </a:lvl5pPr>
          </a:lstStyle>
          <a:p>
            <a:pPr lvl="0"/>
            <a:r>
              <a:rPr lang="en-GB"/>
              <a:t>CLICK TO EDIT MASTER TITLE</a:t>
            </a:r>
            <a:endParaRPr lang="en-US"/>
          </a:p>
        </p:txBody>
      </p:sp>
      <p:sp>
        <p:nvSpPr>
          <p:cNvPr id="11" name="Text Placeholder 17">
            <a:extLst>
              <a:ext uri="{FF2B5EF4-FFF2-40B4-BE49-F238E27FC236}">
                <a16:creationId xmlns:a16="http://schemas.microsoft.com/office/drawing/2014/main" id="{702D1677-E513-8798-0285-437E448A0C6F}"/>
              </a:ext>
            </a:extLst>
          </p:cNvPr>
          <p:cNvSpPr>
            <a:spLocks noGrp="1"/>
          </p:cNvSpPr>
          <p:nvPr>
            <p:ph type="body" sz="quarter" idx="15" hasCustomPrompt="1"/>
          </p:nvPr>
        </p:nvSpPr>
        <p:spPr>
          <a:xfrm rot="21370705">
            <a:off x="1039393" y="4587273"/>
            <a:ext cx="5181660" cy="666797"/>
          </a:xfrm>
        </p:spPr>
        <p:txBody>
          <a:bodyPr anchor="ctr">
            <a:normAutofit/>
          </a:bodyPr>
          <a:lstStyle>
            <a:lvl1pPr marL="0" indent="0" algn="ctr">
              <a:lnSpc>
                <a:spcPct val="125000"/>
              </a:lnSpc>
              <a:buNone/>
              <a:defRPr sz="1940" b="0" i="0" spc="0" baseline="0">
                <a:latin typeface="Meie Script" pitchFamily="2" charset="77"/>
              </a:defRPr>
            </a:lvl1pPr>
            <a:lvl2pPr marL="277246" indent="0" algn="ctr">
              <a:buNone/>
              <a:defRPr>
                <a:latin typeface="Meie Script" pitchFamily="2" charset="77"/>
              </a:defRPr>
            </a:lvl2pPr>
            <a:lvl3pPr marL="554492" indent="0" algn="ctr">
              <a:buNone/>
              <a:defRPr>
                <a:latin typeface="Meie Script" pitchFamily="2" charset="77"/>
              </a:defRPr>
            </a:lvl3pPr>
            <a:lvl4pPr marL="831738" indent="0" algn="ctr">
              <a:buNone/>
              <a:defRPr>
                <a:latin typeface="Meie Script" pitchFamily="2" charset="77"/>
              </a:defRPr>
            </a:lvl4pPr>
            <a:lvl5pPr marL="1108984" indent="0" algn="ctr">
              <a:buNone/>
              <a:defRPr>
                <a:latin typeface="Meie Script" pitchFamily="2" charset="77"/>
              </a:defRPr>
            </a:lvl5pPr>
          </a:lstStyle>
          <a:p>
            <a:pPr lvl="0"/>
            <a:r>
              <a:rPr lang="en-GB"/>
              <a:t>Click to edit master title</a:t>
            </a:r>
            <a:endParaRPr lang="en-US"/>
          </a:p>
        </p:txBody>
      </p:sp>
      <p:sp>
        <p:nvSpPr>
          <p:cNvPr id="3" name="Text Placeholder 14">
            <a:extLst>
              <a:ext uri="{FF2B5EF4-FFF2-40B4-BE49-F238E27FC236}">
                <a16:creationId xmlns:a16="http://schemas.microsoft.com/office/drawing/2014/main" id="{AB7F7B21-52FF-F315-B42F-9B7D00869178}"/>
              </a:ext>
            </a:extLst>
          </p:cNvPr>
          <p:cNvSpPr>
            <a:spLocks noGrp="1"/>
          </p:cNvSpPr>
          <p:nvPr>
            <p:ph type="body" sz="quarter" idx="18" hasCustomPrompt="1"/>
          </p:nvPr>
        </p:nvSpPr>
        <p:spPr>
          <a:xfrm>
            <a:off x="4272592" y="401203"/>
            <a:ext cx="3646817" cy="162917"/>
          </a:xfrm>
        </p:spPr>
        <p:txBody>
          <a:bodyPr>
            <a:noAutofit/>
          </a:bodyPr>
          <a:lstStyle>
            <a:lvl1pPr marL="0" indent="0" algn="ctr">
              <a:buNone/>
              <a:defRPr sz="637" b="0" i="0" spc="91" baseline="0">
                <a:solidFill>
                  <a:schemeClr val="bg1"/>
                </a:solidFill>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SECTION TITLE</a:t>
            </a:r>
            <a:endParaRPr lang="en-US"/>
          </a:p>
        </p:txBody>
      </p:sp>
      <p:sp>
        <p:nvSpPr>
          <p:cNvPr id="4" name="object 7">
            <a:extLst>
              <a:ext uri="{FF2B5EF4-FFF2-40B4-BE49-F238E27FC236}">
                <a16:creationId xmlns:a16="http://schemas.microsoft.com/office/drawing/2014/main" id="{F4DE67DB-4CB0-7A13-7E71-E14BC89C8274}"/>
              </a:ext>
            </a:extLst>
          </p:cNvPr>
          <p:cNvSpPr/>
          <p:nvPr userDrawn="1"/>
        </p:nvSpPr>
        <p:spPr>
          <a:xfrm>
            <a:off x="6014464" y="194458"/>
            <a:ext cx="163074" cy="159381"/>
          </a:xfrm>
          <a:custGeom>
            <a:avLst/>
            <a:gdLst/>
            <a:ahLst/>
            <a:cxnLst/>
            <a:rect l="l" t="t" r="r" b="b"/>
            <a:pathLst>
              <a:path w="393700" h="384809">
                <a:moveTo>
                  <a:pt x="6450" y="0"/>
                </a:moveTo>
                <a:lnTo>
                  <a:pt x="3361" y="0"/>
                </a:lnTo>
                <a:lnTo>
                  <a:pt x="670" y="2540"/>
                </a:lnTo>
                <a:lnTo>
                  <a:pt x="0" y="2540"/>
                </a:lnTo>
                <a:lnTo>
                  <a:pt x="0" y="3810"/>
                </a:lnTo>
                <a:lnTo>
                  <a:pt x="3826" y="10160"/>
                </a:lnTo>
                <a:lnTo>
                  <a:pt x="15305" y="21590"/>
                </a:lnTo>
                <a:lnTo>
                  <a:pt x="34438" y="39370"/>
                </a:lnTo>
                <a:lnTo>
                  <a:pt x="106033" y="101600"/>
                </a:lnTo>
                <a:lnTo>
                  <a:pt x="127307" y="121920"/>
                </a:lnTo>
                <a:lnTo>
                  <a:pt x="147827" y="142240"/>
                </a:lnTo>
                <a:lnTo>
                  <a:pt x="156612" y="151130"/>
                </a:lnTo>
                <a:lnTo>
                  <a:pt x="164840" y="158750"/>
                </a:lnTo>
                <a:lnTo>
                  <a:pt x="172515" y="167640"/>
                </a:lnTo>
                <a:lnTo>
                  <a:pt x="179638" y="175260"/>
                </a:lnTo>
                <a:lnTo>
                  <a:pt x="178497" y="176530"/>
                </a:lnTo>
                <a:lnTo>
                  <a:pt x="173931" y="182880"/>
                </a:lnTo>
                <a:lnTo>
                  <a:pt x="172801" y="185420"/>
                </a:lnTo>
                <a:lnTo>
                  <a:pt x="172801" y="190500"/>
                </a:lnTo>
                <a:lnTo>
                  <a:pt x="173732" y="193040"/>
                </a:lnTo>
                <a:lnTo>
                  <a:pt x="175617" y="195580"/>
                </a:lnTo>
                <a:lnTo>
                  <a:pt x="178036" y="198120"/>
                </a:lnTo>
                <a:lnTo>
                  <a:pt x="179376" y="200660"/>
                </a:lnTo>
                <a:lnTo>
                  <a:pt x="179638" y="200660"/>
                </a:lnTo>
                <a:lnTo>
                  <a:pt x="164159" y="219710"/>
                </a:lnTo>
                <a:lnTo>
                  <a:pt x="145508" y="240030"/>
                </a:lnTo>
                <a:lnTo>
                  <a:pt x="123684" y="264160"/>
                </a:lnTo>
                <a:lnTo>
                  <a:pt x="98688" y="289560"/>
                </a:lnTo>
                <a:lnTo>
                  <a:pt x="70161" y="320040"/>
                </a:lnTo>
                <a:lnTo>
                  <a:pt x="46621" y="344170"/>
                </a:lnTo>
                <a:lnTo>
                  <a:pt x="28068" y="364490"/>
                </a:lnTo>
                <a:lnTo>
                  <a:pt x="14502" y="378460"/>
                </a:lnTo>
                <a:lnTo>
                  <a:pt x="15308" y="383540"/>
                </a:lnTo>
                <a:lnTo>
                  <a:pt x="16920" y="384810"/>
                </a:lnTo>
                <a:lnTo>
                  <a:pt x="19339" y="384810"/>
                </a:lnTo>
                <a:lnTo>
                  <a:pt x="23943" y="382270"/>
                </a:lnTo>
                <a:lnTo>
                  <a:pt x="34943" y="370840"/>
                </a:lnTo>
                <a:lnTo>
                  <a:pt x="52340" y="353060"/>
                </a:lnTo>
                <a:lnTo>
                  <a:pt x="76133" y="327660"/>
                </a:lnTo>
                <a:lnTo>
                  <a:pt x="85416" y="318770"/>
                </a:lnTo>
                <a:lnTo>
                  <a:pt x="157094" y="241300"/>
                </a:lnTo>
                <a:lnTo>
                  <a:pt x="169853" y="227330"/>
                </a:lnTo>
                <a:lnTo>
                  <a:pt x="179544" y="217170"/>
                </a:lnTo>
                <a:lnTo>
                  <a:pt x="186164" y="212090"/>
                </a:lnTo>
                <a:lnTo>
                  <a:pt x="189711" y="209550"/>
                </a:lnTo>
                <a:lnTo>
                  <a:pt x="205951" y="209550"/>
                </a:lnTo>
                <a:lnTo>
                  <a:pt x="207438" y="208280"/>
                </a:lnTo>
                <a:lnTo>
                  <a:pt x="223978" y="208280"/>
                </a:lnTo>
                <a:lnTo>
                  <a:pt x="220851" y="204470"/>
                </a:lnTo>
                <a:lnTo>
                  <a:pt x="219113" y="200660"/>
                </a:lnTo>
                <a:lnTo>
                  <a:pt x="220317" y="198120"/>
                </a:lnTo>
                <a:lnTo>
                  <a:pt x="225155" y="194310"/>
                </a:lnTo>
                <a:lnTo>
                  <a:pt x="226370" y="193040"/>
                </a:lnTo>
                <a:lnTo>
                  <a:pt x="226370" y="190500"/>
                </a:lnTo>
                <a:lnTo>
                  <a:pt x="224883" y="187960"/>
                </a:lnTo>
                <a:lnTo>
                  <a:pt x="221940" y="184150"/>
                </a:lnTo>
                <a:lnTo>
                  <a:pt x="218977" y="181610"/>
                </a:lnTo>
                <a:lnTo>
                  <a:pt x="217501" y="179070"/>
                </a:lnTo>
                <a:lnTo>
                  <a:pt x="217501" y="177800"/>
                </a:lnTo>
                <a:lnTo>
                  <a:pt x="226273" y="167640"/>
                </a:lnTo>
                <a:lnTo>
                  <a:pt x="188905" y="167640"/>
                </a:lnTo>
                <a:lnTo>
                  <a:pt x="184676" y="163830"/>
                </a:lnTo>
                <a:lnTo>
                  <a:pt x="175210" y="156210"/>
                </a:lnTo>
                <a:lnTo>
                  <a:pt x="140571" y="123190"/>
                </a:lnTo>
                <a:lnTo>
                  <a:pt x="72804" y="59690"/>
                </a:lnTo>
                <a:lnTo>
                  <a:pt x="39451" y="29210"/>
                </a:lnTo>
                <a:lnTo>
                  <a:pt x="6450" y="0"/>
                </a:lnTo>
                <a:close/>
              </a:path>
              <a:path w="393700" h="384809">
                <a:moveTo>
                  <a:pt x="223978" y="208280"/>
                </a:moveTo>
                <a:lnTo>
                  <a:pt x="208244" y="208280"/>
                </a:lnTo>
                <a:lnTo>
                  <a:pt x="213351" y="212090"/>
                </a:lnTo>
                <a:lnTo>
                  <a:pt x="225860" y="223520"/>
                </a:lnTo>
                <a:lnTo>
                  <a:pt x="245773" y="242570"/>
                </a:lnTo>
                <a:lnTo>
                  <a:pt x="273091" y="270510"/>
                </a:lnTo>
                <a:lnTo>
                  <a:pt x="321374" y="318770"/>
                </a:lnTo>
                <a:lnTo>
                  <a:pt x="356264" y="353060"/>
                </a:lnTo>
                <a:lnTo>
                  <a:pt x="377760" y="373380"/>
                </a:lnTo>
                <a:lnTo>
                  <a:pt x="385862" y="379730"/>
                </a:lnTo>
                <a:lnTo>
                  <a:pt x="390700" y="379730"/>
                </a:lnTo>
                <a:lnTo>
                  <a:pt x="393118" y="378460"/>
                </a:lnTo>
                <a:lnTo>
                  <a:pt x="393118" y="373380"/>
                </a:lnTo>
                <a:lnTo>
                  <a:pt x="391430" y="368300"/>
                </a:lnTo>
                <a:lnTo>
                  <a:pt x="386367" y="361950"/>
                </a:lnTo>
                <a:lnTo>
                  <a:pt x="377931" y="353060"/>
                </a:lnTo>
                <a:lnTo>
                  <a:pt x="366124" y="342900"/>
                </a:lnTo>
                <a:lnTo>
                  <a:pt x="331792" y="312420"/>
                </a:lnTo>
                <a:lnTo>
                  <a:pt x="319081" y="299720"/>
                </a:lnTo>
                <a:lnTo>
                  <a:pt x="309341" y="290830"/>
                </a:lnTo>
                <a:lnTo>
                  <a:pt x="297429" y="278130"/>
                </a:lnTo>
                <a:lnTo>
                  <a:pt x="266217" y="247650"/>
                </a:lnTo>
                <a:lnTo>
                  <a:pt x="234751" y="219710"/>
                </a:lnTo>
                <a:lnTo>
                  <a:pt x="226063" y="210820"/>
                </a:lnTo>
                <a:lnTo>
                  <a:pt x="223978" y="208280"/>
                </a:lnTo>
                <a:close/>
              </a:path>
              <a:path w="393700" h="384809">
                <a:moveTo>
                  <a:pt x="160445" y="311150"/>
                </a:moveTo>
                <a:lnTo>
                  <a:pt x="155607" y="311150"/>
                </a:lnTo>
                <a:lnTo>
                  <a:pt x="152990" y="314960"/>
                </a:lnTo>
                <a:lnTo>
                  <a:pt x="147890" y="326390"/>
                </a:lnTo>
                <a:lnTo>
                  <a:pt x="146613" y="332740"/>
                </a:lnTo>
                <a:lnTo>
                  <a:pt x="146613" y="346710"/>
                </a:lnTo>
                <a:lnTo>
                  <a:pt x="148623" y="350520"/>
                </a:lnTo>
                <a:lnTo>
                  <a:pt x="154801" y="350520"/>
                </a:lnTo>
                <a:lnTo>
                  <a:pt x="157827" y="346710"/>
                </a:lnTo>
                <a:lnTo>
                  <a:pt x="165607" y="332740"/>
                </a:lnTo>
                <a:lnTo>
                  <a:pt x="167565" y="327660"/>
                </a:lnTo>
                <a:lnTo>
                  <a:pt x="167565" y="321310"/>
                </a:lnTo>
                <a:lnTo>
                  <a:pt x="166549" y="318770"/>
                </a:lnTo>
                <a:lnTo>
                  <a:pt x="162529" y="313690"/>
                </a:lnTo>
                <a:lnTo>
                  <a:pt x="160445" y="311150"/>
                </a:lnTo>
                <a:close/>
              </a:path>
              <a:path w="393700" h="384809">
                <a:moveTo>
                  <a:pt x="242882" y="313690"/>
                </a:moveTo>
                <a:lnTo>
                  <a:pt x="238851" y="313690"/>
                </a:lnTo>
                <a:lnTo>
                  <a:pt x="236840" y="317500"/>
                </a:lnTo>
                <a:lnTo>
                  <a:pt x="236840" y="331470"/>
                </a:lnTo>
                <a:lnTo>
                  <a:pt x="238045" y="335280"/>
                </a:lnTo>
                <a:lnTo>
                  <a:pt x="242882" y="344170"/>
                </a:lnTo>
                <a:lnTo>
                  <a:pt x="245563" y="345440"/>
                </a:lnTo>
                <a:lnTo>
                  <a:pt x="252809" y="345440"/>
                </a:lnTo>
                <a:lnTo>
                  <a:pt x="255636" y="342900"/>
                </a:lnTo>
                <a:lnTo>
                  <a:pt x="256976" y="336550"/>
                </a:lnTo>
                <a:lnTo>
                  <a:pt x="253378" y="326390"/>
                </a:lnTo>
                <a:lnTo>
                  <a:pt x="249827" y="320040"/>
                </a:lnTo>
                <a:lnTo>
                  <a:pt x="246327" y="314960"/>
                </a:lnTo>
                <a:lnTo>
                  <a:pt x="242882" y="313690"/>
                </a:lnTo>
                <a:close/>
              </a:path>
              <a:path w="393700" h="384809">
                <a:moveTo>
                  <a:pt x="193264" y="300990"/>
                </a:moveTo>
                <a:lnTo>
                  <a:pt x="155880" y="300990"/>
                </a:lnTo>
                <a:lnTo>
                  <a:pt x="163932" y="302260"/>
                </a:lnTo>
                <a:lnTo>
                  <a:pt x="171450" y="304800"/>
                </a:lnTo>
                <a:lnTo>
                  <a:pt x="185418" y="316230"/>
                </a:lnTo>
                <a:lnTo>
                  <a:pt x="188632" y="320040"/>
                </a:lnTo>
                <a:lnTo>
                  <a:pt x="189177" y="320040"/>
                </a:lnTo>
                <a:lnTo>
                  <a:pt x="190381" y="316230"/>
                </a:lnTo>
                <a:lnTo>
                  <a:pt x="193072" y="303530"/>
                </a:lnTo>
                <a:lnTo>
                  <a:pt x="193168" y="302260"/>
                </a:lnTo>
                <a:lnTo>
                  <a:pt x="193264" y="300990"/>
                </a:lnTo>
                <a:close/>
              </a:path>
              <a:path w="393700" h="384809">
                <a:moveTo>
                  <a:pt x="211459" y="234950"/>
                </a:moveTo>
                <a:lnTo>
                  <a:pt x="205019" y="234950"/>
                </a:lnTo>
                <a:lnTo>
                  <a:pt x="203407" y="236220"/>
                </a:lnTo>
                <a:lnTo>
                  <a:pt x="203407" y="243840"/>
                </a:lnTo>
                <a:lnTo>
                  <a:pt x="204611" y="251460"/>
                </a:lnTo>
                <a:lnTo>
                  <a:pt x="207030" y="264160"/>
                </a:lnTo>
                <a:lnTo>
                  <a:pt x="208618" y="274320"/>
                </a:lnTo>
                <a:lnTo>
                  <a:pt x="209754" y="283210"/>
                </a:lnTo>
                <a:lnTo>
                  <a:pt x="210095" y="288290"/>
                </a:lnTo>
                <a:lnTo>
                  <a:pt x="210180" y="289560"/>
                </a:lnTo>
                <a:lnTo>
                  <a:pt x="210265" y="290830"/>
                </a:lnTo>
                <a:lnTo>
                  <a:pt x="210350" y="292100"/>
                </a:lnTo>
                <a:lnTo>
                  <a:pt x="210468" y="294640"/>
                </a:lnTo>
                <a:lnTo>
                  <a:pt x="210566" y="298450"/>
                </a:lnTo>
                <a:lnTo>
                  <a:pt x="210663" y="302260"/>
                </a:lnTo>
                <a:lnTo>
                  <a:pt x="212810" y="308610"/>
                </a:lnTo>
                <a:lnTo>
                  <a:pt x="214810" y="312420"/>
                </a:lnTo>
                <a:lnTo>
                  <a:pt x="217228" y="312420"/>
                </a:lnTo>
                <a:lnTo>
                  <a:pt x="227574" y="300990"/>
                </a:lnTo>
                <a:lnTo>
                  <a:pt x="232139" y="299720"/>
                </a:lnTo>
                <a:lnTo>
                  <a:pt x="259803" y="299720"/>
                </a:lnTo>
                <a:lnTo>
                  <a:pt x="259803" y="295910"/>
                </a:lnTo>
                <a:lnTo>
                  <a:pt x="249730" y="284480"/>
                </a:lnTo>
                <a:lnTo>
                  <a:pt x="243361" y="276860"/>
                </a:lnTo>
                <a:lnTo>
                  <a:pt x="237949" y="270510"/>
                </a:lnTo>
                <a:lnTo>
                  <a:pt x="233493" y="264160"/>
                </a:lnTo>
                <a:lnTo>
                  <a:pt x="229992" y="260350"/>
                </a:lnTo>
                <a:lnTo>
                  <a:pt x="225961" y="254000"/>
                </a:lnTo>
                <a:lnTo>
                  <a:pt x="222139" y="247650"/>
                </a:lnTo>
                <a:lnTo>
                  <a:pt x="214883" y="237490"/>
                </a:lnTo>
                <a:lnTo>
                  <a:pt x="211459" y="234950"/>
                </a:lnTo>
                <a:close/>
              </a:path>
              <a:path w="393700" h="384809">
                <a:moveTo>
                  <a:pt x="186622" y="238760"/>
                </a:moveTo>
                <a:lnTo>
                  <a:pt x="181795" y="238760"/>
                </a:lnTo>
                <a:lnTo>
                  <a:pt x="177628" y="242570"/>
                </a:lnTo>
                <a:lnTo>
                  <a:pt x="171984" y="251460"/>
                </a:lnTo>
                <a:lnTo>
                  <a:pt x="165969" y="260350"/>
                </a:lnTo>
                <a:lnTo>
                  <a:pt x="161212" y="266700"/>
                </a:lnTo>
                <a:lnTo>
                  <a:pt x="157716" y="271780"/>
                </a:lnTo>
                <a:lnTo>
                  <a:pt x="155482" y="274320"/>
                </a:lnTo>
                <a:lnTo>
                  <a:pt x="151712" y="278130"/>
                </a:lnTo>
                <a:lnTo>
                  <a:pt x="139765" y="288290"/>
                </a:lnTo>
                <a:lnTo>
                  <a:pt x="137754" y="292100"/>
                </a:lnTo>
                <a:lnTo>
                  <a:pt x="137754" y="300990"/>
                </a:lnTo>
                <a:lnTo>
                  <a:pt x="139367" y="302260"/>
                </a:lnTo>
                <a:lnTo>
                  <a:pt x="150508" y="302260"/>
                </a:lnTo>
                <a:lnTo>
                  <a:pt x="155880" y="300990"/>
                </a:lnTo>
                <a:lnTo>
                  <a:pt x="193264" y="300990"/>
                </a:lnTo>
                <a:lnTo>
                  <a:pt x="193647" y="295910"/>
                </a:lnTo>
                <a:lnTo>
                  <a:pt x="193540" y="276860"/>
                </a:lnTo>
                <a:lnTo>
                  <a:pt x="192935" y="267970"/>
                </a:lnTo>
                <a:lnTo>
                  <a:pt x="191927" y="259080"/>
                </a:lnTo>
                <a:lnTo>
                  <a:pt x="190517" y="252730"/>
                </a:lnTo>
                <a:lnTo>
                  <a:pt x="188632" y="243840"/>
                </a:lnTo>
                <a:lnTo>
                  <a:pt x="186622" y="238760"/>
                </a:lnTo>
                <a:close/>
              </a:path>
              <a:path w="393700" h="384809">
                <a:moveTo>
                  <a:pt x="259803" y="299720"/>
                </a:moveTo>
                <a:lnTo>
                  <a:pt x="246505" y="299720"/>
                </a:lnTo>
                <a:lnTo>
                  <a:pt x="252945" y="302260"/>
                </a:lnTo>
                <a:lnTo>
                  <a:pt x="257918" y="302260"/>
                </a:lnTo>
                <a:lnTo>
                  <a:pt x="259803" y="300990"/>
                </a:lnTo>
                <a:lnTo>
                  <a:pt x="259803" y="299720"/>
                </a:lnTo>
                <a:close/>
              </a:path>
              <a:path w="393700" h="384809">
                <a:moveTo>
                  <a:pt x="162330" y="193040"/>
                </a:moveTo>
                <a:lnTo>
                  <a:pt x="138561" y="193040"/>
                </a:lnTo>
                <a:lnTo>
                  <a:pt x="122450" y="194310"/>
                </a:lnTo>
                <a:lnTo>
                  <a:pt x="102311" y="196850"/>
                </a:lnTo>
                <a:lnTo>
                  <a:pt x="89149" y="198120"/>
                </a:lnTo>
                <a:lnTo>
                  <a:pt x="81369" y="198120"/>
                </a:lnTo>
                <a:lnTo>
                  <a:pt x="76259" y="199390"/>
                </a:lnTo>
                <a:lnTo>
                  <a:pt x="73715" y="201930"/>
                </a:lnTo>
                <a:lnTo>
                  <a:pt x="73715" y="208280"/>
                </a:lnTo>
                <a:lnTo>
                  <a:pt x="76594" y="213360"/>
                </a:lnTo>
                <a:lnTo>
                  <a:pt x="88143" y="224790"/>
                </a:lnTo>
                <a:lnTo>
                  <a:pt x="91033" y="229870"/>
                </a:lnTo>
                <a:lnTo>
                  <a:pt x="91033" y="236220"/>
                </a:lnTo>
                <a:lnTo>
                  <a:pt x="90363" y="238760"/>
                </a:lnTo>
                <a:lnTo>
                  <a:pt x="87672" y="246380"/>
                </a:lnTo>
                <a:lnTo>
                  <a:pt x="87002" y="250190"/>
                </a:lnTo>
                <a:lnTo>
                  <a:pt x="87002" y="254000"/>
                </a:lnTo>
                <a:lnTo>
                  <a:pt x="88342" y="255270"/>
                </a:lnTo>
                <a:lnTo>
                  <a:pt x="91033" y="255270"/>
                </a:lnTo>
                <a:lnTo>
                  <a:pt x="95386" y="254000"/>
                </a:lnTo>
                <a:lnTo>
                  <a:pt x="103214" y="248920"/>
                </a:lnTo>
                <a:lnTo>
                  <a:pt x="114516" y="241300"/>
                </a:lnTo>
                <a:lnTo>
                  <a:pt x="129294" y="228600"/>
                </a:lnTo>
                <a:lnTo>
                  <a:pt x="143746" y="217170"/>
                </a:lnTo>
                <a:lnTo>
                  <a:pt x="154069" y="207010"/>
                </a:lnTo>
                <a:lnTo>
                  <a:pt x="160264" y="200660"/>
                </a:lnTo>
                <a:lnTo>
                  <a:pt x="162330" y="195580"/>
                </a:lnTo>
                <a:lnTo>
                  <a:pt x="162330" y="193040"/>
                </a:lnTo>
                <a:close/>
              </a:path>
              <a:path w="393700" h="384809">
                <a:moveTo>
                  <a:pt x="269059" y="194310"/>
                </a:moveTo>
                <a:lnTo>
                  <a:pt x="253217" y="194310"/>
                </a:lnTo>
                <a:lnTo>
                  <a:pt x="247311" y="198120"/>
                </a:lnTo>
                <a:lnTo>
                  <a:pt x="247311" y="205740"/>
                </a:lnTo>
                <a:lnTo>
                  <a:pt x="249730" y="209550"/>
                </a:lnTo>
                <a:lnTo>
                  <a:pt x="254557" y="213360"/>
                </a:lnTo>
                <a:lnTo>
                  <a:pt x="256242" y="214630"/>
                </a:lnTo>
                <a:lnTo>
                  <a:pt x="260495" y="217170"/>
                </a:lnTo>
                <a:lnTo>
                  <a:pt x="267319" y="222250"/>
                </a:lnTo>
                <a:lnTo>
                  <a:pt x="276714" y="229870"/>
                </a:lnTo>
                <a:lnTo>
                  <a:pt x="290459" y="240030"/>
                </a:lnTo>
                <a:lnTo>
                  <a:pt x="301082" y="246380"/>
                </a:lnTo>
                <a:lnTo>
                  <a:pt x="308584" y="250190"/>
                </a:lnTo>
                <a:lnTo>
                  <a:pt x="312964" y="252730"/>
                </a:lnTo>
                <a:lnTo>
                  <a:pt x="316995" y="252730"/>
                </a:lnTo>
                <a:lnTo>
                  <a:pt x="319005" y="250190"/>
                </a:lnTo>
                <a:lnTo>
                  <a:pt x="319005" y="245110"/>
                </a:lnTo>
                <a:lnTo>
                  <a:pt x="317864" y="241300"/>
                </a:lnTo>
                <a:lnTo>
                  <a:pt x="313299" y="232410"/>
                </a:lnTo>
                <a:lnTo>
                  <a:pt x="312158" y="229870"/>
                </a:lnTo>
                <a:lnTo>
                  <a:pt x="312158" y="227330"/>
                </a:lnTo>
                <a:lnTo>
                  <a:pt x="314712" y="222250"/>
                </a:lnTo>
                <a:lnTo>
                  <a:pt x="324911" y="209550"/>
                </a:lnTo>
                <a:lnTo>
                  <a:pt x="327466" y="204470"/>
                </a:lnTo>
                <a:lnTo>
                  <a:pt x="327466" y="198120"/>
                </a:lnTo>
                <a:lnTo>
                  <a:pt x="293561" y="198120"/>
                </a:lnTo>
                <a:lnTo>
                  <a:pt x="275572" y="195580"/>
                </a:lnTo>
                <a:lnTo>
                  <a:pt x="269059" y="194310"/>
                </a:lnTo>
                <a:close/>
              </a:path>
              <a:path w="393700" h="384809">
                <a:moveTo>
                  <a:pt x="76929" y="224790"/>
                </a:moveTo>
                <a:lnTo>
                  <a:pt x="69683" y="224790"/>
                </a:lnTo>
                <a:lnTo>
                  <a:pt x="55233" y="226060"/>
                </a:lnTo>
                <a:lnTo>
                  <a:pt x="44913" y="228600"/>
                </a:lnTo>
                <a:lnTo>
                  <a:pt x="38722" y="232410"/>
                </a:lnTo>
                <a:lnTo>
                  <a:pt x="36658" y="237490"/>
                </a:lnTo>
                <a:lnTo>
                  <a:pt x="36658" y="240030"/>
                </a:lnTo>
                <a:lnTo>
                  <a:pt x="38532" y="242570"/>
                </a:lnTo>
                <a:lnTo>
                  <a:pt x="46050" y="247650"/>
                </a:lnTo>
                <a:lnTo>
                  <a:pt x="49401" y="248920"/>
                </a:lnTo>
                <a:lnTo>
                  <a:pt x="60417" y="248920"/>
                </a:lnTo>
                <a:lnTo>
                  <a:pt x="67128" y="246380"/>
                </a:lnTo>
                <a:lnTo>
                  <a:pt x="77871" y="240030"/>
                </a:lnTo>
                <a:lnTo>
                  <a:pt x="80562" y="234950"/>
                </a:lnTo>
                <a:lnTo>
                  <a:pt x="80562" y="226060"/>
                </a:lnTo>
                <a:lnTo>
                  <a:pt x="76929" y="224790"/>
                </a:lnTo>
                <a:close/>
              </a:path>
              <a:path w="393700" h="384809">
                <a:moveTo>
                  <a:pt x="355517" y="219710"/>
                </a:moveTo>
                <a:lnTo>
                  <a:pt x="342900" y="219710"/>
                </a:lnTo>
                <a:lnTo>
                  <a:pt x="335382" y="222250"/>
                </a:lnTo>
                <a:lnTo>
                  <a:pt x="324639" y="226060"/>
                </a:lnTo>
                <a:lnTo>
                  <a:pt x="324639" y="229870"/>
                </a:lnTo>
                <a:lnTo>
                  <a:pt x="333226" y="233680"/>
                </a:lnTo>
                <a:lnTo>
                  <a:pt x="340454" y="236220"/>
                </a:lnTo>
                <a:lnTo>
                  <a:pt x="346321" y="238760"/>
                </a:lnTo>
                <a:lnTo>
                  <a:pt x="357800" y="238760"/>
                </a:lnTo>
                <a:lnTo>
                  <a:pt x="361297" y="236220"/>
                </a:lnTo>
                <a:lnTo>
                  <a:pt x="361297" y="227330"/>
                </a:lnTo>
                <a:lnTo>
                  <a:pt x="360219" y="222250"/>
                </a:lnTo>
                <a:lnTo>
                  <a:pt x="355517" y="219710"/>
                </a:lnTo>
                <a:close/>
              </a:path>
              <a:path w="393700" h="384809">
                <a:moveTo>
                  <a:pt x="205951" y="209550"/>
                </a:moveTo>
                <a:lnTo>
                  <a:pt x="190517" y="209550"/>
                </a:lnTo>
                <a:lnTo>
                  <a:pt x="191784" y="210820"/>
                </a:lnTo>
                <a:lnTo>
                  <a:pt x="195282" y="213360"/>
                </a:lnTo>
                <a:lnTo>
                  <a:pt x="196695" y="214630"/>
                </a:lnTo>
                <a:lnTo>
                  <a:pt x="199648" y="214630"/>
                </a:lnTo>
                <a:lnTo>
                  <a:pt x="201658" y="213360"/>
                </a:lnTo>
                <a:lnTo>
                  <a:pt x="205951" y="209550"/>
                </a:lnTo>
                <a:close/>
              </a:path>
              <a:path w="393700" h="384809">
                <a:moveTo>
                  <a:pt x="323571" y="196850"/>
                </a:moveTo>
                <a:lnTo>
                  <a:pt x="312356" y="196850"/>
                </a:lnTo>
                <a:lnTo>
                  <a:pt x="308336" y="198120"/>
                </a:lnTo>
                <a:lnTo>
                  <a:pt x="327466" y="198120"/>
                </a:lnTo>
                <a:lnTo>
                  <a:pt x="323571" y="196850"/>
                </a:lnTo>
                <a:close/>
              </a:path>
              <a:path w="393700" h="384809">
                <a:moveTo>
                  <a:pt x="92635" y="125730"/>
                </a:moveTo>
                <a:lnTo>
                  <a:pt x="88342" y="125730"/>
                </a:lnTo>
                <a:lnTo>
                  <a:pt x="86196" y="128270"/>
                </a:lnTo>
                <a:lnTo>
                  <a:pt x="86196" y="135890"/>
                </a:lnTo>
                <a:lnTo>
                  <a:pt x="86740" y="138430"/>
                </a:lnTo>
                <a:lnTo>
                  <a:pt x="88876" y="143510"/>
                </a:lnTo>
                <a:lnTo>
                  <a:pt x="89421" y="146050"/>
                </a:lnTo>
                <a:lnTo>
                  <a:pt x="89421" y="153670"/>
                </a:lnTo>
                <a:lnTo>
                  <a:pt x="86332" y="160020"/>
                </a:lnTo>
                <a:lnTo>
                  <a:pt x="73976" y="173990"/>
                </a:lnTo>
                <a:lnTo>
                  <a:pt x="70898" y="177800"/>
                </a:lnTo>
                <a:lnTo>
                  <a:pt x="72961" y="180340"/>
                </a:lnTo>
                <a:lnTo>
                  <a:pt x="79153" y="182880"/>
                </a:lnTo>
                <a:lnTo>
                  <a:pt x="89473" y="184150"/>
                </a:lnTo>
                <a:lnTo>
                  <a:pt x="127761" y="184150"/>
                </a:lnTo>
                <a:lnTo>
                  <a:pt x="145307" y="182880"/>
                </a:lnTo>
                <a:lnTo>
                  <a:pt x="156558" y="181610"/>
                </a:lnTo>
                <a:lnTo>
                  <a:pt x="161513" y="179070"/>
                </a:lnTo>
                <a:lnTo>
                  <a:pt x="134250" y="156210"/>
                </a:lnTo>
                <a:lnTo>
                  <a:pt x="113685" y="139700"/>
                </a:lnTo>
                <a:lnTo>
                  <a:pt x="99814" y="129540"/>
                </a:lnTo>
                <a:lnTo>
                  <a:pt x="92635" y="125730"/>
                </a:lnTo>
                <a:close/>
              </a:path>
              <a:path w="393700" h="384809">
                <a:moveTo>
                  <a:pt x="305310" y="123190"/>
                </a:moveTo>
                <a:lnTo>
                  <a:pt x="277294" y="144780"/>
                </a:lnTo>
                <a:lnTo>
                  <a:pt x="257281" y="161290"/>
                </a:lnTo>
                <a:lnTo>
                  <a:pt x="245273" y="171450"/>
                </a:lnTo>
                <a:lnTo>
                  <a:pt x="241270" y="176530"/>
                </a:lnTo>
                <a:lnTo>
                  <a:pt x="241270" y="180340"/>
                </a:lnTo>
                <a:lnTo>
                  <a:pt x="244222" y="182880"/>
                </a:lnTo>
                <a:lnTo>
                  <a:pt x="270622" y="182880"/>
                </a:lnTo>
                <a:lnTo>
                  <a:pt x="289059" y="181610"/>
                </a:lnTo>
                <a:lnTo>
                  <a:pt x="314440" y="181610"/>
                </a:lnTo>
                <a:lnTo>
                  <a:pt x="325183" y="177800"/>
                </a:lnTo>
                <a:lnTo>
                  <a:pt x="327864" y="176530"/>
                </a:lnTo>
                <a:lnTo>
                  <a:pt x="327864" y="172720"/>
                </a:lnTo>
                <a:lnTo>
                  <a:pt x="325717" y="170180"/>
                </a:lnTo>
                <a:lnTo>
                  <a:pt x="321424" y="167640"/>
                </a:lnTo>
                <a:lnTo>
                  <a:pt x="316314" y="162560"/>
                </a:lnTo>
                <a:lnTo>
                  <a:pt x="313100" y="160020"/>
                </a:lnTo>
                <a:lnTo>
                  <a:pt x="311760" y="156210"/>
                </a:lnTo>
                <a:lnTo>
                  <a:pt x="309875" y="152400"/>
                </a:lnTo>
                <a:lnTo>
                  <a:pt x="308933" y="146050"/>
                </a:lnTo>
                <a:lnTo>
                  <a:pt x="308933" y="129540"/>
                </a:lnTo>
                <a:lnTo>
                  <a:pt x="307728" y="124460"/>
                </a:lnTo>
                <a:lnTo>
                  <a:pt x="305310" y="123190"/>
                </a:lnTo>
                <a:close/>
              </a:path>
              <a:path w="393700" h="384809">
                <a:moveTo>
                  <a:pt x="205553" y="160020"/>
                </a:moveTo>
                <a:lnTo>
                  <a:pt x="203407" y="160020"/>
                </a:lnTo>
                <a:lnTo>
                  <a:pt x="201187" y="161290"/>
                </a:lnTo>
                <a:lnTo>
                  <a:pt x="193941" y="166370"/>
                </a:lnTo>
                <a:lnTo>
                  <a:pt x="191051" y="167640"/>
                </a:lnTo>
                <a:lnTo>
                  <a:pt x="211867" y="167640"/>
                </a:lnTo>
                <a:lnTo>
                  <a:pt x="208098" y="162560"/>
                </a:lnTo>
                <a:lnTo>
                  <a:pt x="205553" y="160020"/>
                </a:lnTo>
                <a:close/>
              </a:path>
              <a:path w="393700" h="384809">
                <a:moveTo>
                  <a:pt x="371632" y="8890"/>
                </a:moveTo>
                <a:lnTo>
                  <a:pt x="368952" y="8890"/>
                </a:lnTo>
                <a:lnTo>
                  <a:pt x="365323" y="11430"/>
                </a:lnTo>
                <a:lnTo>
                  <a:pt x="357266" y="19050"/>
                </a:lnTo>
                <a:lnTo>
                  <a:pt x="344780" y="31750"/>
                </a:lnTo>
                <a:lnTo>
                  <a:pt x="299320" y="81280"/>
                </a:lnTo>
                <a:lnTo>
                  <a:pt x="270470" y="110490"/>
                </a:lnTo>
                <a:lnTo>
                  <a:pt x="241318" y="139700"/>
                </a:lnTo>
                <a:lnTo>
                  <a:pt x="211867" y="167640"/>
                </a:lnTo>
                <a:lnTo>
                  <a:pt x="226273" y="167640"/>
                </a:lnTo>
                <a:lnTo>
                  <a:pt x="227370" y="166370"/>
                </a:lnTo>
                <a:lnTo>
                  <a:pt x="256976" y="134620"/>
                </a:lnTo>
                <a:lnTo>
                  <a:pt x="375391" y="15240"/>
                </a:lnTo>
                <a:lnTo>
                  <a:pt x="373779" y="11430"/>
                </a:lnTo>
                <a:lnTo>
                  <a:pt x="371632" y="8890"/>
                </a:lnTo>
                <a:close/>
              </a:path>
              <a:path w="393700" h="384809">
                <a:moveTo>
                  <a:pt x="53705" y="137160"/>
                </a:moveTo>
                <a:lnTo>
                  <a:pt x="44574" y="137160"/>
                </a:lnTo>
                <a:lnTo>
                  <a:pt x="39611" y="139700"/>
                </a:lnTo>
                <a:lnTo>
                  <a:pt x="35046" y="143510"/>
                </a:lnTo>
                <a:lnTo>
                  <a:pt x="35046" y="147320"/>
                </a:lnTo>
                <a:lnTo>
                  <a:pt x="37925" y="149860"/>
                </a:lnTo>
                <a:lnTo>
                  <a:pt x="49474" y="156210"/>
                </a:lnTo>
                <a:lnTo>
                  <a:pt x="55181" y="158750"/>
                </a:lnTo>
                <a:lnTo>
                  <a:pt x="72762" y="158750"/>
                </a:lnTo>
                <a:lnTo>
                  <a:pt x="77337" y="156210"/>
                </a:lnTo>
                <a:lnTo>
                  <a:pt x="77337" y="149860"/>
                </a:lnTo>
                <a:lnTo>
                  <a:pt x="73715" y="146050"/>
                </a:lnTo>
                <a:lnTo>
                  <a:pt x="59212" y="139700"/>
                </a:lnTo>
                <a:lnTo>
                  <a:pt x="53705" y="137160"/>
                </a:lnTo>
                <a:close/>
              </a:path>
              <a:path w="393700" h="384809">
                <a:moveTo>
                  <a:pt x="354177" y="129540"/>
                </a:moveTo>
                <a:lnTo>
                  <a:pt x="344240" y="129540"/>
                </a:lnTo>
                <a:lnTo>
                  <a:pt x="339277" y="130810"/>
                </a:lnTo>
                <a:lnTo>
                  <a:pt x="328534" y="137160"/>
                </a:lnTo>
                <a:lnTo>
                  <a:pt x="325445" y="140970"/>
                </a:lnTo>
                <a:lnTo>
                  <a:pt x="324639" y="144780"/>
                </a:lnTo>
                <a:lnTo>
                  <a:pt x="325717" y="148590"/>
                </a:lnTo>
                <a:lnTo>
                  <a:pt x="327058" y="149860"/>
                </a:lnTo>
                <a:lnTo>
                  <a:pt x="335120" y="149860"/>
                </a:lnTo>
                <a:lnTo>
                  <a:pt x="353779" y="142240"/>
                </a:lnTo>
                <a:lnTo>
                  <a:pt x="356868" y="138430"/>
                </a:lnTo>
                <a:lnTo>
                  <a:pt x="356868" y="130810"/>
                </a:lnTo>
                <a:lnTo>
                  <a:pt x="354177" y="129540"/>
                </a:lnTo>
                <a:close/>
              </a:path>
              <a:path w="393700" h="384809">
                <a:moveTo>
                  <a:pt x="211867" y="52070"/>
                </a:moveTo>
                <a:lnTo>
                  <a:pt x="208739" y="67310"/>
                </a:lnTo>
                <a:lnTo>
                  <a:pt x="208618" y="68580"/>
                </a:lnTo>
                <a:lnTo>
                  <a:pt x="207789" y="91440"/>
                </a:lnTo>
                <a:lnTo>
                  <a:pt x="206831" y="104140"/>
                </a:lnTo>
                <a:lnTo>
                  <a:pt x="205370" y="116840"/>
                </a:lnTo>
                <a:lnTo>
                  <a:pt x="203407" y="128270"/>
                </a:lnTo>
                <a:lnTo>
                  <a:pt x="205553" y="138430"/>
                </a:lnTo>
                <a:lnTo>
                  <a:pt x="207574" y="143510"/>
                </a:lnTo>
                <a:lnTo>
                  <a:pt x="209449" y="143510"/>
                </a:lnTo>
                <a:lnTo>
                  <a:pt x="241678" y="107950"/>
                </a:lnTo>
                <a:lnTo>
                  <a:pt x="266592" y="72390"/>
                </a:lnTo>
                <a:lnTo>
                  <a:pt x="267423" y="69850"/>
                </a:lnTo>
                <a:lnTo>
                  <a:pt x="243678" y="69850"/>
                </a:lnTo>
                <a:lnTo>
                  <a:pt x="236406" y="68580"/>
                </a:lnTo>
                <a:lnTo>
                  <a:pt x="228680" y="64770"/>
                </a:lnTo>
                <a:lnTo>
                  <a:pt x="220500" y="59690"/>
                </a:lnTo>
                <a:lnTo>
                  <a:pt x="211867" y="52070"/>
                </a:lnTo>
                <a:close/>
              </a:path>
              <a:path w="393700" h="384809">
                <a:moveTo>
                  <a:pt x="150644" y="72390"/>
                </a:moveTo>
                <a:lnTo>
                  <a:pt x="136404" y="72390"/>
                </a:lnTo>
                <a:lnTo>
                  <a:pt x="134938" y="74930"/>
                </a:lnTo>
                <a:lnTo>
                  <a:pt x="134938" y="80010"/>
                </a:lnTo>
                <a:lnTo>
                  <a:pt x="136006" y="81280"/>
                </a:lnTo>
                <a:lnTo>
                  <a:pt x="138152" y="82550"/>
                </a:lnTo>
                <a:lnTo>
                  <a:pt x="141377" y="85090"/>
                </a:lnTo>
                <a:lnTo>
                  <a:pt x="143252" y="87630"/>
                </a:lnTo>
                <a:lnTo>
                  <a:pt x="143796" y="87630"/>
                </a:lnTo>
                <a:lnTo>
                  <a:pt x="159375" y="109220"/>
                </a:lnTo>
                <a:lnTo>
                  <a:pt x="171481" y="124460"/>
                </a:lnTo>
                <a:lnTo>
                  <a:pt x="180116" y="133350"/>
                </a:lnTo>
                <a:lnTo>
                  <a:pt x="185282" y="135890"/>
                </a:lnTo>
                <a:lnTo>
                  <a:pt x="187962" y="134620"/>
                </a:lnTo>
                <a:lnTo>
                  <a:pt x="189313" y="132080"/>
                </a:lnTo>
                <a:lnTo>
                  <a:pt x="189195" y="121920"/>
                </a:lnTo>
                <a:lnTo>
                  <a:pt x="189116" y="116840"/>
                </a:lnTo>
                <a:lnTo>
                  <a:pt x="188998" y="109220"/>
                </a:lnTo>
                <a:lnTo>
                  <a:pt x="188879" y="101600"/>
                </a:lnTo>
                <a:lnTo>
                  <a:pt x="188860" y="100330"/>
                </a:lnTo>
                <a:lnTo>
                  <a:pt x="187669" y="82550"/>
                </a:lnTo>
                <a:lnTo>
                  <a:pt x="187584" y="81280"/>
                </a:lnTo>
                <a:lnTo>
                  <a:pt x="187499" y="80010"/>
                </a:lnTo>
                <a:lnTo>
                  <a:pt x="186468" y="73660"/>
                </a:lnTo>
                <a:lnTo>
                  <a:pt x="155335" y="73660"/>
                </a:lnTo>
                <a:lnTo>
                  <a:pt x="150644" y="72390"/>
                </a:lnTo>
                <a:close/>
              </a:path>
              <a:path w="393700" h="384809">
                <a:moveTo>
                  <a:pt x="182057" y="59690"/>
                </a:moveTo>
                <a:lnTo>
                  <a:pt x="172488" y="66040"/>
                </a:lnTo>
                <a:lnTo>
                  <a:pt x="164734" y="69850"/>
                </a:lnTo>
                <a:lnTo>
                  <a:pt x="158796" y="72390"/>
                </a:lnTo>
                <a:lnTo>
                  <a:pt x="154675" y="73660"/>
                </a:lnTo>
                <a:lnTo>
                  <a:pt x="186468" y="73660"/>
                </a:lnTo>
                <a:lnTo>
                  <a:pt x="185231" y="66040"/>
                </a:lnTo>
                <a:lnTo>
                  <a:pt x="182057" y="59690"/>
                </a:lnTo>
                <a:close/>
              </a:path>
              <a:path w="393700" h="384809">
                <a:moveTo>
                  <a:pt x="267583" y="64770"/>
                </a:moveTo>
                <a:lnTo>
                  <a:pt x="266243" y="64770"/>
                </a:lnTo>
                <a:lnTo>
                  <a:pt x="254966" y="67310"/>
                </a:lnTo>
                <a:lnTo>
                  <a:pt x="247437" y="69850"/>
                </a:lnTo>
                <a:lnTo>
                  <a:pt x="267423" y="69850"/>
                </a:lnTo>
                <a:lnTo>
                  <a:pt x="268253" y="67310"/>
                </a:lnTo>
                <a:lnTo>
                  <a:pt x="268253" y="66040"/>
                </a:lnTo>
                <a:lnTo>
                  <a:pt x="267583" y="64770"/>
                </a:lnTo>
                <a:close/>
              </a:path>
              <a:path w="393700" h="384809">
                <a:moveTo>
                  <a:pt x="152257" y="25400"/>
                </a:moveTo>
                <a:lnTo>
                  <a:pt x="147147" y="25400"/>
                </a:lnTo>
                <a:lnTo>
                  <a:pt x="145199" y="26670"/>
                </a:lnTo>
                <a:lnTo>
                  <a:pt x="141178" y="30480"/>
                </a:lnTo>
                <a:lnTo>
                  <a:pt x="140173" y="33020"/>
                </a:lnTo>
                <a:lnTo>
                  <a:pt x="140173" y="38100"/>
                </a:lnTo>
                <a:lnTo>
                  <a:pt x="142718" y="43180"/>
                </a:lnTo>
                <a:lnTo>
                  <a:pt x="152927" y="58420"/>
                </a:lnTo>
                <a:lnTo>
                  <a:pt x="156550" y="62230"/>
                </a:lnTo>
                <a:lnTo>
                  <a:pt x="161649" y="62230"/>
                </a:lnTo>
                <a:lnTo>
                  <a:pt x="163125" y="59690"/>
                </a:lnTo>
                <a:lnTo>
                  <a:pt x="163125" y="48260"/>
                </a:lnTo>
                <a:lnTo>
                  <a:pt x="161586" y="41910"/>
                </a:lnTo>
                <a:lnTo>
                  <a:pt x="155408" y="27940"/>
                </a:lnTo>
                <a:lnTo>
                  <a:pt x="152257" y="25400"/>
                </a:lnTo>
                <a:close/>
              </a:path>
              <a:path w="393700" h="384809">
                <a:moveTo>
                  <a:pt x="247175" y="20320"/>
                </a:moveTo>
                <a:lnTo>
                  <a:pt x="242338" y="20320"/>
                </a:lnTo>
                <a:lnTo>
                  <a:pt x="239113" y="21590"/>
                </a:lnTo>
                <a:lnTo>
                  <a:pt x="233752" y="27940"/>
                </a:lnTo>
                <a:lnTo>
                  <a:pt x="232411" y="30480"/>
                </a:lnTo>
                <a:lnTo>
                  <a:pt x="232411" y="48260"/>
                </a:lnTo>
                <a:lnTo>
                  <a:pt x="234547" y="55880"/>
                </a:lnTo>
                <a:lnTo>
                  <a:pt x="241531" y="55880"/>
                </a:lnTo>
                <a:lnTo>
                  <a:pt x="244013" y="53340"/>
                </a:lnTo>
                <a:lnTo>
                  <a:pt x="248589" y="46990"/>
                </a:lnTo>
                <a:lnTo>
                  <a:pt x="249730" y="43180"/>
                </a:lnTo>
                <a:lnTo>
                  <a:pt x="249856" y="26670"/>
                </a:lnTo>
                <a:lnTo>
                  <a:pt x="250128" y="22860"/>
                </a:lnTo>
                <a:lnTo>
                  <a:pt x="248515" y="21590"/>
                </a:lnTo>
                <a:lnTo>
                  <a:pt x="247175" y="20320"/>
                </a:lnTo>
                <a:close/>
              </a:path>
            </a:pathLst>
          </a:custGeom>
          <a:solidFill>
            <a:schemeClr val="bg1"/>
          </a:solidFill>
        </p:spPr>
        <p:txBody>
          <a:bodyPr wrap="square" lIns="0" tIns="0" rIns="0" bIns="0" rtlCol="0"/>
          <a:lstStyle/>
          <a:p>
            <a:endParaRPr sz="1092">
              <a:solidFill>
                <a:srgbClr val="565565"/>
              </a:solidFill>
            </a:endParaRPr>
          </a:p>
        </p:txBody>
      </p:sp>
      <p:pic>
        <p:nvPicPr>
          <p:cNvPr id="10" name="Graphic 9">
            <a:extLst>
              <a:ext uri="{FF2B5EF4-FFF2-40B4-BE49-F238E27FC236}">
                <a16:creationId xmlns:a16="http://schemas.microsoft.com/office/drawing/2014/main" id="{9A8EEEE8-91E5-1620-EF60-1B5B86272F3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36034" y="27946"/>
            <a:ext cx="913605" cy="740479"/>
          </a:xfrm>
          <a:prstGeom prst="rect">
            <a:avLst/>
          </a:prstGeom>
        </p:spPr>
      </p:pic>
    </p:spTree>
    <p:extLst>
      <p:ext uri="{BB962C8B-B14F-4D97-AF65-F5344CB8AC3E}">
        <p14:creationId xmlns:p14="http://schemas.microsoft.com/office/powerpoint/2010/main" val="2009501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611C3-B3EF-F455-4BB9-380F4B7F1B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04E82D-F034-2901-96D3-D64650D0C3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7C9975-5991-2A3E-0287-097206EF9EA0}"/>
              </a:ext>
            </a:extLst>
          </p:cNvPr>
          <p:cNvSpPr>
            <a:spLocks noGrp="1"/>
          </p:cNvSpPr>
          <p:nvPr>
            <p:ph type="dt" sz="half" idx="10"/>
          </p:nvPr>
        </p:nvSpPr>
        <p:spPr/>
        <p:txBody>
          <a:bodyPr/>
          <a:lstStyle/>
          <a:p>
            <a:fld id="{F9BE871A-6DA2-4C27-B44B-B541B0C19FD2}" type="datetimeFigureOut">
              <a:rPr lang="en-GB" smtClean="0"/>
              <a:t>19/08/2025</a:t>
            </a:fld>
            <a:endParaRPr lang="en-GB"/>
          </a:p>
        </p:txBody>
      </p:sp>
      <p:sp>
        <p:nvSpPr>
          <p:cNvPr id="5" name="Footer Placeholder 4">
            <a:extLst>
              <a:ext uri="{FF2B5EF4-FFF2-40B4-BE49-F238E27FC236}">
                <a16:creationId xmlns:a16="http://schemas.microsoft.com/office/drawing/2014/main" id="{5D587F0B-32B2-DDD5-C310-67C84FB3BA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A3B454-6027-67F1-22E6-2BA16ADE582E}"/>
              </a:ext>
            </a:extLst>
          </p:cNvPr>
          <p:cNvSpPr>
            <a:spLocks noGrp="1"/>
          </p:cNvSpPr>
          <p:nvPr>
            <p:ph type="sldNum" sz="quarter" idx="12"/>
          </p:nvPr>
        </p:nvSpPr>
        <p:spPr/>
        <p:txBody>
          <a:bodyPr/>
          <a:lstStyle/>
          <a:p>
            <a:fld id="{3B70503C-715B-43EF-9520-AC3BBC750508}" type="slidenum">
              <a:rPr lang="en-GB" smtClean="0"/>
              <a:t>‹#›</a:t>
            </a:fld>
            <a:endParaRPr lang="en-GB"/>
          </a:p>
        </p:txBody>
      </p:sp>
    </p:spTree>
    <p:extLst>
      <p:ext uri="{BB962C8B-B14F-4D97-AF65-F5344CB8AC3E}">
        <p14:creationId xmlns:p14="http://schemas.microsoft.com/office/powerpoint/2010/main" val="243278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A_ M&amp;E Editable Insight panel with Native edging 2">
    <p:spTree>
      <p:nvGrpSpPr>
        <p:cNvPr id="1" name=""/>
        <p:cNvGrpSpPr/>
        <p:nvPr/>
      </p:nvGrpSpPr>
      <p:grpSpPr>
        <a:xfrm>
          <a:off x="0" y="0"/>
          <a:ext cx="0" cy="0"/>
          <a:chOff x="0" y="0"/>
          <a:chExt cx="0" cy="0"/>
        </a:xfrm>
      </p:grpSpPr>
      <p:sp>
        <p:nvSpPr>
          <p:cNvPr id="7" name="object 5">
            <a:extLst>
              <a:ext uri="{FF2B5EF4-FFF2-40B4-BE49-F238E27FC236}">
                <a16:creationId xmlns:a16="http://schemas.microsoft.com/office/drawing/2014/main" id="{13DAEB69-F4E3-0F6C-988E-BDFB70A6F69A}"/>
              </a:ext>
            </a:extLst>
          </p:cNvPr>
          <p:cNvSpPr/>
          <p:nvPr/>
        </p:nvSpPr>
        <p:spPr>
          <a:xfrm>
            <a:off x="0" y="-22444"/>
            <a:ext cx="12192000" cy="1576262"/>
          </a:xfrm>
          <a:custGeom>
            <a:avLst/>
            <a:gdLst/>
            <a:ahLst/>
            <a:cxnLst/>
            <a:rect l="l" t="t" r="r" b="b"/>
            <a:pathLst>
              <a:path w="20104100" h="2535555">
                <a:moveTo>
                  <a:pt x="20104099" y="0"/>
                </a:moveTo>
                <a:lnTo>
                  <a:pt x="0" y="0"/>
                </a:lnTo>
                <a:lnTo>
                  <a:pt x="0" y="2535367"/>
                </a:lnTo>
                <a:lnTo>
                  <a:pt x="20104099" y="2535367"/>
                </a:lnTo>
                <a:lnTo>
                  <a:pt x="20104099" y="0"/>
                </a:lnTo>
                <a:close/>
              </a:path>
            </a:pathLst>
          </a:custGeom>
          <a:solidFill>
            <a:srgbClr val="DBF6F4"/>
          </a:solidFill>
        </p:spPr>
        <p:txBody>
          <a:bodyPr wrap="square" lIns="0" tIns="0" rIns="0" bIns="0" rtlCol="0"/>
          <a:lstStyle/>
          <a:p>
            <a:endParaRPr sz="1092"/>
          </a:p>
        </p:txBody>
      </p:sp>
      <p:sp>
        <p:nvSpPr>
          <p:cNvPr id="4" name="Text Placeholder 14">
            <a:extLst>
              <a:ext uri="{FF2B5EF4-FFF2-40B4-BE49-F238E27FC236}">
                <a16:creationId xmlns:a16="http://schemas.microsoft.com/office/drawing/2014/main" id="{FEE23AB1-FD3B-9506-5B3C-51FD8AD6FCC2}"/>
              </a:ext>
            </a:extLst>
          </p:cNvPr>
          <p:cNvSpPr>
            <a:spLocks noGrp="1"/>
          </p:cNvSpPr>
          <p:nvPr>
            <p:ph type="body" sz="quarter" idx="10" hasCustomPrompt="1"/>
          </p:nvPr>
        </p:nvSpPr>
        <p:spPr>
          <a:xfrm>
            <a:off x="8477" y="1072405"/>
            <a:ext cx="12175048" cy="5036644"/>
          </a:xfrm>
        </p:spPr>
        <p:txBody>
          <a:bodyPr anchor="ctr">
            <a:normAutofit/>
          </a:bodyPr>
          <a:lstStyle>
            <a:lvl1pPr marL="0" indent="0" algn="ctr">
              <a:lnSpc>
                <a:spcPct val="90000"/>
              </a:lnSpc>
              <a:buNone/>
              <a:defRPr sz="5154">
                <a:solidFill>
                  <a:srgbClr val="565565"/>
                </a:solidFill>
                <a:latin typeface="Arsenica Antiqua DemiBold" pitchFamily="2" charset="0"/>
              </a:defRPr>
            </a:lvl1pPr>
            <a:lvl2pPr>
              <a:defRPr>
                <a:latin typeface="Arsenica Antiqua DemiBold" pitchFamily="2" charset="0"/>
              </a:defRPr>
            </a:lvl2pPr>
            <a:lvl3pPr>
              <a:defRPr>
                <a:latin typeface="Arsenica Antiqua DemiBold" pitchFamily="2" charset="0"/>
              </a:defRPr>
            </a:lvl3pPr>
            <a:lvl4pPr>
              <a:defRPr>
                <a:latin typeface="Arsenica Antiqua DemiBold" pitchFamily="2" charset="0"/>
              </a:defRPr>
            </a:lvl4pPr>
            <a:lvl5pPr>
              <a:defRPr>
                <a:latin typeface="Arsenica Antiqua DemiBold" pitchFamily="2" charset="0"/>
              </a:defRPr>
            </a:lvl5pPr>
          </a:lstStyle>
          <a:p>
            <a:pPr lvl="0"/>
            <a:r>
              <a:rPr lang="en-GB"/>
              <a:t>CLICK TO EDIT MASTER TITLE</a:t>
            </a:r>
          </a:p>
        </p:txBody>
      </p:sp>
      <p:sp>
        <p:nvSpPr>
          <p:cNvPr id="2" name="object 2">
            <a:extLst>
              <a:ext uri="{FF2B5EF4-FFF2-40B4-BE49-F238E27FC236}">
                <a16:creationId xmlns:a16="http://schemas.microsoft.com/office/drawing/2014/main" id="{0DCA08D7-10CB-2829-B134-9F1B22D99A17}"/>
              </a:ext>
            </a:extLst>
          </p:cNvPr>
          <p:cNvSpPr/>
          <p:nvPr userDrawn="1"/>
        </p:nvSpPr>
        <p:spPr>
          <a:xfrm>
            <a:off x="8476" y="1534482"/>
            <a:ext cx="12192000" cy="3820127"/>
          </a:xfrm>
          <a:custGeom>
            <a:avLst/>
            <a:gdLst/>
            <a:ahLst/>
            <a:cxnLst/>
            <a:rect l="l" t="t" r="r" b="b"/>
            <a:pathLst>
              <a:path w="20104100" h="6211570">
                <a:moveTo>
                  <a:pt x="0" y="6211004"/>
                </a:moveTo>
                <a:lnTo>
                  <a:pt x="20104058" y="6211004"/>
                </a:lnTo>
                <a:lnTo>
                  <a:pt x="20104058" y="0"/>
                </a:lnTo>
                <a:lnTo>
                  <a:pt x="0" y="0"/>
                </a:lnTo>
                <a:lnTo>
                  <a:pt x="0" y="6211004"/>
                </a:lnTo>
                <a:close/>
              </a:path>
            </a:pathLst>
          </a:custGeom>
          <a:solidFill>
            <a:srgbClr val="FEF2E1"/>
          </a:solidFill>
        </p:spPr>
        <p:txBody>
          <a:bodyPr wrap="square" lIns="0" tIns="0" rIns="0" bIns="0" rtlCol="0"/>
          <a:lstStyle/>
          <a:p>
            <a:endParaRPr sz="1092"/>
          </a:p>
        </p:txBody>
      </p:sp>
      <p:sp>
        <p:nvSpPr>
          <p:cNvPr id="10" name="object 8">
            <a:extLst>
              <a:ext uri="{FF2B5EF4-FFF2-40B4-BE49-F238E27FC236}">
                <a16:creationId xmlns:a16="http://schemas.microsoft.com/office/drawing/2014/main" id="{8508E7BE-2DC1-8F99-9C93-BA18355CBD9A}"/>
              </a:ext>
            </a:extLst>
          </p:cNvPr>
          <p:cNvSpPr/>
          <p:nvPr/>
        </p:nvSpPr>
        <p:spPr>
          <a:xfrm>
            <a:off x="8475" y="5340267"/>
            <a:ext cx="12192000" cy="1537563"/>
          </a:xfrm>
          <a:custGeom>
            <a:avLst/>
            <a:gdLst/>
            <a:ahLst/>
            <a:cxnLst/>
            <a:rect l="l" t="t" r="r" b="b"/>
            <a:pathLst>
              <a:path w="20104100" h="2535554">
                <a:moveTo>
                  <a:pt x="20104099" y="0"/>
                </a:moveTo>
                <a:lnTo>
                  <a:pt x="0" y="0"/>
                </a:lnTo>
                <a:lnTo>
                  <a:pt x="0" y="2535367"/>
                </a:lnTo>
                <a:lnTo>
                  <a:pt x="20104099" y="2535367"/>
                </a:lnTo>
                <a:lnTo>
                  <a:pt x="20104099" y="0"/>
                </a:lnTo>
                <a:close/>
              </a:path>
            </a:pathLst>
          </a:custGeom>
          <a:solidFill>
            <a:srgbClr val="DBF6F4"/>
          </a:solidFill>
        </p:spPr>
        <p:txBody>
          <a:bodyPr wrap="square" lIns="0" tIns="0" rIns="0" bIns="0" rtlCol="0"/>
          <a:lstStyle/>
          <a:p>
            <a:endParaRPr sz="1092"/>
          </a:p>
        </p:txBody>
      </p:sp>
      <p:sp>
        <p:nvSpPr>
          <p:cNvPr id="19" name="Text Placeholder 14">
            <a:extLst>
              <a:ext uri="{FF2B5EF4-FFF2-40B4-BE49-F238E27FC236}">
                <a16:creationId xmlns:a16="http://schemas.microsoft.com/office/drawing/2014/main" id="{75072BD0-9894-DC10-BCA1-7195C974EAEA}"/>
              </a:ext>
            </a:extLst>
          </p:cNvPr>
          <p:cNvSpPr>
            <a:spLocks noGrp="1"/>
          </p:cNvSpPr>
          <p:nvPr>
            <p:ph type="body" sz="quarter" idx="12" hasCustomPrompt="1"/>
          </p:nvPr>
        </p:nvSpPr>
        <p:spPr>
          <a:xfrm>
            <a:off x="12715" y="1563691"/>
            <a:ext cx="12175047" cy="3766702"/>
          </a:xfrm>
        </p:spPr>
        <p:txBody>
          <a:bodyPr anchor="ctr">
            <a:normAutofit/>
          </a:bodyPr>
          <a:lstStyle>
            <a:lvl1pPr marL="0" indent="0" algn="ctr">
              <a:lnSpc>
                <a:spcPct val="90000"/>
              </a:lnSpc>
              <a:buNone/>
              <a:defRPr sz="2577">
                <a:solidFill>
                  <a:srgbClr val="565565"/>
                </a:solidFill>
                <a:latin typeface="Arsenica Antiqua DemiBold" pitchFamily="2" charset="0"/>
              </a:defRPr>
            </a:lvl1pPr>
            <a:lvl2pPr>
              <a:defRPr>
                <a:latin typeface="Arsenica Antiqua DemiBold" pitchFamily="2" charset="0"/>
              </a:defRPr>
            </a:lvl2pPr>
            <a:lvl3pPr>
              <a:defRPr>
                <a:latin typeface="Arsenica Antiqua DemiBold" pitchFamily="2" charset="0"/>
              </a:defRPr>
            </a:lvl3pPr>
            <a:lvl4pPr>
              <a:defRPr>
                <a:latin typeface="Arsenica Antiqua DemiBold" pitchFamily="2" charset="0"/>
              </a:defRPr>
            </a:lvl4pPr>
            <a:lvl5pPr>
              <a:defRPr>
                <a:latin typeface="Arsenica Antiqua DemiBold" pitchFamily="2" charset="0"/>
              </a:defRPr>
            </a:lvl5pPr>
          </a:lstStyle>
          <a:p>
            <a:pPr lvl="0"/>
            <a:r>
              <a:rPr lang="en-GB"/>
              <a:t>CLICK TO EDIT MASTER TITLE</a:t>
            </a:r>
          </a:p>
        </p:txBody>
      </p:sp>
      <p:sp>
        <p:nvSpPr>
          <p:cNvPr id="3" name="Text Placeholder 14">
            <a:extLst>
              <a:ext uri="{FF2B5EF4-FFF2-40B4-BE49-F238E27FC236}">
                <a16:creationId xmlns:a16="http://schemas.microsoft.com/office/drawing/2014/main" id="{F72D8F1E-D4E6-F3FE-0C98-EE5BC3E772BE}"/>
              </a:ext>
            </a:extLst>
          </p:cNvPr>
          <p:cNvSpPr>
            <a:spLocks noGrp="1"/>
          </p:cNvSpPr>
          <p:nvPr>
            <p:ph type="body" sz="quarter" idx="11" hasCustomPrompt="1"/>
          </p:nvPr>
        </p:nvSpPr>
        <p:spPr>
          <a:xfrm>
            <a:off x="4272592" y="401203"/>
            <a:ext cx="3646817" cy="162917"/>
          </a:xfrm>
        </p:spPr>
        <p:txBody>
          <a:bodyPr>
            <a:noAutofit/>
          </a:bodyPr>
          <a:lstStyle>
            <a:lvl1pPr marL="0" indent="0" algn="ctr">
              <a:buNone/>
              <a:defRPr sz="637" b="0" i="0" spc="91" baseline="0">
                <a:solidFill>
                  <a:srgbClr val="565565"/>
                </a:solidFill>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SECTION TITLE</a:t>
            </a:r>
            <a:endParaRPr lang="en-US"/>
          </a:p>
        </p:txBody>
      </p:sp>
      <p:sp>
        <p:nvSpPr>
          <p:cNvPr id="5" name="object 7">
            <a:extLst>
              <a:ext uri="{FF2B5EF4-FFF2-40B4-BE49-F238E27FC236}">
                <a16:creationId xmlns:a16="http://schemas.microsoft.com/office/drawing/2014/main" id="{5657A955-B54D-751D-A2EF-0F3E994FF6F6}"/>
              </a:ext>
            </a:extLst>
          </p:cNvPr>
          <p:cNvSpPr/>
          <p:nvPr userDrawn="1"/>
        </p:nvSpPr>
        <p:spPr>
          <a:xfrm>
            <a:off x="6014464" y="194458"/>
            <a:ext cx="163074" cy="159381"/>
          </a:xfrm>
          <a:custGeom>
            <a:avLst/>
            <a:gdLst/>
            <a:ahLst/>
            <a:cxnLst/>
            <a:rect l="l" t="t" r="r" b="b"/>
            <a:pathLst>
              <a:path w="393700" h="384809">
                <a:moveTo>
                  <a:pt x="6450" y="0"/>
                </a:moveTo>
                <a:lnTo>
                  <a:pt x="3361" y="0"/>
                </a:lnTo>
                <a:lnTo>
                  <a:pt x="670" y="2540"/>
                </a:lnTo>
                <a:lnTo>
                  <a:pt x="0" y="2540"/>
                </a:lnTo>
                <a:lnTo>
                  <a:pt x="0" y="3810"/>
                </a:lnTo>
                <a:lnTo>
                  <a:pt x="3826" y="10160"/>
                </a:lnTo>
                <a:lnTo>
                  <a:pt x="15305" y="21590"/>
                </a:lnTo>
                <a:lnTo>
                  <a:pt x="34438" y="39370"/>
                </a:lnTo>
                <a:lnTo>
                  <a:pt x="106033" y="101600"/>
                </a:lnTo>
                <a:lnTo>
                  <a:pt x="127307" y="121920"/>
                </a:lnTo>
                <a:lnTo>
                  <a:pt x="147827" y="142240"/>
                </a:lnTo>
                <a:lnTo>
                  <a:pt x="156612" y="151130"/>
                </a:lnTo>
                <a:lnTo>
                  <a:pt x="164840" y="158750"/>
                </a:lnTo>
                <a:lnTo>
                  <a:pt x="172515" y="167640"/>
                </a:lnTo>
                <a:lnTo>
                  <a:pt x="179638" y="175260"/>
                </a:lnTo>
                <a:lnTo>
                  <a:pt x="178497" y="176530"/>
                </a:lnTo>
                <a:lnTo>
                  <a:pt x="173931" y="182880"/>
                </a:lnTo>
                <a:lnTo>
                  <a:pt x="172801" y="185420"/>
                </a:lnTo>
                <a:lnTo>
                  <a:pt x="172801" y="190500"/>
                </a:lnTo>
                <a:lnTo>
                  <a:pt x="173732" y="193040"/>
                </a:lnTo>
                <a:lnTo>
                  <a:pt x="175617" y="195580"/>
                </a:lnTo>
                <a:lnTo>
                  <a:pt x="178036" y="198120"/>
                </a:lnTo>
                <a:lnTo>
                  <a:pt x="179376" y="200660"/>
                </a:lnTo>
                <a:lnTo>
                  <a:pt x="179638" y="200660"/>
                </a:lnTo>
                <a:lnTo>
                  <a:pt x="164159" y="219710"/>
                </a:lnTo>
                <a:lnTo>
                  <a:pt x="145508" y="240030"/>
                </a:lnTo>
                <a:lnTo>
                  <a:pt x="123684" y="264160"/>
                </a:lnTo>
                <a:lnTo>
                  <a:pt x="98688" y="289560"/>
                </a:lnTo>
                <a:lnTo>
                  <a:pt x="70161" y="320040"/>
                </a:lnTo>
                <a:lnTo>
                  <a:pt x="46621" y="344170"/>
                </a:lnTo>
                <a:lnTo>
                  <a:pt x="28068" y="364490"/>
                </a:lnTo>
                <a:lnTo>
                  <a:pt x="14502" y="378460"/>
                </a:lnTo>
                <a:lnTo>
                  <a:pt x="15308" y="383540"/>
                </a:lnTo>
                <a:lnTo>
                  <a:pt x="16920" y="384810"/>
                </a:lnTo>
                <a:lnTo>
                  <a:pt x="19339" y="384810"/>
                </a:lnTo>
                <a:lnTo>
                  <a:pt x="23943" y="382270"/>
                </a:lnTo>
                <a:lnTo>
                  <a:pt x="34943" y="370840"/>
                </a:lnTo>
                <a:lnTo>
                  <a:pt x="52340" y="353060"/>
                </a:lnTo>
                <a:lnTo>
                  <a:pt x="76133" y="327660"/>
                </a:lnTo>
                <a:lnTo>
                  <a:pt x="85416" y="318770"/>
                </a:lnTo>
                <a:lnTo>
                  <a:pt x="157094" y="241300"/>
                </a:lnTo>
                <a:lnTo>
                  <a:pt x="169853" y="227330"/>
                </a:lnTo>
                <a:lnTo>
                  <a:pt x="179544" y="217170"/>
                </a:lnTo>
                <a:lnTo>
                  <a:pt x="186164" y="212090"/>
                </a:lnTo>
                <a:lnTo>
                  <a:pt x="189711" y="209550"/>
                </a:lnTo>
                <a:lnTo>
                  <a:pt x="205951" y="209550"/>
                </a:lnTo>
                <a:lnTo>
                  <a:pt x="207438" y="208280"/>
                </a:lnTo>
                <a:lnTo>
                  <a:pt x="223978" y="208280"/>
                </a:lnTo>
                <a:lnTo>
                  <a:pt x="220851" y="204470"/>
                </a:lnTo>
                <a:lnTo>
                  <a:pt x="219113" y="200660"/>
                </a:lnTo>
                <a:lnTo>
                  <a:pt x="220317" y="198120"/>
                </a:lnTo>
                <a:lnTo>
                  <a:pt x="225155" y="194310"/>
                </a:lnTo>
                <a:lnTo>
                  <a:pt x="226370" y="193040"/>
                </a:lnTo>
                <a:lnTo>
                  <a:pt x="226370" y="190500"/>
                </a:lnTo>
                <a:lnTo>
                  <a:pt x="224883" y="187960"/>
                </a:lnTo>
                <a:lnTo>
                  <a:pt x="221940" y="184150"/>
                </a:lnTo>
                <a:lnTo>
                  <a:pt x="218977" y="181610"/>
                </a:lnTo>
                <a:lnTo>
                  <a:pt x="217501" y="179070"/>
                </a:lnTo>
                <a:lnTo>
                  <a:pt x="217501" y="177800"/>
                </a:lnTo>
                <a:lnTo>
                  <a:pt x="226273" y="167640"/>
                </a:lnTo>
                <a:lnTo>
                  <a:pt x="188905" y="167640"/>
                </a:lnTo>
                <a:lnTo>
                  <a:pt x="184676" y="163830"/>
                </a:lnTo>
                <a:lnTo>
                  <a:pt x="175210" y="156210"/>
                </a:lnTo>
                <a:lnTo>
                  <a:pt x="140571" y="123190"/>
                </a:lnTo>
                <a:lnTo>
                  <a:pt x="72804" y="59690"/>
                </a:lnTo>
                <a:lnTo>
                  <a:pt x="39451" y="29210"/>
                </a:lnTo>
                <a:lnTo>
                  <a:pt x="6450" y="0"/>
                </a:lnTo>
                <a:close/>
              </a:path>
              <a:path w="393700" h="384809">
                <a:moveTo>
                  <a:pt x="223978" y="208280"/>
                </a:moveTo>
                <a:lnTo>
                  <a:pt x="208244" y="208280"/>
                </a:lnTo>
                <a:lnTo>
                  <a:pt x="213351" y="212090"/>
                </a:lnTo>
                <a:lnTo>
                  <a:pt x="225860" y="223520"/>
                </a:lnTo>
                <a:lnTo>
                  <a:pt x="245773" y="242570"/>
                </a:lnTo>
                <a:lnTo>
                  <a:pt x="273091" y="270510"/>
                </a:lnTo>
                <a:lnTo>
                  <a:pt x="321374" y="318770"/>
                </a:lnTo>
                <a:lnTo>
                  <a:pt x="356264" y="353060"/>
                </a:lnTo>
                <a:lnTo>
                  <a:pt x="377760" y="373380"/>
                </a:lnTo>
                <a:lnTo>
                  <a:pt x="385862" y="379730"/>
                </a:lnTo>
                <a:lnTo>
                  <a:pt x="390700" y="379730"/>
                </a:lnTo>
                <a:lnTo>
                  <a:pt x="393118" y="378460"/>
                </a:lnTo>
                <a:lnTo>
                  <a:pt x="393118" y="373380"/>
                </a:lnTo>
                <a:lnTo>
                  <a:pt x="391430" y="368300"/>
                </a:lnTo>
                <a:lnTo>
                  <a:pt x="386367" y="361950"/>
                </a:lnTo>
                <a:lnTo>
                  <a:pt x="377931" y="353060"/>
                </a:lnTo>
                <a:lnTo>
                  <a:pt x="366124" y="342900"/>
                </a:lnTo>
                <a:lnTo>
                  <a:pt x="331792" y="312420"/>
                </a:lnTo>
                <a:lnTo>
                  <a:pt x="319081" y="299720"/>
                </a:lnTo>
                <a:lnTo>
                  <a:pt x="309341" y="290830"/>
                </a:lnTo>
                <a:lnTo>
                  <a:pt x="297429" y="278130"/>
                </a:lnTo>
                <a:lnTo>
                  <a:pt x="266217" y="247650"/>
                </a:lnTo>
                <a:lnTo>
                  <a:pt x="234751" y="219710"/>
                </a:lnTo>
                <a:lnTo>
                  <a:pt x="226063" y="210820"/>
                </a:lnTo>
                <a:lnTo>
                  <a:pt x="223978" y="208280"/>
                </a:lnTo>
                <a:close/>
              </a:path>
              <a:path w="393700" h="384809">
                <a:moveTo>
                  <a:pt x="160445" y="311150"/>
                </a:moveTo>
                <a:lnTo>
                  <a:pt x="155607" y="311150"/>
                </a:lnTo>
                <a:lnTo>
                  <a:pt x="152990" y="314960"/>
                </a:lnTo>
                <a:lnTo>
                  <a:pt x="147890" y="326390"/>
                </a:lnTo>
                <a:lnTo>
                  <a:pt x="146613" y="332740"/>
                </a:lnTo>
                <a:lnTo>
                  <a:pt x="146613" y="346710"/>
                </a:lnTo>
                <a:lnTo>
                  <a:pt x="148623" y="350520"/>
                </a:lnTo>
                <a:lnTo>
                  <a:pt x="154801" y="350520"/>
                </a:lnTo>
                <a:lnTo>
                  <a:pt x="157827" y="346710"/>
                </a:lnTo>
                <a:lnTo>
                  <a:pt x="165607" y="332740"/>
                </a:lnTo>
                <a:lnTo>
                  <a:pt x="167565" y="327660"/>
                </a:lnTo>
                <a:lnTo>
                  <a:pt x="167565" y="321310"/>
                </a:lnTo>
                <a:lnTo>
                  <a:pt x="166549" y="318770"/>
                </a:lnTo>
                <a:lnTo>
                  <a:pt x="162529" y="313690"/>
                </a:lnTo>
                <a:lnTo>
                  <a:pt x="160445" y="311150"/>
                </a:lnTo>
                <a:close/>
              </a:path>
              <a:path w="393700" h="384809">
                <a:moveTo>
                  <a:pt x="242882" y="313690"/>
                </a:moveTo>
                <a:lnTo>
                  <a:pt x="238851" y="313690"/>
                </a:lnTo>
                <a:lnTo>
                  <a:pt x="236840" y="317500"/>
                </a:lnTo>
                <a:lnTo>
                  <a:pt x="236840" y="331470"/>
                </a:lnTo>
                <a:lnTo>
                  <a:pt x="238045" y="335280"/>
                </a:lnTo>
                <a:lnTo>
                  <a:pt x="242882" y="344170"/>
                </a:lnTo>
                <a:lnTo>
                  <a:pt x="245563" y="345440"/>
                </a:lnTo>
                <a:lnTo>
                  <a:pt x="252809" y="345440"/>
                </a:lnTo>
                <a:lnTo>
                  <a:pt x="255636" y="342900"/>
                </a:lnTo>
                <a:lnTo>
                  <a:pt x="256976" y="336550"/>
                </a:lnTo>
                <a:lnTo>
                  <a:pt x="253378" y="326390"/>
                </a:lnTo>
                <a:lnTo>
                  <a:pt x="249827" y="320040"/>
                </a:lnTo>
                <a:lnTo>
                  <a:pt x="246327" y="314960"/>
                </a:lnTo>
                <a:lnTo>
                  <a:pt x="242882" y="313690"/>
                </a:lnTo>
                <a:close/>
              </a:path>
              <a:path w="393700" h="384809">
                <a:moveTo>
                  <a:pt x="193264" y="300990"/>
                </a:moveTo>
                <a:lnTo>
                  <a:pt x="155880" y="300990"/>
                </a:lnTo>
                <a:lnTo>
                  <a:pt x="163932" y="302260"/>
                </a:lnTo>
                <a:lnTo>
                  <a:pt x="171450" y="304800"/>
                </a:lnTo>
                <a:lnTo>
                  <a:pt x="185418" y="316230"/>
                </a:lnTo>
                <a:lnTo>
                  <a:pt x="188632" y="320040"/>
                </a:lnTo>
                <a:lnTo>
                  <a:pt x="189177" y="320040"/>
                </a:lnTo>
                <a:lnTo>
                  <a:pt x="190381" y="316230"/>
                </a:lnTo>
                <a:lnTo>
                  <a:pt x="193072" y="303530"/>
                </a:lnTo>
                <a:lnTo>
                  <a:pt x="193168" y="302260"/>
                </a:lnTo>
                <a:lnTo>
                  <a:pt x="193264" y="300990"/>
                </a:lnTo>
                <a:close/>
              </a:path>
              <a:path w="393700" h="384809">
                <a:moveTo>
                  <a:pt x="211459" y="234950"/>
                </a:moveTo>
                <a:lnTo>
                  <a:pt x="205019" y="234950"/>
                </a:lnTo>
                <a:lnTo>
                  <a:pt x="203407" y="236220"/>
                </a:lnTo>
                <a:lnTo>
                  <a:pt x="203407" y="243840"/>
                </a:lnTo>
                <a:lnTo>
                  <a:pt x="204611" y="251460"/>
                </a:lnTo>
                <a:lnTo>
                  <a:pt x="207030" y="264160"/>
                </a:lnTo>
                <a:lnTo>
                  <a:pt x="208618" y="274320"/>
                </a:lnTo>
                <a:lnTo>
                  <a:pt x="209754" y="283210"/>
                </a:lnTo>
                <a:lnTo>
                  <a:pt x="210095" y="288290"/>
                </a:lnTo>
                <a:lnTo>
                  <a:pt x="210180" y="289560"/>
                </a:lnTo>
                <a:lnTo>
                  <a:pt x="210265" y="290830"/>
                </a:lnTo>
                <a:lnTo>
                  <a:pt x="210350" y="292100"/>
                </a:lnTo>
                <a:lnTo>
                  <a:pt x="210468" y="294640"/>
                </a:lnTo>
                <a:lnTo>
                  <a:pt x="210566" y="298450"/>
                </a:lnTo>
                <a:lnTo>
                  <a:pt x="210663" y="302260"/>
                </a:lnTo>
                <a:lnTo>
                  <a:pt x="212810" y="308610"/>
                </a:lnTo>
                <a:lnTo>
                  <a:pt x="214810" y="312420"/>
                </a:lnTo>
                <a:lnTo>
                  <a:pt x="217228" y="312420"/>
                </a:lnTo>
                <a:lnTo>
                  <a:pt x="227574" y="300990"/>
                </a:lnTo>
                <a:lnTo>
                  <a:pt x="232139" y="299720"/>
                </a:lnTo>
                <a:lnTo>
                  <a:pt x="259803" y="299720"/>
                </a:lnTo>
                <a:lnTo>
                  <a:pt x="259803" y="295910"/>
                </a:lnTo>
                <a:lnTo>
                  <a:pt x="249730" y="284480"/>
                </a:lnTo>
                <a:lnTo>
                  <a:pt x="243361" y="276860"/>
                </a:lnTo>
                <a:lnTo>
                  <a:pt x="237949" y="270510"/>
                </a:lnTo>
                <a:lnTo>
                  <a:pt x="233493" y="264160"/>
                </a:lnTo>
                <a:lnTo>
                  <a:pt x="229992" y="260350"/>
                </a:lnTo>
                <a:lnTo>
                  <a:pt x="225961" y="254000"/>
                </a:lnTo>
                <a:lnTo>
                  <a:pt x="222139" y="247650"/>
                </a:lnTo>
                <a:lnTo>
                  <a:pt x="214883" y="237490"/>
                </a:lnTo>
                <a:lnTo>
                  <a:pt x="211459" y="234950"/>
                </a:lnTo>
                <a:close/>
              </a:path>
              <a:path w="393700" h="384809">
                <a:moveTo>
                  <a:pt x="186622" y="238760"/>
                </a:moveTo>
                <a:lnTo>
                  <a:pt x="181795" y="238760"/>
                </a:lnTo>
                <a:lnTo>
                  <a:pt x="177628" y="242570"/>
                </a:lnTo>
                <a:lnTo>
                  <a:pt x="171984" y="251460"/>
                </a:lnTo>
                <a:lnTo>
                  <a:pt x="165969" y="260350"/>
                </a:lnTo>
                <a:lnTo>
                  <a:pt x="161212" y="266700"/>
                </a:lnTo>
                <a:lnTo>
                  <a:pt x="157716" y="271780"/>
                </a:lnTo>
                <a:lnTo>
                  <a:pt x="155482" y="274320"/>
                </a:lnTo>
                <a:lnTo>
                  <a:pt x="151712" y="278130"/>
                </a:lnTo>
                <a:lnTo>
                  <a:pt x="139765" y="288290"/>
                </a:lnTo>
                <a:lnTo>
                  <a:pt x="137754" y="292100"/>
                </a:lnTo>
                <a:lnTo>
                  <a:pt x="137754" y="300990"/>
                </a:lnTo>
                <a:lnTo>
                  <a:pt x="139367" y="302260"/>
                </a:lnTo>
                <a:lnTo>
                  <a:pt x="150508" y="302260"/>
                </a:lnTo>
                <a:lnTo>
                  <a:pt x="155880" y="300990"/>
                </a:lnTo>
                <a:lnTo>
                  <a:pt x="193264" y="300990"/>
                </a:lnTo>
                <a:lnTo>
                  <a:pt x="193647" y="295910"/>
                </a:lnTo>
                <a:lnTo>
                  <a:pt x="193540" y="276860"/>
                </a:lnTo>
                <a:lnTo>
                  <a:pt x="192935" y="267970"/>
                </a:lnTo>
                <a:lnTo>
                  <a:pt x="191927" y="259080"/>
                </a:lnTo>
                <a:lnTo>
                  <a:pt x="190517" y="252730"/>
                </a:lnTo>
                <a:lnTo>
                  <a:pt x="188632" y="243840"/>
                </a:lnTo>
                <a:lnTo>
                  <a:pt x="186622" y="238760"/>
                </a:lnTo>
                <a:close/>
              </a:path>
              <a:path w="393700" h="384809">
                <a:moveTo>
                  <a:pt x="259803" y="299720"/>
                </a:moveTo>
                <a:lnTo>
                  <a:pt x="246505" y="299720"/>
                </a:lnTo>
                <a:lnTo>
                  <a:pt x="252945" y="302260"/>
                </a:lnTo>
                <a:lnTo>
                  <a:pt x="257918" y="302260"/>
                </a:lnTo>
                <a:lnTo>
                  <a:pt x="259803" y="300990"/>
                </a:lnTo>
                <a:lnTo>
                  <a:pt x="259803" y="299720"/>
                </a:lnTo>
                <a:close/>
              </a:path>
              <a:path w="393700" h="384809">
                <a:moveTo>
                  <a:pt x="162330" y="193040"/>
                </a:moveTo>
                <a:lnTo>
                  <a:pt x="138561" y="193040"/>
                </a:lnTo>
                <a:lnTo>
                  <a:pt x="122450" y="194310"/>
                </a:lnTo>
                <a:lnTo>
                  <a:pt x="102311" y="196850"/>
                </a:lnTo>
                <a:lnTo>
                  <a:pt x="89149" y="198120"/>
                </a:lnTo>
                <a:lnTo>
                  <a:pt x="81369" y="198120"/>
                </a:lnTo>
                <a:lnTo>
                  <a:pt x="76259" y="199390"/>
                </a:lnTo>
                <a:lnTo>
                  <a:pt x="73715" y="201930"/>
                </a:lnTo>
                <a:lnTo>
                  <a:pt x="73715" y="208280"/>
                </a:lnTo>
                <a:lnTo>
                  <a:pt x="76594" y="213360"/>
                </a:lnTo>
                <a:lnTo>
                  <a:pt x="88143" y="224790"/>
                </a:lnTo>
                <a:lnTo>
                  <a:pt x="91033" y="229870"/>
                </a:lnTo>
                <a:lnTo>
                  <a:pt x="91033" y="236220"/>
                </a:lnTo>
                <a:lnTo>
                  <a:pt x="90363" y="238760"/>
                </a:lnTo>
                <a:lnTo>
                  <a:pt x="87672" y="246380"/>
                </a:lnTo>
                <a:lnTo>
                  <a:pt x="87002" y="250190"/>
                </a:lnTo>
                <a:lnTo>
                  <a:pt x="87002" y="254000"/>
                </a:lnTo>
                <a:lnTo>
                  <a:pt x="88342" y="255270"/>
                </a:lnTo>
                <a:lnTo>
                  <a:pt x="91033" y="255270"/>
                </a:lnTo>
                <a:lnTo>
                  <a:pt x="95386" y="254000"/>
                </a:lnTo>
                <a:lnTo>
                  <a:pt x="103214" y="248920"/>
                </a:lnTo>
                <a:lnTo>
                  <a:pt x="114516" y="241300"/>
                </a:lnTo>
                <a:lnTo>
                  <a:pt x="129294" y="228600"/>
                </a:lnTo>
                <a:lnTo>
                  <a:pt x="143746" y="217170"/>
                </a:lnTo>
                <a:lnTo>
                  <a:pt x="154069" y="207010"/>
                </a:lnTo>
                <a:lnTo>
                  <a:pt x="160264" y="200660"/>
                </a:lnTo>
                <a:lnTo>
                  <a:pt x="162330" y="195580"/>
                </a:lnTo>
                <a:lnTo>
                  <a:pt x="162330" y="193040"/>
                </a:lnTo>
                <a:close/>
              </a:path>
              <a:path w="393700" h="384809">
                <a:moveTo>
                  <a:pt x="269059" y="194310"/>
                </a:moveTo>
                <a:lnTo>
                  <a:pt x="253217" y="194310"/>
                </a:lnTo>
                <a:lnTo>
                  <a:pt x="247311" y="198120"/>
                </a:lnTo>
                <a:lnTo>
                  <a:pt x="247311" y="205740"/>
                </a:lnTo>
                <a:lnTo>
                  <a:pt x="249730" y="209550"/>
                </a:lnTo>
                <a:lnTo>
                  <a:pt x="254557" y="213360"/>
                </a:lnTo>
                <a:lnTo>
                  <a:pt x="256242" y="214630"/>
                </a:lnTo>
                <a:lnTo>
                  <a:pt x="260495" y="217170"/>
                </a:lnTo>
                <a:lnTo>
                  <a:pt x="267319" y="222250"/>
                </a:lnTo>
                <a:lnTo>
                  <a:pt x="276714" y="229870"/>
                </a:lnTo>
                <a:lnTo>
                  <a:pt x="290459" y="240030"/>
                </a:lnTo>
                <a:lnTo>
                  <a:pt x="301082" y="246380"/>
                </a:lnTo>
                <a:lnTo>
                  <a:pt x="308584" y="250190"/>
                </a:lnTo>
                <a:lnTo>
                  <a:pt x="312964" y="252730"/>
                </a:lnTo>
                <a:lnTo>
                  <a:pt x="316995" y="252730"/>
                </a:lnTo>
                <a:lnTo>
                  <a:pt x="319005" y="250190"/>
                </a:lnTo>
                <a:lnTo>
                  <a:pt x="319005" y="245110"/>
                </a:lnTo>
                <a:lnTo>
                  <a:pt x="317864" y="241300"/>
                </a:lnTo>
                <a:lnTo>
                  <a:pt x="313299" y="232410"/>
                </a:lnTo>
                <a:lnTo>
                  <a:pt x="312158" y="229870"/>
                </a:lnTo>
                <a:lnTo>
                  <a:pt x="312158" y="227330"/>
                </a:lnTo>
                <a:lnTo>
                  <a:pt x="314712" y="222250"/>
                </a:lnTo>
                <a:lnTo>
                  <a:pt x="324911" y="209550"/>
                </a:lnTo>
                <a:lnTo>
                  <a:pt x="327466" y="204470"/>
                </a:lnTo>
                <a:lnTo>
                  <a:pt x="327466" y="198120"/>
                </a:lnTo>
                <a:lnTo>
                  <a:pt x="293561" y="198120"/>
                </a:lnTo>
                <a:lnTo>
                  <a:pt x="275572" y="195580"/>
                </a:lnTo>
                <a:lnTo>
                  <a:pt x="269059" y="194310"/>
                </a:lnTo>
                <a:close/>
              </a:path>
              <a:path w="393700" h="384809">
                <a:moveTo>
                  <a:pt x="76929" y="224790"/>
                </a:moveTo>
                <a:lnTo>
                  <a:pt x="69683" y="224790"/>
                </a:lnTo>
                <a:lnTo>
                  <a:pt x="55233" y="226060"/>
                </a:lnTo>
                <a:lnTo>
                  <a:pt x="44913" y="228600"/>
                </a:lnTo>
                <a:lnTo>
                  <a:pt x="38722" y="232410"/>
                </a:lnTo>
                <a:lnTo>
                  <a:pt x="36658" y="237490"/>
                </a:lnTo>
                <a:lnTo>
                  <a:pt x="36658" y="240030"/>
                </a:lnTo>
                <a:lnTo>
                  <a:pt x="38532" y="242570"/>
                </a:lnTo>
                <a:lnTo>
                  <a:pt x="46050" y="247650"/>
                </a:lnTo>
                <a:lnTo>
                  <a:pt x="49401" y="248920"/>
                </a:lnTo>
                <a:lnTo>
                  <a:pt x="60417" y="248920"/>
                </a:lnTo>
                <a:lnTo>
                  <a:pt x="67128" y="246380"/>
                </a:lnTo>
                <a:lnTo>
                  <a:pt x="77871" y="240030"/>
                </a:lnTo>
                <a:lnTo>
                  <a:pt x="80562" y="234950"/>
                </a:lnTo>
                <a:lnTo>
                  <a:pt x="80562" y="226060"/>
                </a:lnTo>
                <a:lnTo>
                  <a:pt x="76929" y="224790"/>
                </a:lnTo>
                <a:close/>
              </a:path>
              <a:path w="393700" h="384809">
                <a:moveTo>
                  <a:pt x="355517" y="219710"/>
                </a:moveTo>
                <a:lnTo>
                  <a:pt x="342900" y="219710"/>
                </a:lnTo>
                <a:lnTo>
                  <a:pt x="335382" y="222250"/>
                </a:lnTo>
                <a:lnTo>
                  <a:pt x="324639" y="226060"/>
                </a:lnTo>
                <a:lnTo>
                  <a:pt x="324639" y="229870"/>
                </a:lnTo>
                <a:lnTo>
                  <a:pt x="333226" y="233680"/>
                </a:lnTo>
                <a:lnTo>
                  <a:pt x="340454" y="236220"/>
                </a:lnTo>
                <a:lnTo>
                  <a:pt x="346321" y="238760"/>
                </a:lnTo>
                <a:lnTo>
                  <a:pt x="357800" y="238760"/>
                </a:lnTo>
                <a:lnTo>
                  <a:pt x="361297" y="236220"/>
                </a:lnTo>
                <a:lnTo>
                  <a:pt x="361297" y="227330"/>
                </a:lnTo>
                <a:lnTo>
                  <a:pt x="360219" y="222250"/>
                </a:lnTo>
                <a:lnTo>
                  <a:pt x="355517" y="219710"/>
                </a:lnTo>
                <a:close/>
              </a:path>
              <a:path w="393700" h="384809">
                <a:moveTo>
                  <a:pt x="205951" y="209550"/>
                </a:moveTo>
                <a:lnTo>
                  <a:pt x="190517" y="209550"/>
                </a:lnTo>
                <a:lnTo>
                  <a:pt x="191784" y="210820"/>
                </a:lnTo>
                <a:lnTo>
                  <a:pt x="195282" y="213360"/>
                </a:lnTo>
                <a:lnTo>
                  <a:pt x="196695" y="214630"/>
                </a:lnTo>
                <a:lnTo>
                  <a:pt x="199648" y="214630"/>
                </a:lnTo>
                <a:lnTo>
                  <a:pt x="201658" y="213360"/>
                </a:lnTo>
                <a:lnTo>
                  <a:pt x="205951" y="209550"/>
                </a:lnTo>
                <a:close/>
              </a:path>
              <a:path w="393700" h="384809">
                <a:moveTo>
                  <a:pt x="323571" y="196850"/>
                </a:moveTo>
                <a:lnTo>
                  <a:pt x="312356" y="196850"/>
                </a:lnTo>
                <a:lnTo>
                  <a:pt x="308336" y="198120"/>
                </a:lnTo>
                <a:lnTo>
                  <a:pt x="327466" y="198120"/>
                </a:lnTo>
                <a:lnTo>
                  <a:pt x="323571" y="196850"/>
                </a:lnTo>
                <a:close/>
              </a:path>
              <a:path w="393700" h="384809">
                <a:moveTo>
                  <a:pt x="92635" y="125730"/>
                </a:moveTo>
                <a:lnTo>
                  <a:pt x="88342" y="125730"/>
                </a:lnTo>
                <a:lnTo>
                  <a:pt x="86196" y="128270"/>
                </a:lnTo>
                <a:lnTo>
                  <a:pt x="86196" y="135890"/>
                </a:lnTo>
                <a:lnTo>
                  <a:pt x="86740" y="138430"/>
                </a:lnTo>
                <a:lnTo>
                  <a:pt x="88876" y="143510"/>
                </a:lnTo>
                <a:lnTo>
                  <a:pt x="89421" y="146050"/>
                </a:lnTo>
                <a:lnTo>
                  <a:pt x="89421" y="153670"/>
                </a:lnTo>
                <a:lnTo>
                  <a:pt x="86332" y="160020"/>
                </a:lnTo>
                <a:lnTo>
                  <a:pt x="73976" y="173990"/>
                </a:lnTo>
                <a:lnTo>
                  <a:pt x="70898" y="177800"/>
                </a:lnTo>
                <a:lnTo>
                  <a:pt x="72961" y="180340"/>
                </a:lnTo>
                <a:lnTo>
                  <a:pt x="79153" y="182880"/>
                </a:lnTo>
                <a:lnTo>
                  <a:pt x="89473" y="184150"/>
                </a:lnTo>
                <a:lnTo>
                  <a:pt x="127761" y="184150"/>
                </a:lnTo>
                <a:lnTo>
                  <a:pt x="145307" y="182880"/>
                </a:lnTo>
                <a:lnTo>
                  <a:pt x="156558" y="181610"/>
                </a:lnTo>
                <a:lnTo>
                  <a:pt x="161513" y="179070"/>
                </a:lnTo>
                <a:lnTo>
                  <a:pt x="134250" y="156210"/>
                </a:lnTo>
                <a:lnTo>
                  <a:pt x="113685" y="139700"/>
                </a:lnTo>
                <a:lnTo>
                  <a:pt x="99814" y="129540"/>
                </a:lnTo>
                <a:lnTo>
                  <a:pt x="92635" y="125730"/>
                </a:lnTo>
                <a:close/>
              </a:path>
              <a:path w="393700" h="384809">
                <a:moveTo>
                  <a:pt x="305310" y="123190"/>
                </a:moveTo>
                <a:lnTo>
                  <a:pt x="277294" y="144780"/>
                </a:lnTo>
                <a:lnTo>
                  <a:pt x="257281" y="161290"/>
                </a:lnTo>
                <a:lnTo>
                  <a:pt x="245273" y="171450"/>
                </a:lnTo>
                <a:lnTo>
                  <a:pt x="241270" y="176530"/>
                </a:lnTo>
                <a:lnTo>
                  <a:pt x="241270" y="180340"/>
                </a:lnTo>
                <a:lnTo>
                  <a:pt x="244222" y="182880"/>
                </a:lnTo>
                <a:lnTo>
                  <a:pt x="270622" y="182880"/>
                </a:lnTo>
                <a:lnTo>
                  <a:pt x="289059" y="181610"/>
                </a:lnTo>
                <a:lnTo>
                  <a:pt x="314440" y="181610"/>
                </a:lnTo>
                <a:lnTo>
                  <a:pt x="325183" y="177800"/>
                </a:lnTo>
                <a:lnTo>
                  <a:pt x="327864" y="176530"/>
                </a:lnTo>
                <a:lnTo>
                  <a:pt x="327864" y="172720"/>
                </a:lnTo>
                <a:lnTo>
                  <a:pt x="325717" y="170180"/>
                </a:lnTo>
                <a:lnTo>
                  <a:pt x="321424" y="167640"/>
                </a:lnTo>
                <a:lnTo>
                  <a:pt x="316314" y="162560"/>
                </a:lnTo>
                <a:lnTo>
                  <a:pt x="313100" y="160020"/>
                </a:lnTo>
                <a:lnTo>
                  <a:pt x="311760" y="156210"/>
                </a:lnTo>
                <a:lnTo>
                  <a:pt x="309875" y="152400"/>
                </a:lnTo>
                <a:lnTo>
                  <a:pt x="308933" y="146050"/>
                </a:lnTo>
                <a:lnTo>
                  <a:pt x="308933" y="129540"/>
                </a:lnTo>
                <a:lnTo>
                  <a:pt x="307728" y="124460"/>
                </a:lnTo>
                <a:lnTo>
                  <a:pt x="305310" y="123190"/>
                </a:lnTo>
                <a:close/>
              </a:path>
              <a:path w="393700" h="384809">
                <a:moveTo>
                  <a:pt x="205553" y="160020"/>
                </a:moveTo>
                <a:lnTo>
                  <a:pt x="203407" y="160020"/>
                </a:lnTo>
                <a:lnTo>
                  <a:pt x="201187" y="161290"/>
                </a:lnTo>
                <a:lnTo>
                  <a:pt x="193941" y="166370"/>
                </a:lnTo>
                <a:lnTo>
                  <a:pt x="191051" y="167640"/>
                </a:lnTo>
                <a:lnTo>
                  <a:pt x="211867" y="167640"/>
                </a:lnTo>
                <a:lnTo>
                  <a:pt x="208098" y="162560"/>
                </a:lnTo>
                <a:lnTo>
                  <a:pt x="205553" y="160020"/>
                </a:lnTo>
                <a:close/>
              </a:path>
              <a:path w="393700" h="384809">
                <a:moveTo>
                  <a:pt x="371632" y="8890"/>
                </a:moveTo>
                <a:lnTo>
                  <a:pt x="368952" y="8890"/>
                </a:lnTo>
                <a:lnTo>
                  <a:pt x="365323" y="11430"/>
                </a:lnTo>
                <a:lnTo>
                  <a:pt x="357266" y="19050"/>
                </a:lnTo>
                <a:lnTo>
                  <a:pt x="344780" y="31750"/>
                </a:lnTo>
                <a:lnTo>
                  <a:pt x="299320" y="81280"/>
                </a:lnTo>
                <a:lnTo>
                  <a:pt x="270470" y="110490"/>
                </a:lnTo>
                <a:lnTo>
                  <a:pt x="241318" y="139700"/>
                </a:lnTo>
                <a:lnTo>
                  <a:pt x="211867" y="167640"/>
                </a:lnTo>
                <a:lnTo>
                  <a:pt x="226273" y="167640"/>
                </a:lnTo>
                <a:lnTo>
                  <a:pt x="227370" y="166370"/>
                </a:lnTo>
                <a:lnTo>
                  <a:pt x="256976" y="134620"/>
                </a:lnTo>
                <a:lnTo>
                  <a:pt x="375391" y="15240"/>
                </a:lnTo>
                <a:lnTo>
                  <a:pt x="373779" y="11430"/>
                </a:lnTo>
                <a:lnTo>
                  <a:pt x="371632" y="8890"/>
                </a:lnTo>
                <a:close/>
              </a:path>
              <a:path w="393700" h="384809">
                <a:moveTo>
                  <a:pt x="53705" y="137160"/>
                </a:moveTo>
                <a:lnTo>
                  <a:pt x="44574" y="137160"/>
                </a:lnTo>
                <a:lnTo>
                  <a:pt x="39611" y="139700"/>
                </a:lnTo>
                <a:lnTo>
                  <a:pt x="35046" y="143510"/>
                </a:lnTo>
                <a:lnTo>
                  <a:pt x="35046" y="147320"/>
                </a:lnTo>
                <a:lnTo>
                  <a:pt x="37925" y="149860"/>
                </a:lnTo>
                <a:lnTo>
                  <a:pt x="49474" y="156210"/>
                </a:lnTo>
                <a:lnTo>
                  <a:pt x="55181" y="158750"/>
                </a:lnTo>
                <a:lnTo>
                  <a:pt x="72762" y="158750"/>
                </a:lnTo>
                <a:lnTo>
                  <a:pt x="77337" y="156210"/>
                </a:lnTo>
                <a:lnTo>
                  <a:pt x="77337" y="149860"/>
                </a:lnTo>
                <a:lnTo>
                  <a:pt x="73715" y="146050"/>
                </a:lnTo>
                <a:lnTo>
                  <a:pt x="59212" y="139700"/>
                </a:lnTo>
                <a:lnTo>
                  <a:pt x="53705" y="137160"/>
                </a:lnTo>
                <a:close/>
              </a:path>
              <a:path w="393700" h="384809">
                <a:moveTo>
                  <a:pt x="354177" y="129540"/>
                </a:moveTo>
                <a:lnTo>
                  <a:pt x="344240" y="129540"/>
                </a:lnTo>
                <a:lnTo>
                  <a:pt x="339277" y="130810"/>
                </a:lnTo>
                <a:lnTo>
                  <a:pt x="328534" y="137160"/>
                </a:lnTo>
                <a:lnTo>
                  <a:pt x="325445" y="140970"/>
                </a:lnTo>
                <a:lnTo>
                  <a:pt x="324639" y="144780"/>
                </a:lnTo>
                <a:lnTo>
                  <a:pt x="325717" y="148590"/>
                </a:lnTo>
                <a:lnTo>
                  <a:pt x="327058" y="149860"/>
                </a:lnTo>
                <a:lnTo>
                  <a:pt x="335120" y="149860"/>
                </a:lnTo>
                <a:lnTo>
                  <a:pt x="353779" y="142240"/>
                </a:lnTo>
                <a:lnTo>
                  <a:pt x="356868" y="138430"/>
                </a:lnTo>
                <a:lnTo>
                  <a:pt x="356868" y="130810"/>
                </a:lnTo>
                <a:lnTo>
                  <a:pt x="354177" y="129540"/>
                </a:lnTo>
                <a:close/>
              </a:path>
              <a:path w="393700" h="384809">
                <a:moveTo>
                  <a:pt x="211867" y="52070"/>
                </a:moveTo>
                <a:lnTo>
                  <a:pt x="208739" y="67310"/>
                </a:lnTo>
                <a:lnTo>
                  <a:pt x="208618" y="68580"/>
                </a:lnTo>
                <a:lnTo>
                  <a:pt x="207789" y="91440"/>
                </a:lnTo>
                <a:lnTo>
                  <a:pt x="206831" y="104140"/>
                </a:lnTo>
                <a:lnTo>
                  <a:pt x="205370" y="116840"/>
                </a:lnTo>
                <a:lnTo>
                  <a:pt x="203407" y="128270"/>
                </a:lnTo>
                <a:lnTo>
                  <a:pt x="205553" y="138430"/>
                </a:lnTo>
                <a:lnTo>
                  <a:pt x="207574" y="143510"/>
                </a:lnTo>
                <a:lnTo>
                  <a:pt x="209449" y="143510"/>
                </a:lnTo>
                <a:lnTo>
                  <a:pt x="241678" y="107950"/>
                </a:lnTo>
                <a:lnTo>
                  <a:pt x="266592" y="72390"/>
                </a:lnTo>
                <a:lnTo>
                  <a:pt x="267423" y="69850"/>
                </a:lnTo>
                <a:lnTo>
                  <a:pt x="243678" y="69850"/>
                </a:lnTo>
                <a:lnTo>
                  <a:pt x="236406" y="68580"/>
                </a:lnTo>
                <a:lnTo>
                  <a:pt x="228680" y="64770"/>
                </a:lnTo>
                <a:lnTo>
                  <a:pt x="220500" y="59690"/>
                </a:lnTo>
                <a:lnTo>
                  <a:pt x="211867" y="52070"/>
                </a:lnTo>
                <a:close/>
              </a:path>
              <a:path w="393700" h="384809">
                <a:moveTo>
                  <a:pt x="150644" y="72390"/>
                </a:moveTo>
                <a:lnTo>
                  <a:pt x="136404" y="72390"/>
                </a:lnTo>
                <a:lnTo>
                  <a:pt x="134938" y="74930"/>
                </a:lnTo>
                <a:lnTo>
                  <a:pt x="134938" y="80010"/>
                </a:lnTo>
                <a:lnTo>
                  <a:pt x="136006" y="81280"/>
                </a:lnTo>
                <a:lnTo>
                  <a:pt x="138152" y="82550"/>
                </a:lnTo>
                <a:lnTo>
                  <a:pt x="141377" y="85090"/>
                </a:lnTo>
                <a:lnTo>
                  <a:pt x="143252" y="87630"/>
                </a:lnTo>
                <a:lnTo>
                  <a:pt x="143796" y="87630"/>
                </a:lnTo>
                <a:lnTo>
                  <a:pt x="159375" y="109220"/>
                </a:lnTo>
                <a:lnTo>
                  <a:pt x="171481" y="124460"/>
                </a:lnTo>
                <a:lnTo>
                  <a:pt x="180116" y="133350"/>
                </a:lnTo>
                <a:lnTo>
                  <a:pt x="185282" y="135890"/>
                </a:lnTo>
                <a:lnTo>
                  <a:pt x="187962" y="134620"/>
                </a:lnTo>
                <a:lnTo>
                  <a:pt x="189313" y="132080"/>
                </a:lnTo>
                <a:lnTo>
                  <a:pt x="189195" y="121920"/>
                </a:lnTo>
                <a:lnTo>
                  <a:pt x="189116" y="116840"/>
                </a:lnTo>
                <a:lnTo>
                  <a:pt x="188998" y="109220"/>
                </a:lnTo>
                <a:lnTo>
                  <a:pt x="188879" y="101600"/>
                </a:lnTo>
                <a:lnTo>
                  <a:pt x="188860" y="100330"/>
                </a:lnTo>
                <a:lnTo>
                  <a:pt x="187669" y="82550"/>
                </a:lnTo>
                <a:lnTo>
                  <a:pt x="187584" y="81280"/>
                </a:lnTo>
                <a:lnTo>
                  <a:pt x="187499" y="80010"/>
                </a:lnTo>
                <a:lnTo>
                  <a:pt x="186468" y="73660"/>
                </a:lnTo>
                <a:lnTo>
                  <a:pt x="155335" y="73660"/>
                </a:lnTo>
                <a:lnTo>
                  <a:pt x="150644" y="72390"/>
                </a:lnTo>
                <a:close/>
              </a:path>
              <a:path w="393700" h="384809">
                <a:moveTo>
                  <a:pt x="182057" y="59690"/>
                </a:moveTo>
                <a:lnTo>
                  <a:pt x="172488" y="66040"/>
                </a:lnTo>
                <a:lnTo>
                  <a:pt x="164734" y="69850"/>
                </a:lnTo>
                <a:lnTo>
                  <a:pt x="158796" y="72390"/>
                </a:lnTo>
                <a:lnTo>
                  <a:pt x="154675" y="73660"/>
                </a:lnTo>
                <a:lnTo>
                  <a:pt x="186468" y="73660"/>
                </a:lnTo>
                <a:lnTo>
                  <a:pt x="185231" y="66040"/>
                </a:lnTo>
                <a:lnTo>
                  <a:pt x="182057" y="59690"/>
                </a:lnTo>
                <a:close/>
              </a:path>
              <a:path w="393700" h="384809">
                <a:moveTo>
                  <a:pt x="267583" y="64770"/>
                </a:moveTo>
                <a:lnTo>
                  <a:pt x="266243" y="64770"/>
                </a:lnTo>
                <a:lnTo>
                  <a:pt x="254966" y="67310"/>
                </a:lnTo>
                <a:lnTo>
                  <a:pt x="247437" y="69850"/>
                </a:lnTo>
                <a:lnTo>
                  <a:pt x="267423" y="69850"/>
                </a:lnTo>
                <a:lnTo>
                  <a:pt x="268253" y="67310"/>
                </a:lnTo>
                <a:lnTo>
                  <a:pt x="268253" y="66040"/>
                </a:lnTo>
                <a:lnTo>
                  <a:pt x="267583" y="64770"/>
                </a:lnTo>
                <a:close/>
              </a:path>
              <a:path w="393700" h="384809">
                <a:moveTo>
                  <a:pt x="152257" y="25400"/>
                </a:moveTo>
                <a:lnTo>
                  <a:pt x="147147" y="25400"/>
                </a:lnTo>
                <a:lnTo>
                  <a:pt x="145199" y="26670"/>
                </a:lnTo>
                <a:lnTo>
                  <a:pt x="141178" y="30480"/>
                </a:lnTo>
                <a:lnTo>
                  <a:pt x="140173" y="33020"/>
                </a:lnTo>
                <a:lnTo>
                  <a:pt x="140173" y="38100"/>
                </a:lnTo>
                <a:lnTo>
                  <a:pt x="142718" y="43180"/>
                </a:lnTo>
                <a:lnTo>
                  <a:pt x="152927" y="58420"/>
                </a:lnTo>
                <a:lnTo>
                  <a:pt x="156550" y="62230"/>
                </a:lnTo>
                <a:lnTo>
                  <a:pt x="161649" y="62230"/>
                </a:lnTo>
                <a:lnTo>
                  <a:pt x="163125" y="59690"/>
                </a:lnTo>
                <a:lnTo>
                  <a:pt x="163125" y="48260"/>
                </a:lnTo>
                <a:lnTo>
                  <a:pt x="161586" y="41910"/>
                </a:lnTo>
                <a:lnTo>
                  <a:pt x="155408" y="27940"/>
                </a:lnTo>
                <a:lnTo>
                  <a:pt x="152257" y="25400"/>
                </a:lnTo>
                <a:close/>
              </a:path>
              <a:path w="393700" h="384809">
                <a:moveTo>
                  <a:pt x="247175" y="20320"/>
                </a:moveTo>
                <a:lnTo>
                  <a:pt x="242338" y="20320"/>
                </a:lnTo>
                <a:lnTo>
                  <a:pt x="239113" y="21590"/>
                </a:lnTo>
                <a:lnTo>
                  <a:pt x="233752" y="27940"/>
                </a:lnTo>
                <a:lnTo>
                  <a:pt x="232411" y="30480"/>
                </a:lnTo>
                <a:lnTo>
                  <a:pt x="232411" y="48260"/>
                </a:lnTo>
                <a:lnTo>
                  <a:pt x="234547" y="55880"/>
                </a:lnTo>
                <a:lnTo>
                  <a:pt x="241531" y="55880"/>
                </a:lnTo>
                <a:lnTo>
                  <a:pt x="244013" y="53340"/>
                </a:lnTo>
                <a:lnTo>
                  <a:pt x="248589" y="46990"/>
                </a:lnTo>
                <a:lnTo>
                  <a:pt x="249730" y="43180"/>
                </a:lnTo>
                <a:lnTo>
                  <a:pt x="249856" y="26670"/>
                </a:lnTo>
                <a:lnTo>
                  <a:pt x="250128" y="22860"/>
                </a:lnTo>
                <a:lnTo>
                  <a:pt x="248515" y="21590"/>
                </a:lnTo>
                <a:lnTo>
                  <a:pt x="247175" y="20320"/>
                </a:lnTo>
                <a:close/>
              </a:path>
            </a:pathLst>
          </a:custGeom>
          <a:solidFill>
            <a:srgbClr val="565565"/>
          </a:solidFill>
        </p:spPr>
        <p:txBody>
          <a:bodyPr wrap="square" lIns="0" tIns="0" rIns="0" bIns="0" rtlCol="0"/>
          <a:lstStyle/>
          <a:p>
            <a:endParaRPr sz="1092">
              <a:solidFill>
                <a:srgbClr val="565565"/>
              </a:solidFill>
            </a:endParaRPr>
          </a:p>
        </p:txBody>
      </p:sp>
      <p:pic>
        <p:nvPicPr>
          <p:cNvPr id="6" name="Graphic 5">
            <a:extLst>
              <a:ext uri="{FF2B5EF4-FFF2-40B4-BE49-F238E27FC236}">
                <a16:creationId xmlns:a16="http://schemas.microsoft.com/office/drawing/2014/main" id="{A388C6B1-2333-1CA0-3D92-4A628BA43F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236033" y="27946"/>
            <a:ext cx="913606" cy="740479"/>
          </a:xfrm>
          <a:prstGeom prst="rect">
            <a:avLst/>
          </a:prstGeom>
        </p:spPr>
      </p:pic>
      <p:pic>
        <p:nvPicPr>
          <p:cNvPr id="11" name="Picture 10">
            <a:extLst>
              <a:ext uri="{FF2B5EF4-FFF2-40B4-BE49-F238E27FC236}">
                <a16:creationId xmlns:a16="http://schemas.microsoft.com/office/drawing/2014/main" id="{B18C1755-2B54-414C-84DF-D85335B09B82}"/>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57821" y="5277922"/>
            <a:ext cx="12225659" cy="209895"/>
          </a:xfrm>
          <a:prstGeom prst="rect">
            <a:avLst/>
          </a:prstGeom>
        </p:spPr>
      </p:pic>
      <p:pic>
        <p:nvPicPr>
          <p:cNvPr id="8" name="Picture 7">
            <a:extLst>
              <a:ext uri="{FF2B5EF4-FFF2-40B4-BE49-F238E27FC236}">
                <a16:creationId xmlns:a16="http://schemas.microsoft.com/office/drawing/2014/main" id="{1EA24A63-3855-7FEB-C550-ADD31424C8F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2715" y="1445352"/>
            <a:ext cx="12225659" cy="209895"/>
          </a:xfrm>
          <a:prstGeom prst="rect">
            <a:avLst/>
          </a:prstGeom>
        </p:spPr>
      </p:pic>
    </p:spTree>
    <p:extLst>
      <p:ext uri="{BB962C8B-B14F-4D97-AF65-F5344CB8AC3E}">
        <p14:creationId xmlns:p14="http://schemas.microsoft.com/office/powerpoint/2010/main" val="89917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A_ M&amp;E grid board Title plus corner logo Orange">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5676916-CC0E-3552-8883-81CF256E5532}"/>
              </a:ext>
            </a:extLst>
          </p:cNvPr>
          <p:cNvSpPr/>
          <p:nvPr userDrawn="1"/>
        </p:nvSpPr>
        <p:spPr>
          <a:xfrm>
            <a:off x="0" y="6"/>
            <a:ext cx="12192000" cy="6857994"/>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ECEDDB"/>
          </a:solidFill>
        </p:spPr>
        <p:txBody>
          <a:bodyPr wrap="square" lIns="0" tIns="0" rIns="0" bIns="0" rtlCol="0"/>
          <a:lstStyle/>
          <a:p>
            <a:endParaRPr sz="1092"/>
          </a:p>
        </p:txBody>
      </p:sp>
      <p:pic>
        <p:nvPicPr>
          <p:cNvPr id="15" name="Picture 14">
            <a:extLst>
              <a:ext uri="{FF2B5EF4-FFF2-40B4-BE49-F238E27FC236}">
                <a16:creationId xmlns:a16="http://schemas.microsoft.com/office/drawing/2014/main" id="{A9D48779-74E8-3A57-4D5E-832C3BA9A75B}"/>
              </a:ext>
            </a:extLst>
          </p:cNvPr>
          <p:cNvPicPr>
            <a:picLocks noChangeAspect="1"/>
          </p:cNvPicPr>
          <p:nvPr userDrawn="1"/>
        </p:nvPicPr>
        <p:blipFill>
          <a:blip r:embed="rId2" cstate="email">
            <a:alphaModFix amt="40000"/>
            <a:extLst>
              <a:ext uri="{BEBA8EAE-BF5A-486C-A8C5-ECC9F3942E4B}">
                <a14:imgProps xmlns:a14="http://schemas.microsoft.com/office/drawing/2010/main">
                  <a14:imgLayer r:embed="rId3">
                    <a14:imgEffect>
                      <a14:colorTemperature colorTemp="1500"/>
                    </a14:imgEffect>
                    <a14:imgEffect>
                      <a14:saturation sat="0"/>
                    </a14:imgEffect>
                    <a14:imgEffect>
                      <a14:brightnessContrast bright="-46000" contrast="20000"/>
                    </a14:imgEffect>
                  </a14:imgLayer>
                </a14:imgProps>
              </a:ext>
              <a:ext uri="{28A0092B-C50C-407E-A947-70E740481C1C}">
                <a14:useLocalDpi xmlns:a14="http://schemas.microsoft.com/office/drawing/2010/main"/>
              </a:ext>
            </a:extLst>
          </a:blip>
          <a:stretch>
            <a:fillRect/>
          </a:stretch>
        </p:blipFill>
        <p:spPr>
          <a:xfrm>
            <a:off x="406891" y="1309413"/>
            <a:ext cx="11378218" cy="5132913"/>
          </a:xfrm>
          <a:prstGeom prst="rect">
            <a:avLst/>
          </a:prstGeom>
        </p:spPr>
      </p:pic>
      <p:sp>
        <p:nvSpPr>
          <p:cNvPr id="5" name="Text Placeholder 14">
            <a:extLst>
              <a:ext uri="{FF2B5EF4-FFF2-40B4-BE49-F238E27FC236}">
                <a16:creationId xmlns:a16="http://schemas.microsoft.com/office/drawing/2014/main" id="{7EFC0CA4-03FF-D35D-19DA-AE522DBF7326}"/>
              </a:ext>
            </a:extLst>
          </p:cNvPr>
          <p:cNvSpPr>
            <a:spLocks noGrp="1"/>
          </p:cNvSpPr>
          <p:nvPr>
            <p:ph type="body" sz="quarter" idx="12" hasCustomPrompt="1"/>
          </p:nvPr>
        </p:nvSpPr>
        <p:spPr>
          <a:xfrm>
            <a:off x="0" y="568933"/>
            <a:ext cx="12175048" cy="369662"/>
          </a:xfrm>
        </p:spPr>
        <p:txBody>
          <a:bodyPr>
            <a:normAutofit/>
          </a:bodyPr>
          <a:lstStyle>
            <a:lvl1pPr marL="0" indent="0" algn="ctr">
              <a:buNone/>
              <a:defRPr sz="1364">
                <a:solidFill>
                  <a:srgbClr val="565565"/>
                </a:solidFill>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SECTION TITLE</a:t>
            </a:r>
            <a:endParaRPr lang="en-US"/>
          </a:p>
        </p:txBody>
      </p:sp>
      <p:sp>
        <p:nvSpPr>
          <p:cNvPr id="8" name="Text Placeholder 14">
            <a:extLst>
              <a:ext uri="{FF2B5EF4-FFF2-40B4-BE49-F238E27FC236}">
                <a16:creationId xmlns:a16="http://schemas.microsoft.com/office/drawing/2014/main" id="{F373AF1F-686E-8427-FA36-5EE49CAA93D6}"/>
              </a:ext>
            </a:extLst>
          </p:cNvPr>
          <p:cNvSpPr>
            <a:spLocks noGrp="1"/>
          </p:cNvSpPr>
          <p:nvPr>
            <p:ph type="body" sz="quarter" idx="11" hasCustomPrompt="1"/>
          </p:nvPr>
        </p:nvSpPr>
        <p:spPr>
          <a:xfrm>
            <a:off x="4272592" y="401203"/>
            <a:ext cx="3646817" cy="162917"/>
          </a:xfrm>
        </p:spPr>
        <p:txBody>
          <a:bodyPr>
            <a:noAutofit/>
          </a:bodyPr>
          <a:lstStyle>
            <a:lvl1pPr marL="0" indent="0" algn="ctr">
              <a:buNone/>
              <a:defRPr sz="637" b="0" i="0" spc="91" baseline="0">
                <a:solidFill>
                  <a:srgbClr val="565565"/>
                </a:solidFill>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SECTION TITLE</a:t>
            </a:r>
            <a:endParaRPr lang="en-US"/>
          </a:p>
        </p:txBody>
      </p:sp>
      <p:sp>
        <p:nvSpPr>
          <p:cNvPr id="10" name="object 7">
            <a:extLst>
              <a:ext uri="{FF2B5EF4-FFF2-40B4-BE49-F238E27FC236}">
                <a16:creationId xmlns:a16="http://schemas.microsoft.com/office/drawing/2014/main" id="{40364E0B-AB42-B1DC-F2DB-970008AE2479}"/>
              </a:ext>
            </a:extLst>
          </p:cNvPr>
          <p:cNvSpPr/>
          <p:nvPr userDrawn="1"/>
        </p:nvSpPr>
        <p:spPr>
          <a:xfrm>
            <a:off x="6014464" y="194458"/>
            <a:ext cx="163074" cy="159381"/>
          </a:xfrm>
          <a:custGeom>
            <a:avLst/>
            <a:gdLst/>
            <a:ahLst/>
            <a:cxnLst/>
            <a:rect l="l" t="t" r="r" b="b"/>
            <a:pathLst>
              <a:path w="393700" h="384809">
                <a:moveTo>
                  <a:pt x="6450" y="0"/>
                </a:moveTo>
                <a:lnTo>
                  <a:pt x="3361" y="0"/>
                </a:lnTo>
                <a:lnTo>
                  <a:pt x="670" y="2540"/>
                </a:lnTo>
                <a:lnTo>
                  <a:pt x="0" y="2540"/>
                </a:lnTo>
                <a:lnTo>
                  <a:pt x="0" y="3810"/>
                </a:lnTo>
                <a:lnTo>
                  <a:pt x="3826" y="10160"/>
                </a:lnTo>
                <a:lnTo>
                  <a:pt x="15305" y="21590"/>
                </a:lnTo>
                <a:lnTo>
                  <a:pt x="34438" y="39370"/>
                </a:lnTo>
                <a:lnTo>
                  <a:pt x="106033" y="101600"/>
                </a:lnTo>
                <a:lnTo>
                  <a:pt x="127307" y="121920"/>
                </a:lnTo>
                <a:lnTo>
                  <a:pt x="147827" y="142240"/>
                </a:lnTo>
                <a:lnTo>
                  <a:pt x="156612" y="151130"/>
                </a:lnTo>
                <a:lnTo>
                  <a:pt x="164840" y="158750"/>
                </a:lnTo>
                <a:lnTo>
                  <a:pt x="172515" y="167640"/>
                </a:lnTo>
                <a:lnTo>
                  <a:pt x="179638" y="175260"/>
                </a:lnTo>
                <a:lnTo>
                  <a:pt x="178497" y="176530"/>
                </a:lnTo>
                <a:lnTo>
                  <a:pt x="173931" y="182880"/>
                </a:lnTo>
                <a:lnTo>
                  <a:pt x="172801" y="185420"/>
                </a:lnTo>
                <a:lnTo>
                  <a:pt x="172801" y="190500"/>
                </a:lnTo>
                <a:lnTo>
                  <a:pt x="173732" y="193040"/>
                </a:lnTo>
                <a:lnTo>
                  <a:pt x="175617" y="195580"/>
                </a:lnTo>
                <a:lnTo>
                  <a:pt x="178036" y="198120"/>
                </a:lnTo>
                <a:lnTo>
                  <a:pt x="179376" y="200660"/>
                </a:lnTo>
                <a:lnTo>
                  <a:pt x="179638" y="200660"/>
                </a:lnTo>
                <a:lnTo>
                  <a:pt x="164159" y="219710"/>
                </a:lnTo>
                <a:lnTo>
                  <a:pt x="145508" y="240030"/>
                </a:lnTo>
                <a:lnTo>
                  <a:pt x="123684" y="264160"/>
                </a:lnTo>
                <a:lnTo>
                  <a:pt x="98688" y="289560"/>
                </a:lnTo>
                <a:lnTo>
                  <a:pt x="70161" y="320040"/>
                </a:lnTo>
                <a:lnTo>
                  <a:pt x="46621" y="344170"/>
                </a:lnTo>
                <a:lnTo>
                  <a:pt x="28068" y="364490"/>
                </a:lnTo>
                <a:lnTo>
                  <a:pt x="14502" y="378460"/>
                </a:lnTo>
                <a:lnTo>
                  <a:pt x="15308" y="383540"/>
                </a:lnTo>
                <a:lnTo>
                  <a:pt x="16920" y="384810"/>
                </a:lnTo>
                <a:lnTo>
                  <a:pt x="19339" y="384810"/>
                </a:lnTo>
                <a:lnTo>
                  <a:pt x="23943" y="382270"/>
                </a:lnTo>
                <a:lnTo>
                  <a:pt x="34943" y="370840"/>
                </a:lnTo>
                <a:lnTo>
                  <a:pt x="52340" y="353060"/>
                </a:lnTo>
                <a:lnTo>
                  <a:pt x="76133" y="327660"/>
                </a:lnTo>
                <a:lnTo>
                  <a:pt x="85416" y="318770"/>
                </a:lnTo>
                <a:lnTo>
                  <a:pt x="157094" y="241300"/>
                </a:lnTo>
                <a:lnTo>
                  <a:pt x="169853" y="227330"/>
                </a:lnTo>
                <a:lnTo>
                  <a:pt x="179544" y="217170"/>
                </a:lnTo>
                <a:lnTo>
                  <a:pt x="186164" y="212090"/>
                </a:lnTo>
                <a:lnTo>
                  <a:pt x="189711" y="209550"/>
                </a:lnTo>
                <a:lnTo>
                  <a:pt x="205951" y="209550"/>
                </a:lnTo>
                <a:lnTo>
                  <a:pt x="207438" y="208280"/>
                </a:lnTo>
                <a:lnTo>
                  <a:pt x="223978" y="208280"/>
                </a:lnTo>
                <a:lnTo>
                  <a:pt x="220851" y="204470"/>
                </a:lnTo>
                <a:lnTo>
                  <a:pt x="219113" y="200660"/>
                </a:lnTo>
                <a:lnTo>
                  <a:pt x="220317" y="198120"/>
                </a:lnTo>
                <a:lnTo>
                  <a:pt x="225155" y="194310"/>
                </a:lnTo>
                <a:lnTo>
                  <a:pt x="226370" y="193040"/>
                </a:lnTo>
                <a:lnTo>
                  <a:pt x="226370" y="190500"/>
                </a:lnTo>
                <a:lnTo>
                  <a:pt x="224883" y="187960"/>
                </a:lnTo>
                <a:lnTo>
                  <a:pt x="221940" y="184150"/>
                </a:lnTo>
                <a:lnTo>
                  <a:pt x="218977" y="181610"/>
                </a:lnTo>
                <a:lnTo>
                  <a:pt x="217501" y="179070"/>
                </a:lnTo>
                <a:lnTo>
                  <a:pt x="217501" y="177800"/>
                </a:lnTo>
                <a:lnTo>
                  <a:pt x="226273" y="167640"/>
                </a:lnTo>
                <a:lnTo>
                  <a:pt x="188905" y="167640"/>
                </a:lnTo>
                <a:lnTo>
                  <a:pt x="184676" y="163830"/>
                </a:lnTo>
                <a:lnTo>
                  <a:pt x="175210" y="156210"/>
                </a:lnTo>
                <a:lnTo>
                  <a:pt x="140571" y="123190"/>
                </a:lnTo>
                <a:lnTo>
                  <a:pt x="72804" y="59690"/>
                </a:lnTo>
                <a:lnTo>
                  <a:pt x="39451" y="29210"/>
                </a:lnTo>
                <a:lnTo>
                  <a:pt x="6450" y="0"/>
                </a:lnTo>
                <a:close/>
              </a:path>
              <a:path w="393700" h="384809">
                <a:moveTo>
                  <a:pt x="223978" y="208280"/>
                </a:moveTo>
                <a:lnTo>
                  <a:pt x="208244" y="208280"/>
                </a:lnTo>
                <a:lnTo>
                  <a:pt x="213351" y="212090"/>
                </a:lnTo>
                <a:lnTo>
                  <a:pt x="225860" y="223520"/>
                </a:lnTo>
                <a:lnTo>
                  <a:pt x="245773" y="242570"/>
                </a:lnTo>
                <a:lnTo>
                  <a:pt x="273091" y="270510"/>
                </a:lnTo>
                <a:lnTo>
                  <a:pt x="321374" y="318770"/>
                </a:lnTo>
                <a:lnTo>
                  <a:pt x="356264" y="353060"/>
                </a:lnTo>
                <a:lnTo>
                  <a:pt x="377760" y="373380"/>
                </a:lnTo>
                <a:lnTo>
                  <a:pt x="385862" y="379730"/>
                </a:lnTo>
                <a:lnTo>
                  <a:pt x="390700" y="379730"/>
                </a:lnTo>
                <a:lnTo>
                  <a:pt x="393118" y="378460"/>
                </a:lnTo>
                <a:lnTo>
                  <a:pt x="393118" y="373380"/>
                </a:lnTo>
                <a:lnTo>
                  <a:pt x="391430" y="368300"/>
                </a:lnTo>
                <a:lnTo>
                  <a:pt x="386367" y="361950"/>
                </a:lnTo>
                <a:lnTo>
                  <a:pt x="377931" y="353060"/>
                </a:lnTo>
                <a:lnTo>
                  <a:pt x="366124" y="342900"/>
                </a:lnTo>
                <a:lnTo>
                  <a:pt x="331792" y="312420"/>
                </a:lnTo>
                <a:lnTo>
                  <a:pt x="319081" y="299720"/>
                </a:lnTo>
                <a:lnTo>
                  <a:pt x="309341" y="290830"/>
                </a:lnTo>
                <a:lnTo>
                  <a:pt x="297429" y="278130"/>
                </a:lnTo>
                <a:lnTo>
                  <a:pt x="266217" y="247650"/>
                </a:lnTo>
                <a:lnTo>
                  <a:pt x="234751" y="219710"/>
                </a:lnTo>
                <a:lnTo>
                  <a:pt x="226063" y="210820"/>
                </a:lnTo>
                <a:lnTo>
                  <a:pt x="223978" y="208280"/>
                </a:lnTo>
                <a:close/>
              </a:path>
              <a:path w="393700" h="384809">
                <a:moveTo>
                  <a:pt x="160445" y="311150"/>
                </a:moveTo>
                <a:lnTo>
                  <a:pt x="155607" y="311150"/>
                </a:lnTo>
                <a:lnTo>
                  <a:pt x="152990" y="314960"/>
                </a:lnTo>
                <a:lnTo>
                  <a:pt x="147890" y="326390"/>
                </a:lnTo>
                <a:lnTo>
                  <a:pt x="146613" y="332740"/>
                </a:lnTo>
                <a:lnTo>
                  <a:pt x="146613" y="346710"/>
                </a:lnTo>
                <a:lnTo>
                  <a:pt x="148623" y="350520"/>
                </a:lnTo>
                <a:lnTo>
                  <a:pt x="154801" y="350520"/>
                </a:lnTo>
                <a:lnTo>
                  <a:pt x="157827" y="346710"/>
                </a:lnTo>
                <a:lnTo>
                  <a:pt x="165607" y="332740"/>
                </a:lnTo>
                <a:lnTo>
                  <a:pt x="167565" y="327660"/>
                </a:lnTo>
                <a:lnTo>
                  <a:pt x="167565" y="321310"/>
                </a:lnTo>
                <a:lnTo>
                  <a:pt x="166549" y="318770"/>
                </a:lnTo>
                <a:lnTo>
                  <a:pt x="162529" y="313690"/>
                </a:lnTo>
                <a:lnTo>
                  <a:pt x="160445" y="311150"/>
                </a:lnTo>
                <a:close/>
              </a:path>
              <a:path w="393700" h="384809">
                <a:moveTo>
                  <a:pt x="242882" y="313690"/>
                </a:moveTo>
                <a:lnTo>
                  <a:pt x="238851" y="313690"/>
                </a:lnTo>
                <a:lnTo>
                  <a:pt x="236840" y="317500"/>
                </a:lnTo>
                <a:lnTo>
                  <a:pt x="236840" y="331470"/>
                </a:lnTo>
                <a:lnTo>
                  <a:pt x="238045" y="335280"/>
                </a:lnTo>
                <a:lnTo>
                  <a:pt x="242882" y="344170"/>
                </a:lnTo>
                <a:lnTo>
                  <a:pt x="245563" y="345440"/>
                </a:lnTo>
                <a:lnTo>
                  <a:pt x="252809" y="345440"/>
                </a:lnTo>
                <a:lnTo>
                  <a:pt x="255636" y="342900"/>
                </a:lnTo>
                <a:lnTo>
                  <a:pt x="256976" y="336550"/>
                </a:lnTo>
                <a:lnTo>
                  <a:pt x="253378" y="326390"/>
                </a:lnTo>
                <a:lnTo>
                  <a:pt x="249827" y="320040"/>
                </a:lnTo>
                <a:lnTo>
                  <a:pt x="246327" y="314960"/>
                </a:lnTo>
                <a:lnTo>
                  <a:pt x="242882" y="313690"/>
                </a:lnTo>
                <a:close/>
              </a:path>
              <a:path w="393700" h="384809">
                <a:moveTo>
                  <a:pt x="193264" y="300990"/>
                </a:moveTo>
                <a:lnTo>
                  <a:pt x="155880" y="300990"/>
                </a:lnTo>
                <a:lnTo>
                  <a:pt x="163932" y="302260"/>
                </a:lnTo>
                <a:lnTo>
                  <a:pt x="171450" y="304800"/>
                </a:lnTo>
                <a:lnTo>
                  <a:pt x="185418" y="316230"/>
                </a:lnTo>
                <a:lnTo>
                  <a:pt x="188632" y="320040"/>
                </a:lnTo>
                <a:lnTo>
                  <a:pt x="189177" y="320040"/>
                </a:lnTo>
                <a:lnTo>
                  <a:pt x="190381" y="316230"/>
                </a:lnTo>
                <a:lnTo>
                  <a:pt x="193072" y="303530"/>
                </a:lnTo>
                <a:lnTo>
                  <a:pt x="193168" y="302260"/>
                </a:lnTo>
                <a:lnTo>
                  <a:pt x="193264" y="300990"/>
                </a:lnTo>
                <a:close/>
              </a:path>
              <a:path w="393700" h="384809">
                <a:moveTo>
                  <a:pt x="211459" y="234950"/>
                </a:moveTo>
                <a:lnTo>
                  <a:pt x="205019" y="234950"/>
                </a:lnTo>
                <a:lnTo>
                  <a:pt x="203407" y="236220"/>
                </a:lnTo>
                <a:lnTo>
                  <a:pt x="203407" y="243840"/>
                </a:lnTo>
                <a:lnTo>
                  <a:pt x="204611" y="251460"/>
                </a:lnTo>
                <a:lnTo>
                  <a:pt x="207030" y="264160"/>
                </a:lnTo>
                <a:lnTo>
                  <a:pt x="208618" y="274320"/>
                </a:lnTo>
                <a:lnTo>
                  <a:pt x="209754" y="283210"/>
                </a:lnTo>
                <a:lnTo>
                  <a:pt x="210095" y="288290"/>
                </a:lnTo>
                <a:lnTo>
                  <a:pt x="210180" y="289560"/>
                </a:lnTo>
                <a:lnTo>
                  <a:pt x="210265" y="290830"/>
                </a:lnTo>
                <a:lnTo>
                  <a:pt x="210350" y="292100"/>
                </a:lnTo>
                <a:lnTo>
                  <a:pt x="210468" y="294640"/>
                </a:lnTo>
                <a:lnTo>
                  <a:pt x="210566" y="298450"/>
                </a:lnTo>
                <a:lnTo>
                  <a:pt x="210663" y="302260"/>
                </a:lnTo>
                <a:lnTo>
                  <a:pt x="212810" y="308610"/>
                </a:lnTo>
                <a:lnTo>
                  <a:pt x="214810" y="312420"/>
                </a:lnTo>
                <a:lnTo>
                  <a:pt x="217228" y="312420"/>
                </a:lnTo>
                <a:lnTo>
                  <a:pt x="227574" y="300990"/>
                </a:lnTo>
                <a:lnTo>
                  <a:pt x="232139" y="299720"/>
                </a:lnTo>
                <a:lnTo>
                  <a:pt x="259803" y="299720"/>
                </a:lnTo>
                <a:lnTo>
                  <a:pt x="259803" y="295910"/>
                </a:lnTo>
                <a:lnTo>
                  <a:pt x="249730" y="284480"/>
                </a:lnTo>
                <a:lnTo>
                  <a:pt x="243361" y="276860"/>
                </a:lnTo>
                <a:lnTo>
                  <a:pt x="237949" y="270510"/>
                </a:lnTo>
                <a:lnTo>
                  <a:pt x="233493" y="264160"/>
                </a:lnTo>
                <a:lnTo>
                  <a:pt x="229992" y="260350"/>
                </a:lnTo>
                <a:lnTo>
                  <a:pt x="225961" y="254000"/>
                </a:lnTo>
                <a:lnTo>
                  <a:pt x="222139" y="247650"/>
                </a:lnTo>
                <a:lnTo>
                  <a:pt x="214883" y="237490"/>
                </a:lnTo>
                <a:lnTo>
                  <a:pt x="211459" y="234950"/>
                </a:lnTo>
                <a:close/>
              </a:path>
              <a:path w="393700" h="384809">
                <a:moveTo>
                  <a:pt x="186622" y="238760"/>
                </a:moveTo>
                <a:lnTo>
                  <a:pt x="181795" y="238760"/>
                </a:lnTo>
                <a:lnTo>
                  <a:pt x="177628" y="242570"/>
                </a:lnTo>
                <a:lnTo>
                  <a:pt x="171984" y="251460"/>
                </a:lnTo>
                <a:lnTo>
                  <a:pt x="165969" y="260350"/>
                </a:lnTo>
                <a:lnTo>
                  <a:pt x="161212" y="266700"/>
                </a:lnTo>
                <a:lnTo>
                  <a:pt x="157716" y="271780"/>
                </a:lnTo>
                <a:lnTo>
                  <a:pt x="155482" y="274320"/>
                </a:lnTo>
                <a:lnTo>
                  <a:pt x="151712" y="278130"/>
                </a:lnTo>
                <a:lnTo>
                  <a:pt x="139765" y="288290"/>
                </a:lnTo>
                <a:lnTo>
                  <a:pt x="137754" y="292100"/>
                </a:lnTo>
                <a:lnTo>
                  <a:pt x="137754" y="300990"/>
                </a:lnTo>
                <a:lnTo>
                  <a:pt x="139367" y="302260"/>
                </a:lnTo>
                <a:lnTo>
                  <a:pt x="150508" y="302260"/>
                </a:lnTo>
                <a:lnTo>
                  <a:pt x="155880" y="300990"/>
                </a:lnTo>
                <a:lnTo>
                  <a:pt x="193264" y="300990"/>
                </a:lnTo>
                <a:lnTo>
                  <a:pt x="193647" y="295910"/>
                </a:lnTo>
                <a:lnTo>
                  <a:pt x="193540" y="276860"/>
                </a:lnTo>
                <a:lnTo>
                  <a:pt x="192935" y="267970"/>
                </a:lnTo>
                <a:lnTo>
                  <a:pt x="191927" y="259080"/>
                </a:lnTo>
                <a:lnTo>
                  <a:pt x="190517" y="252730"/>
                </a:lnTo>
                <a:lnTo>
                  <a:pt x="188632" y="243840"/>
                </a:lnTo>
                <a:lnTo>
                  <a:pt x="186622" y="238760"/>
                </a:lnTo>
                <a:close/>
              </a:path>
              <a:path w="393700" h="384809">
                <a:moveTo>
                  <a:pt x="259803" y="299720"/>
                </a:moveTo>
                <a:lnTo>
                  <a:pt x="246505" y="299720"/>
                </a:lnTo>
                <a:lnTo>
                  <a:pt x="252945" y="302260"/>
                </a:lnTo>
                <a:lnTo>
                  <a:pt x="257918" y="302260"/>
                </a:lnTo>
                <a:lnTo>
                  <a:pt x="259803" y="300990"/>
                </a:lnTo>
                <a:lnTo>
                  <a:pt x="259803" y="299720"/>
                </a:lnTo>
                <a:close/>
              </a:path>
              <a:path w="393700" h="384809">
                <a:moveTo>
                  <a:pt x="162330" y="193040"/>
                </a:moveTo>
                <a:lnTo>
                  <a:pt x="138561" y="193040"/>
                </a:lnTo>
                <a:lnTo>
                  <a:pt x="122450" y="194310"/>
                </a:lnTo>
                <a:lnTo>
                  <a:pt x="102311" y="196850"/>
                </a:lnTo>
                <a:lnTo>
                  <a:pt x="89149" y="198120"/>
                </a:lnTo>
                <a:lnTo>
                  <a:pt x="81369" y="198120"/>
                </a:lnTo>
                <a:lnTo>
                  <a:pt x="76259" y="199390"/>
                </a:lnTo>
                <a:lnTo>
                  <a:pt x="73715" y="201930"/>
                </a:lnTo>
                <a:lnTo>
                  <a:pt x="73715" y="208280"/>
                </a:lnTo>
                <a:lnTo>
                  <a:pt x="76594" y="213360"/>
                </a:lnTo>
                <a:lnTo>
                  <a:pt x="88143" y="224790"/>
                </a:lnTo>
                <a:lnTo>
                  <a:pt x="91033" y="229870"/>
                </a:lnTo>
                <a:lnTo>
                  <a:pt x="91033" y="236220"/>
                </a:lnTo>
                <a:lnTo>
                  <a:pt x="90363" y="238760"/>
                </a:lnTo>
                <a:lnTo>
                  <a:pt x="87672" y="246380"/>
                </a:lnTo>
                <a:lnTo>
                  <a:pt x="87002" y="250190"/>
                </a:lnTo>
                <a:lnTo>
                  <a:pt x="87002" y="254000"/>
                </a:lnTo>
                <a:lnTo>
                  <a:pt x="88342" y="255270"/>
                </a:lnTo>
                <a:lnTo>
                  <a:pt x="91033" y="255270"/>
                </a:lnTo>
                <a:lnTo>
                  <a:pt x="95386" y="254000"/>
                </a:lnTo>
                <a:lnTo>
                  <a:pt x="103214" y="248920"/>
                </a:lnTo>
                <a:lnTo>
                  <a:pt x="114516" y="241300"/>
                </a:lnTo>
                <a:lnTo>
                  <a:pt x="129294" y="228600"/>
                </a:lnTo>
                <a:lnTo>
                  <a:pt x="143746" y="217170"/>
                </a:lnTo>
                <a:lnTo>
                  <a:pt x="154069" y="207010"/>
                </a:lnTo>
                <a:lnTo>
                  <a:pt x="160264" y="200660"/>
                </a:lnTo>
                <a:lnTo>
                  <a:pt x="162330" y="195580"/>
                </a:lnTo>
                <a:lnTo>
                  <a:pt x="162330" y="193040"/>
                </a:lnTo>
                <a:close/>
              </a:path>
              <a:path w="393700" h="384809">
                <a:moveTo>
                  <a:pt x="269059" y="194310"/>
                </a:moveTo>
                <a:lnTo>
                  <a:pt x="253217" y="194310"/>
                </a:lnTo>
                <a:lnTo>
                  <a:pt x="247311" y="198120"/>
                </a:lnTo>
                <a:lnTo>
                  <a:pt x="247311" y="205740"/>
                </a:lnTo>
                <a:lnTo>
                  <a:pt x="249730" y="209550"/>
                </a:lnTo>
                <a:lnTo>
                  <a:pt x="254557" y="213360"/>
                </a:lnTo>
                <a:lnTo>
                  <a:pt x="256242" y="214630"/>
                </a:lnTo>
                <a:lnTo>
                  <a:pt x="260495" y="217170"/>
                </a:lnTo>
                <a:lnTo>
                  <a:pt x="267319" y="222250"/>
                </a:lnTo>
                <a:lnTo>
                  <a:pt x="276714" y="229870"/>
                </a:lnTo>
                <a:lnTo>
                  <a:pt x="290459" y="240030"/>
                </a:lnTo>
                <a:lnTo>
                  <a:pt x="301082" y="246380"/>
                </a:lnTo>
                <a:lnTo>
                  <a:pt x="308584" y="250190"/>
                </a:lnTo>
                <a:lnTo>
                  <a:pt x="312964" y="252730"/>
                </a:lnTo>
                <a:lnTo>
                  <a:pt x="316995" y="252730"/>
                </a:lnTo>
                <a:lnTo>
                  <a:pt x="319005" y="250190"/>
                </a:lnTo>
                <a:lnTo>
                  <a:pt x="319005" y="245110"/>
                </a:lnTo>
                <a:lnTo>
                  <a:pt x="317864" y="241300"/>
                </a:lnTo>
                <a:lnTo>
                  <a:pt x="313299" y="232410"/>
                </a:lnTo>
                <a:lnTo>
                  <a:pt x="312158" y="229870"/>
                </a:lnTo>
                <a:lnTo>
                  <a:pt x="312158" y="227330"/>
                </a:lnTo>
                <a:lnTo>
                  <a:pt x="314712" y="222250"/>
                </a:lnTo>
                <a:lnTo>
                  <a:pt x="324911" y="209550"/>
                </a:lnTo>
                <a:lnTo>
                  <a:pt x="327466" y="204470"/>
                </a:lnTo>
                <a:lnTo>
                  <a:pt x="327466" y="198120"/>
                </a:lnTo>
                <a:lnTo>
                  <a:pt x="293561" y="198120"/>
                </a:lnTo>
                <a:lnTo>
                  <a:pt x="275572" y="195580"/>
                </a:lnTo>
                <a:lnTo>
                  <a:pt x="269059" y="194310"/>
                </a:lnTo>
                <a:close/>
              </a:path>
              <a:path w="393700" h="384809">
                <a:moveTo>
                  <a:pt x="76929" y="224790"/>
                </a:moveTo>
                <a:lnTo>
                  <a:pt x="69683" y="224790"/>
                </a:lnTo>
                <a:lnTo>
                  <a:pt x="55233" y="226060"/>
                </a:lnTo>
                <a:lnTo>
                  <a:pt x="44913" y="228600"/>
                </a:lnTo>
                <a:lnTo>
                  <a:pt x="38722" y="232410"/>
                </a:lnTo>
                <a:lnTo>
                  <a:pt x="36658" y="237490"/>
                </a:lnTo>
                <a:lnTo>
                  <a:pt x="36658" y="240030"/>
                </a:lnTo>
                <a:lnTo>
                  <a:pt x="38532" y="242570"/>
                </a:lnTo>
                <a:lnTo>
                  <a:pt x="46050" y="247650"/>
                </a:lnTo>
                <a:lnTo>
                  <a:pt x="49401" y="248920"/>
                </a:lnTo>
                <a:lnTo>
                  <a:pt x="60417" y="248920"/>
                </a:lnTo>
                <a:lnTo>
                  <a:pt x="67128" y="246380"/>
                </a:lnTo>
                <a:lnTo>
                  <a:pt x="77871" y="240030"/>
                </a:lnTo>
                <a:lnTo>
                  <a:pt x="80562" y="234950"/>
                </a:lnTo>
                <a:lnTo>
                  <a:pt x="80562" y="226060"/>
                </a:lnTo>
                <a:lnTo>
                  <a:pt x="76929" y="224790"/>
                </a:lnTo>
                <a:close/>
              </a:path>
              <a:path w="393700" h="384809">
                <a:moveTo>
                  <a:pt x="355517" y="219710"/>
                </a:moveTo>
                <a:lnTo>
                  <a:pt x="342900" y="219710"/>
                </a:lnTo>
                <a:lnTo>
                  <a:pt x="335382" y="222250"/>
                </a:lnTo>
                <a:lnTo>
                  <a:pt x="324639" y="226060"/>
                </a:lnTo>
                <a:lnTo>
                  <a:pt x="324639" y="229870"/>
                </a:lnTo>
                <a:lnTo>
                  <a:pt x="333226" y="233680"/>
                </a:lnTo>
                <a:lnTo>
                  <a:pt x="340454" y="236220"/>
                </a:lnTo>
                <a:lnTo>
                  <a:pt x="346321" y="238760"/>
                </a:lnTo>
                <a:lnTo>
                  <a:pt x="357800" y="238760"/>
                </a:lnTo>
                <a:lnTo>
                  <a:pt x="361297" y="236220"/>
                </a:lnTo>
                <a:lnTo>
                  <a:pt x="361297" y="227330"/>
                </a:lnTo>
                <a:lnTo>
                  <a:pt x="360219" y="222250"/>
                </a:lnTo>
                <a:lnTo>
                  <a:pt x="355517" y="219710"/>
                </a:lnTo>
                <a:close/>
              </a:path>
              <a:path w="393700" h="384809">
                <a:moveTo>
                  <a:pt x="205951" y="209550"/>
                </a:moveTo>
                <a:lnTo>
                  <a:pt x="190517" y="209550"/>
                </a:lnTo>
                <a:lnTo>
                  <a:pt x="191784" y="210820"/>
                </a:lnTo>
                <a:lnTo>
                  <a:pt x="195282" y="213360"/>
                </a:lnTo>
                <a:lnTo>
                  <a:pt x="196695" y="214630"/>
                </a:lnTo>
                <a:lnTo>
                  <a:pt x="199648" y="214630"/>
                </a:lnTo>
                <a:lnTo>
                  <a:pt x="201658" y="213360"/>
                </a:lnTo>
                <a:lnTo>
                  <a:pt x="205951" y="209550"/>
                </a:lnTo>
                <a:close/>
              </a:path>
              <a:path w="393700" h="384809">
                <a:moveTo>
                  <a:pt x="323571" y="196850"/>
                </a:moveTo>
                <a:lnTo>
                  <a:pt x="312356" y="196850"/>
                </a:lnTo>
                <a:lnTo>
                  <a:pt x="308336" y="198120"/>
                </a:lnTo>
                <a:lnTo>
                  <a:pt x="327466" y="198120"/>
                </a:lnTo>
                <a:lnTo>
                  <a:pt x="323571" y="196850"/>
                </a:lnTo>
                <a:close/>
              </a:path>
              <a:path w="393700" h="384809">
                <a:moveTo>
                  <a:pt x="92635" y="125730"/>
                </a:moveTo>
                <a:lnTo>
                  <a:pt x="88342" y="125730"/>
                </a:lnTo>
                <a:lnTo>
                  <a:pt x="86196" y="128270"/>
                </a:lnTo>
                <a:lnTo>
                  <a:pt x="86196" y="135890"/>
                </a:lnTo>
                <a:lnTo>
                  <a:pt x="86740" y="138430"/>
                </a:lnTo>
                <a:lnTo>
                  <a:pt x="88876" y="143510"/>
                </a:lnTo>
                <a:lnTo>
                  <a:pt x="89421" y="146050"/>
                </a:lnTo>
                <a:lnTo>
                  <a:pt x="89421" y="153670"/>
                </a:lnTo>
                <a:lnTo>
                  <a:pt x="86332" y="160020"/>
                </a:lnTo>
                <a:lnTo>
                  <a:pt x="73976" y="173990"/>
                </a:lnTo>
                <a:lnTo>
                  <a:pt x="70898" y="177800"/>
                </a:lnTo>
                <a:lnTo>
                  <a:pt x="72961" y="180340"/>
                </a:lnTo>
                <a:lnTo>
                  <a:pt x="79153" y="182880"/>
                </a:lnTo>
                <a:lnTo>
                  <a:pt x="89473" y="184150"/>
                </a:lnTo>
                <a:lnTo>
                  <a:pt x="127761" y="184150"/>
                </a:lnTo>
                <a:lnTo>
                  <a:pt x="145307" y="182880"/>
                </a:lnTo>
                <a:lnTo>
                  <a:pt x="156558" y="181610"/>
                </a:lnTo>
                <a:lnTo>
                  <a:pt x="161513" y="179070"/>
                </a:lnTo>
                <a:lnTo>
                  <a:pt x="134250" y="156210"/>
                </a:lnTo>
                <a:lnTo>
                  <a:pt x="113685" y="139700"/>
                </a:lnTo>
                <a:lnTo>
                  <a:pt x="99814" y="129540"/>
                </a:lnTo>
                <a:lnTo>
                  <a:pt x="92635" y="125730"/>
                </a:lnTo>
                <a:close/>
              </a:path>
              <a:path w="393700" h="384809">
                <a:moveTo>
                  <a:pt x="305310" y="123190"/>
                </a:moveTo>
                <a:lnTo>
                  <a:pt x="277294" y="144780"/>
                </a:lnTo>
                <a:lnTo>
                  <a:pt x="257281" y="161290"/>
                </a:lnTo>
                <a:lnTo>
                  <a:pt x="245273" y="171450"/>
                </a:lnTo>
                <a:lnTo>
                  <a:pt x="241270" y="176530"/>
                </a:lnTo>
                <a:lnTo>
                  <a:pt x="241270" y="180340"/>
                </a:lnTo>
                <a:lnTo>
                  <a:pt x="244222" y="182880"/>
                </a:lnTo>
                <a:lnTo>
                  <a:pt x="270622" y="182880"/>
                </a:lnTo>
                <a:lnTo>
                  <a:pt x="289059" y="181610"/>
                </a:lnTo>
                <a:lnTo>
                  <a:pt x="314440" y="181610"/>
                </a:lnTo>
                <a:lnTo>
                  <a:pt x="325183" y="177800"/>
                </a:lnTo>
                <a:lnTo>
                  <a:pt x="327864" y="176530"/>
                </a:lnTo>
                <a:lnTo>
                  <a:pt x="327864" y="172720"/>
                </a:lnTo>
                <a:lnTo>
                  <a:pt x="325717" y="170180"/>
                </a:lnTo>
                <a:lnTo>
                  <a:pt x="321424" y="167640"/>
                </a:lnTo>
                <a:lnTo>
                  <a:pt x="316314" y="162560"/>
                </a:lnTo>
                <a:lnTo>
                  <a:pt x="313100" y="160020"/>
                </a:lnTo>
                <a:lnTo>
                  <a:pt x="311760" y="156210"/>
                </a:lnTo>
                <a:lnTo>
                  <a:pt x="309875" y="152400"/>
                </a:lnTo>
                <a:lnTo>
                  <a:pt x="308933" y="146050"/>
                </a:lnTo>
                <a:lnTo>
                  <a:pt x="308933" y="129540"/>
                </a:lnTo>
                <a:lnTo>
                  <a:pt x="307728" y="124460"/>
                </a:lnTo>
                <a:lnTo>
                  <a:pt x="305310" y="123190"/>
                </a:lnTo>
                <a:close/>
              </a:path>
              <a:path w="393700" h="384809">
                <a:moveTo>
                  <a:pt x="205553" y="160020"/>
                </a:moveTo>
                <a:lnTo>
                  <a:pt x="203407" y="160020"/>
                </a:lnTo>
                <a:lnTo>
                  <a:pt x="201187" y="161290"/>
                </a:lnTo>
                <a:lnTo>
                  <a:pt x="193941" y="166370"/>
                </a:lnTo>
                <a:lnTo>
                  <a:pt x="191051" y="167640"/>
                </a:lnTo>
                <a:lnTo>
                  <a:pt x="211867" y="167640"/>
                </a:lnTo>
                <a:lnTo>
                  <a:pt x="208098" y="162560"/>
                </a:lnTo>
                <a:lnTo>
                  <a:pt x="205553" y="160020"/>
                </a:lnTo>
                <a:close/>
              </a:path>
              <a:path w="393700" h="384809">
                <a:moveTo>
                  <a:pt x="371632" y="8890"/>
                </a:moveTo>
                <a:lnTo>
                  <a:pt x="368952" y="8890"/>
                </a:lnTo>
                <a:lnTo>
                  <a:pt x="365323" y="11430"/>
                </a:lnTo>
                <a:lnTo>
                  <a:pt x="357266" y="19050"/>
                </a:lnTo>
                <a:lnTo>
                  <a:pt x="344780" y="31750"/>
                </a:lnTo>
                <a:lnTo>
                  <a:pt x="299320" y="81280"/>
                </a:lnTo>
                <a:lnTo>
                  <a:pt x="270470" y="110490"/>
                </a:lnTo>
                <a:lnTo>
                  <a:pt x="241318" y="139700"/>
                </a:lnTo>
                <a:lnTo>
                  <a:pt x="211867" y="167640"/>
                </a:lnTo>
                <a:lnTo>
                  <a:pt x="226273" y="167640"/>
                </a:lnTo>
                <a:lnTo>
                  <a:pt x="227370" y="166370"/>
                </a:lnTo>
                <a:lnTo>
                  <a:pt x="256976" y="134620"/>
                </a:lnTo>
                <a:lnTo>
                  <a:pt x="375391" y="15240"/>
                </a:lnTo>
                <a:lnTo>
                  <a:pt x="373779" y="11430"/>
                </a:lnTo>
                <a:lnTo>
                  <a:pt x="371632" y="8890"/>
                </a:lnTo>
                <a:close/>
              </a:path>
              <a:path w="393700" h="384809">
                <a:moveTo>
                  <a:pt x="53705" y="137160"/>
                </a:moveTo>
                <a:lnTo>
                  <a:pt x="44574" y="137160"/>
                </a:lnTo>
                <a:lnTo>
                  <a:pt x="39611" y="139700"/>
                </a:lnTo>
                <a:lnTo>
                  <a:pt x="35046" y="143510"/>
                </a:lnTo>
                <a:lnTo>
                  <a:pt x="35046" y="147320"/>
                </a:lnTo>
                <a:lnTo>
                  <a:pt x="37925" y="149860"/>
                </a:lnTo>
                <a:lnTo>
                  <a:pt x="49474" y="156210"/>
                </a:lnTo>
                <a:lnTo>
                  <a:pt x="55181" y="158750"/>
                </a:lnTo>
                <a:lnTo>
                  <a:pt x="72762" y="158750"/>
                </a:lnTo>
                <a:lnTo>
                  <a:pt x="77337" y="156210"/>
                </a:lnTo>
                <a:lnTo>
                  <a:pt x="77337" y="149860"/>
                </a:lnTo>
                <a:lnTo>
                  <a:pt x="73715" y="146050"/>
                </a:lnTo>
                <a:lnTo>
                  <a:pt x="59212" y="139700"/>
                </a:lnTo>
                <a:lnTo>
                  <a:pt x="53705" y="137160"/>
                </a:lnTo>
                <a:close/>
              </a:path>
              <a:path w="393700" h="384809">
                <a:moveTo>
                  <a:pt x="354177" y="129540"/>
                </a:moveTo>
                <a:lnTo>
                  <a:pt x="344240" y="129540"/>
                </a:lnTo>
                <a:lnTo>
                  <a:pt x="339277" y="130810"/>
                </a:lnTo>
                <a:lnTo>
                  <a:pt x="328534" y="137160"/>
                </a:lnTo>
                <a:lnTo>
                  <a:pt x="325445" y="140970"/>
                </a:lnTo>
                <a:lnTo>
                  <a:pt x="324639" y="144780"/>
                </a:lnTo>
                <a:lnTo>
                  <a:pt x="325717" y="148590"/>
                </a:lnTo>
                <a:lnTo>
                  <a:pt x="327058" y="149860"/>
                </a:lnTo>
                <a:lnTo>
                  <a:pt x="335120" y="149860"/>
                </a:lnTo>
                <a:lnTo>
                  <a:pt x="353779" y="142240"/>
                </a:lnTo>
                <a:lnTo>
                  <a:pt x="356868" y="138430"/>
                </a:lnTo>
                <a:lnTo>
                  <a:pt x="356868" y="130810"/>
                </a:lnTo>
                <a:lnTo>
                  <a:pt x="354177" y="129540"/>
                </a:lnTo>
                <a:close/>
              </a:path>
              <a:path w="393700" h="384809">
                <a:moveTo>
                  <a:pt x="211867" y="52070"/>
                </a:moveTo>
                <a:lnTo>
                  <a:pt x="208739" y="67310"/>
                </a:lnTo>
                <a:lnTo>
                  <a:pt x="208618" y="68580"/>
                </a:lnTo>
                <a:lnTo>
                  <a:pt x="207789" y="91440"/>
                </a:lnTo>
                <a:lnTo>
                  <a:pt x="206831" y="104140"/>
                </a:lnTo>
                <a:lnTo>
                  <a:pt x="205370" y="116840"/>
                </a:lnTo>
                <a:lnTo>
                  <a:pt x="203407" y="128270"/>
                </a:lnTo>
                <a:lnTo>
                  <a:pt x="205553" y="138430"/>
                </a:lnTo>
                <a:lnTo>
                  <a:pt x="207574" y="143510"/>
                </a:lnTo>
                <a:lnTo>
                  <a:pt x="209449" y="143510"/>
                </a:lnTo>
                <a:lnTo>
                  <a:pt x="241678" y="107950"/>
                </a:lnTo>
                <a:lnTo>
                  <a:pt x="266592" y="72390"/>
                </a:lnTo>
                <a:lnTo>
                  <a:pt x="267423" y="69850"/>
                </a:lnTo>
                <a:lnTo>
                  <a:pt x="243678" y="69850"/>
                </a:lnTo>
                <a:lnTo>
                  <a:pt x="236406" y="68580"/>
                </a:lnTo>
                <a:lnTo>
                  <a:pt x="228680" y="64770"/>
                </a:lnTo>
                <a:lnTo>
                  <a:pt x="220500" y="59690"/>
                </a:lnTo>
                <a:lnTo>
                  <a:pt x="211867" y="52070"/>
                </a:lnTo>
                <a:close/>
              </a:path>
              <a:path w="393700" h="384809">
                <a:moveTo>
                  <a:pt x="150644" y="72390"/>
                </a:moveTo>
                <a:lnTo>
                  <a:pt x="136404" y="72390"/>
                </a:lnTo>
                <a:lnTo>
                  <a:pt x="134938" y="74930"/>
                </a:lnTo>
                <a:lnTo>
                  <a:pt x="134938" y="80010"/>
                </a:lnTo>
                <a:lnTo>
                  <a:pt x="136006" y="81280"/>
                </a:lnTo>
                <a:lnTo>
                  <a:pt x="138152" y="82550"/>
                </a:lnTo>
                <a:lnTo>
                  <a:pt x="141377" y="85090"/>
                </a:lnTo>
                <a:lnTo>
                  <a:pt x="143252" y="87630"/>
                </a:lnTo>
                <a:lnTo>
                  <a:pt x="143796" y="87630"/>
                </a:lnTo>
                <a:lnTo>
                  <a:pt x="159375" y="109220"/>
                </a:lnTo>
                <a:lnTo>
                  <a:pt x="171481" y="124460"/>
                </a:lnTo>
                <a:lnTo>
                  <a:pt x="180116" y="133350"/>
                </a:lnTo>
                <a:lnTo>
                  <a:pt x="185282" y="135890"/>
                </a:lnTo>
                <a:lnTo>
                  <a:pt x="187962" y="134620"/>
                </a:lnTo>
                <a:lnTo>
                  <a:pt x="189313" y="132080"/>
                </a:lnTo>
                <a:lnTo>
                  <a:pt x="189195" y="121920"/>
                </a:lnTo>
                <a:lnTo>
                  <a:pt x="189116" y="116840"/>
                </a:lnTo>
                <a:lnTo>
                  <a:pt x="188998" y="109220"/>
                </a:lnTo>
                <a:lnTo>
                  <a:pt x="188879" y="101600"/>
                </a:lnTo>
                <a:lnTo>
                  <a:pt x="188860" y="100330"/>
                </a:lnTo>
                <a:lnTo>
                  <a:pt x="187669" y="82550"/>
                </a:lnTo>
                <a:lnTo>
                  <a:pt x="187584" y="81280"/>
                </a:lnTo>
                <a:lnTo>
                  <a:pt x="187499" y="80010"/>
                </a:lnTo>
                <a:lnTo>
                  <a:pt x="186468" y="73660"/>
                </a:lnTo>
                <a:lnTo>
                  <a:pt x="155335" y="73660"/>
                </a:lnTo>
                <a:lnTo>
                  <a:pt x="150644" y="72390"/>
                </a:lnTo>
                <a:close/>
              </a:path>
              <a:path w="393700" h="384809">
                <a:moveTo>
                  <a:pt x="182057" y="59690"/>
                </a:moveTo>
                <a:lnTo>
                  <a:pt x="172488" y="66040"/>
                </a:lnTo>
                <a:lnTo>
                  <a:pt x="164734" y="69850"/>
                </a:lnTo>
                <a:lnTo>
                  <a:pt x="158796" y="72390"/>
                </a:lnTo>
                <a:lnTo>
                  <a:pt x="154675" y="73660"/>
                </a:lnTo>
                <a:lnTo>
                  <a:pt x="186468" y="73660"/>
                </a:lnTo>
                <a:lnTo>
                  <a:pt x="185231" y="66040"/>
                </a:lnTo>
                <a:lnTo>
                  <a:pt x="182057" y="59690"/>
                </a:lnTo>
                <a:close/>
              </a:path>
              <a:path w="393700" h="384809">
                <a:moveTo>
                  <a:pt x="267583" y="64770"/>
                </a:moveTo>
                <a:lnTo>
                  <a:pt x="266243" y="64770"/>
                </a:lnTo>
                <a:lnTo>
                  <a:pt x="254966" y="67310"/>
                </a:lnTo>
                <a:lnTo>
                  <a:pt x="247437" y="69850"/>
                </a:lnTo>
                <a:lnTo>
                  <a:pt x="267423" y="69850"/>
                </a:lnTo>
                <a:lnTo>
                  <a:pt x="268253" y="67310"/>
                </a:lnTo>
                <a:lnTo>
                  <a:pt x="268253" y="66040"/>
                </a:lnTo>
                <a:lnTo>
                  <a:pt x="267583" y="64770"/>
                </a:lnTo>
                <a:close/>
              </a:path>
              <a:path w="393700" h="384809">
                <a:moveTo>
                  <a:pt x="152257" y="25400"/>
                </a:moveTo>
                <a:lnTo>
                  <a:pt x="147147" y="25400"/>
                </a:lnTo>
                <a:lnTo>
                  <a:pt x="145199" y="26670"/>
                </a:lnTo>
                <a:lnTo>
                  <a:pt x="141178" y="30480"/>
                </a:lnTo>
                <a:lnTo>
                  <a:pt x="140173" y="33020"/>
                </a:lnTo>
                <a:lnTo>
                  <a:pt x="140173" y="38100"/>
                </a:lnTo>
                <a:lnTo>
                  <a:pt x="142718" y="43180"/>
                </a:lnTo>
                <a:lnTo>
                  <a:pt x="152927" y="58420"/>
                </a:lnTo>
                <a:lnTo>
                  <a:pt x="156550" y="62230"/>
                </a:lnTo>
                <a:lnTo>
                  <a:pt x="161649" y="62230"/>
                </a:lnTo>
                <a:lnTo>
                  <a:pt x="163125" y="59690"/>
                </a:lnTo>
                <a:lnTo>
                  <a:pt x="163125" y="48260"/>
                </a:lnTo>
                <a:lnTo>
                  <a:pt x="161586" y="41910"/>
                </a:lnTo>
                <a:lnTo>
                  <a:pt x="155408" y="27940"/>
                </a:lnTo>
                <a:lnTo>
                  <a:pt x="152257" y="25400"/>
                </a:lnTo>
                <a:close/>
              </a:path>
              <a:path w="393700" h="384809">
                <a:moveTo>
                  <a:pt x="247175" y="20320"/>
                </a:moveTo>
                <a:lnTo>
                  <a:pt x="242338" y="20320"/>
                </a:lnTo>
                <a:lnTo>
                  <a:pt x="239113" y="21590"/>
                </a:lnTo>
                <a:lnTo>
                  <a:pt x="233752" y="27940"/>
                </a:lnTo>
                <a:lnTo>
                  <a:pt x="232411" y="30480"/>
                </a:lnTo>
                <a:lnTo>
                  <a:pt x="232411" y="48260"/>
                </a:lnTo>
                <a:lnTo>
                  <a:pt x="234547" y="55880"/>
                </a:lnTo>
                <a:lnTo>
                  <a:pt x="241531" y="55880"/>
                </a:lnTo>
                <a:lnTo>
                  <a:pt x="244013" y="53340"/>
                </a:lnTo>
                <a:lnTo>
                  <a:pt x="248589" y="46990"/>
                </a:lnTo>
                <a:lnTo>
                  <a:pt x="249730" y="43180"/>
                </a:lnTo>
                <a:lnTo>
                  <a:pt x="249856" y="26670"/>
                </a:lnTo>
                <a:lnTo>
                  <a:pt x="250128" y="22860"/>
                </a:lnTo>
                <a:lnTo>
                  <a:pt x="248515" y="21590"/>
                </a:lnTo>
                <a:lnTo>
                  <a:pt x="247175" y="20320"/>
                </a:lnTo>
                <a:close/>
              </a:path>
            </a:pathLst>
          </a:custGeom>
          <a:solidFill>
            <a:srgbClr val="565565"/>
          </a:solidFill>
        </p:spPr>
        <p:txBody>
          <a:bodyPr wrap="square" lIns="0" tIns="0" rIns="0" bIns="0" rtlCol="0"/>
          <a:lstStyle/>
          <a:p>
            <a:endParaRPr sz="1092">
              <a:solidFill>
                <a:srgbClr val="565565"/>
              </a:solidFill>
            </a:endParaRPr>
          </a:p>
        </p:txBody>
      </p:sp>
      <p:sp>
        <p:nvSpPr>
          <p:cNvPr id="14" name="Text Placeholder 14">
            <a:extLst>
              <a:ext uri="{FF2B5EF4-FFF2-40B4-BE49-F238E27FC236}">
                <a16:creationId xmlns:a16="http://schemas.microsoft.com/office/drawing/2014/main" id="{55197733-B1F0-552D-B81A-E3933669EC8B}"/>
              </a:ext>
            </a:extLst>
          </p:cNvPr>
          <p:cNvSpPr>
            <a:spLocks noGrp="1"/>
          </p:cNvSpPr>
          <p:nvPr>
            <p:ph type="body" sz="quarter" idx="10" hasCustomPrompt="1"/>
          </p:nvPr>
        </p:nvSpPr>
        <p:spPr>
          <a:xfrm>
            <a:off x="0" y="1026197"/>
            <a:ext cx="12175048" cy="5082852"/>
          </a:xfrm>
        </p:spPr>
        <p:txBody>
          <a:bodyPr anchor="ctr">
            <a:normAutofit/>
          </a:bodyPr>
          <a:lstStyle>
            <a:lvl1pPr marL="0" indent="0" algn="ctr">
              <a:lnSpc>
                <a:spcPct val="90000"/>
              </a:lnSpc>
              <a:buNone/>
              <a:defRPr sz="5154">
                <a:solidFill>
                  <a:srgbClr val="565565"/>
                </a:solidFill>
                <a:latin typeface="Arsenica Antiqua DemiBold" pitchFamily="2" charset="0"/>
              </a:defRPr>
            </a:lvl1pPr>
            <a:lvl2pPr>
              <a:defRPr>
                <a:latin typeface="Arsenica Antiqua DemiBold" pitchFamily="2" charset="0"/>
              </a:defRPr>
            </a:lvl2pPr>
            <a:lvl3pPr>
              <a:defRPr>
                <a:latin typeface="Arsenica Antiqua DemiBold" pitchFamily="2" charset="0"/>
              </a:defRPr>
            </a:lvl3pPr>
            <a:lvl4pPr>
              <a:defRPr>
                <a:latin typeface="Arsenica Antiqua DemiBold" pitchFamily="2" charset="0"/>
              </a:defRPr>
            </a:lvl4pPr>
            <a:lvl5pPr>
              <a:defRPr>
                <a:latin typeface="Arsenica Antiqua DemiBold" pitchFamily="2" charset="0"/>
              </a:defRPr>
            </a:lvl5pPr>
          </a:lstStyle>
          <a:p>
            <a:pPr lvl="0"/>
            <a:r>
              <a:rPr lang="en-GB"/>
              <a:t>CLICK TO EDIT MASTER TITLE</a:t>
            </a:r>
          </a:p>
        </p:txBody>
      </p:sp>
      <p:pic>
        <p:nvPicPr>
          <p:cNvPr id="4" name="Graphic 3">
            <a:extLst>
              <a:ext uri="{FF2B5EF4-FFF2-40B4-BE49-F238E27FC236}">
                <a16:creationId xmlns:a16="http://schemas.microsoft.com/office/drawing/2014/main" id="{6ABFECA6-F857-CB2C-90F5-94AFF11DF04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236033" y="27946"/>
            <a:ext cx="913606" cy="740479"/>
          </a:xfrm>
          <a:prstGeom prst="rect">
            <a:avLst/>
          </a:prstGeom>
        </p:spPr>
      </p:pic>
    </p:spTree>
    <p:extLst>
      <p:ext uri="{BB962C8B-B14F-4D97-AF65-F5344CB8AC3E}">
        <p14:creationId xmlns:p14="http://schemas.microsoft.com/office/powerpoint/2010/main" val="121750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3BDA-7CDF-A8BB-E9B5-2067C59D81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4043FC-29C1-8362-A97E-6734E914A3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8641BF-05D4-B953-2CE5-FE41EA73D9BF}"/>
              </a:ext>
            </a:extLst>
          </p:cNvPr>
          <p:cNvSpPr>
            <a:spLocks noGrp="1"/>
          </p:cNvSpPr>
          <p:nvPr>
            <p:ph type="dt" sz="half" idx="10"/>
          </p:nvPr>
        </p:nvSpPr>
        <p:spPr/>
        <p:txBody>
          <a:bodyPr/>
          <a:lstStyle/>
          <a:p>
            <a:fld id="{F9BE871A-6DA2-4C27-B44B-B541B0C19FD2}" type="datetimeFigureOut">
              <a:rPr lang="en-GB" smtClean="0"/>
              <a:t>19/08/2025</a:t>
            </a:fld>
            <a:endParaRPr lang="en-GB"/>
          </a:p>
        </p:txBody>
      </p:sp>
      <p:sp>
        <p:nvSpPr>
          <p:cNvPr id="5" name="Footer Placeholder 4">
            <a:extLst>
              <a:ext uri="{FF2B5EF4-FFF2-40B4-BE49-F238E27FC236}">
                <a16:creationId xmlns:a16="http://schemas.microsoft.com/office/drawing/2014/main" id="{BEDAE78B-9CFB-9033-E7C8-B50BCCCEB3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46A696-2A8B-0801-FD8A-342B223B4986}"/>
              </a:ext>
            </a:extLst>
          </p:cNvPr>
          <p:cNvSpPr>
            <a:spLocks noGrp="1"/>
          </p:cNvSpPr>
          <p:nvPr>
            <p:ph type="sldNum" sz="quarter" idx="12"/>
          </p:nvPr>
        </p:nvSpPr>
        <p:spPr/>
        <p:txBody>
          <a:bodyPr/>
          <a:lstStyle/>
          <a:p>
            <a:fld id="{3B70503C-715B-43EF-9520-AC3BBC750508}" type="slidenum">
              <a:rPr lang="en-GB" smtClean="0"/>
              <a:t>‹#›</a:t>
            </a:fld>
            <a:endParaRPr lang="en-GB"/>
          </a:p>
        </p:txBody>
      </p:sp>
    </p:spTree>
    <p:extLst>
      <p:ext uri="{BB962C8B-B14F-4D97-AF65-F5344CB8AC3E}">
        <p14:creationId xmlns:p14="http://schemas.microsoft.com/office/powerpoint/2010/main" val="48725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92AC3-B825-8505-D510-F18D11381B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F46828-AAD7-0CB4-897A-C61E377C64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F1B500-2225-F09A-DB41-A37B42304C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3298F8-EEC2-F7A8-CB03-BF870AF18BC9}"/>
              </a:ext>
            </a:extLst>
          </p:cNvPr>
          <p:cNvSpPr>
            <a:spLocks noGrp="1"/>
          </p:cNvSpPr>
          <p:nvPr>
            <p:ph type="dt" sz="half" idx="10"/>
          </p:nvPr>
        </p:nvSpPr>
        <p:spPr/>
        <p:txBody>
          <a:bodyPr/>
          <a:lstStyle/>
          <a:p>
            <a:fld id="{F9BE871A-6DA2-4C27-B44B-B541B0C19FD2}" type="datetimeFigureOut">
              <a:rPr lang="en-GB" smtClean="0"/>
              <a:t>19/08/2025</a:t>
            </a:fld>
            <a:endParaRPr lang="en-GB"/>
          </a:p>
        </p:txBody>
      </p:sp>
      <p:sp>
        <p:nvSpPr>
          <p:cNvPr id="6" name="Footer Placeholder 5">
            <a:extLst>
              <a:ext uri="{FF2B5EF4-FFF2-40B4-BE49-F238E27FC236}">
                <a16:creationId xmlns:a16="http://schemas.microsoft.com/office/drawing/2014/main" id="{CEF4FF21-BFE3-6006-2B5A-93761190A7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B7916A-C963-4999-3EDF-8FFC94D07BE1}"/>
              </a:ext>
            </a:extLst>
          </p:cNvPr>
          <p:cNvSpPr>
            <a:spLocks noGrp="1"/>
          </p:cNvSpPr>
          <p:nvPr>
            <p:ph type="sldNum" sz="quarter" idx="12"/>
          </p:nvPr>
        </p:nvSpPr>
        <p:spPr/>
        <p:txBody>
          <a:bodyPr/>
          <a:lstStyle/>
          <a:p>
            <a:fld id="{3B70503C-715B-43EF-9520-AC3BBC750508}" type="slidenum">
              <a:rPr lang="en-GB" smtClean="0"/>
              <a:t>‹#›</a:t>
            </a:fld>
            <a:endParaRPr lang="en-GB"/>
          </a:p>
        </p:txBody>
      </p:sp>
    </p:spTree>
    <p:extLst>
      <p:ext uri="{BB962C8B-B14F-4D97-AF65-F5344CB8AC3E}">
        <p14:creationId xmlns:p14="http://schemas.microsoft.com/office/powerpoint/2010/main" val="171954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C38E1-2E04-F3E9-A696-54E0A89E011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AAE5B0-54D5-7459-0F22-FCD7195071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86D667-4E47-9251-AE63-295583683A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1A18EC3-04C5-5EFE-7457-1547A501D8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CD3461-F843-5F91-432F-D9A312B8B6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720223-40EA-0483-DB43-8AFBE3BF74B4}"/>
              </a:ext>
            </a:extLst>
          </p:cNvPr>
          <p:cNvSpPr>
            <a:spLocks noGrp="1"/>
          </p:cNvSpPr>
          <p:nvPr>
            <p:ph type="dt" sz="half" idx="10"/>
          </p:nvPr>
        </p:nvSpPr>
        <p:spPr/>
        <p:txBody>
          <a:bodyPr/>
          <a:lstStyle/>
          <a:p>
            <a:fld id="{F9BE871A-6DA2-4C27-B44B-B541B0C19FD2}" type="datetimeFigureOut">
              <a:rPr lang="en-GB" smtClean="0"/>
              <a:t>19/08/2025</a:t>
            </a:fld>
            <a:endParaRPr lang="en-GB"/>
          </a:p>
        </p:txBody>
      </p:sp>
      <p:sp>
        <p:nvSpPr>
          <p:cNvPr id="8" name="Footer Placeholder 7">
            <a:extLst>
              <a:ext uri="{FF2B5EF4-FFF2-40B4-BE49-F238E27FC236}">
                <a16:creationId xmlns:a16="http://schemas.microsoft.com/office/drawing/2014/main" id="{9016E1DE-0442-2E9E-3CFE-C149F857BCF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9EC9B3-B18B-29C5-DD18-CCFDA6A794D4}"/>
              </a:ext>
            </a:extLst>
          </p:cNvPr>
          <p:cNvSpPr>
            <a:spLocks noGrp="1"/>
          </p:cNvSpPr>
          <p:nvPr>
            <p:ph type="sldNum" sz="quarter" idx="12"/>
          </p:nvPr>
        </p:nvSpPr>
        <p:spPr/>
        <p:txBody>
          <a:bodyPr/>
          <a:lstStyle/>
          <a:p>
            <a:fld id="{3B70503C-715B-43EF-9520-AC3BBC750508}" type="slidenum">
              <a:rPr lang="en-GB" smtClean="0"/>
              <a:t>‹#›</a:t>
            </a:fld>
            <a:endParaRPr lang="en-GB"/>
          </a:p>
        </p:txBody>
      </p:sp>
    </p:spTree>
    <p:extLst>
      <p:ext uri="{BB962C8B-B14F-4D97-AF65-F5344CB8AC3E}">
        <p14:creationId xmlns:p14="http://schemas.microsoft.com/office/powerpoint/2010/main" val="267697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566B-9C88-DE58-ABD5-81083F5525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BE2CB0-9BF7-68D4-69B7-BCA5DD3AF21E}"/>
              </a:ext>
            </a:extLst>
          </p:cNvPr>
          <p:cNvSpPr>
            <a:spLocks noGrp="1"/>
          </p:cNvSpPr>
          <p:nvPr>
            <p:ph type="dt" sz="half" idx="10"/>
          </p:nvPr>
        </p:nvSpPr>
        <p:spPr/>
        <p:txBody>
          <a:bodyPr/>
          <a:lstStyle/>
          <a:p>
            <a:fld id="{F9BE871A-6DA2-4C27-B44B-B541B0C19FD2}" type="datetimeFigureOut">
              <a:rPr lang="en-GB" smtClean="0"/>
              <a:t>19/08/2025</a:t>
            </a:fld>
            <a:endParaRPr lang="en-GB"/>
          </a:p>
        </p:txBody>
      </p:sp>
      <p:sp>
        <p:nvSpPr>
          <p:cNvPr id="4" name="Footer Placeholder 3">
            <a:extLst>
              <a:ext uri="{FF2B5EF4-FFF2-40B4-BE49-F238E27FC236}">
                <a16:creationId xmlns:a16="http://schemas.microsoft.com/office/drawing/2014/main" id="{982BD5A7-19F0-AD9A-E31D-AF2F612BAAE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D20693-228A-D670-9D5F-A7702DEF1C88}"/>
              </a:ext>
            </a:extLst>
          </p:cNvPr>
          <p:cNvSpPr>
            <a:spLocks noGrp="1"/>
          </p:cNvSpPr>
          <p:nvPr>
            <p:ph type="sldNum" sz="quarter" idx="12"/>
          </p:nvPr>
        </p:nvSpPr>
        <p:spPr/>
        <p:txBody>
          <a:bodyPr/>
          <a:lstStyle/>
          <a:p>
            <a:fld id="{3B70503C-715B-43EF-9520-AC3BBC750508}" type="slidenum">
              <a:rPr lang="en-GB" smtClean="0"/>
              <a:t>‹#›</a:t>
            </a:fld>
            <a:endParaRPr lang="en-GB"/>
          </a:p>
        </p:txBody>
      </p:sp>
    </p:spTree>
    <p:extLst>
      <p:ext uri="{BB962C8B-B14F-4D97-AF65-F5344CB8AC3E}">
        <p14:creationId xmlns:p14="http://schemas.microsoft.com/office/powerpoint/2010/main" val="367590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23A914-3EE3-A9D2-6CC5-08FCE9D92CFB}"/>
              </a:ext>
            </a:extLst>
          </p:cNvPr>
          <p:cNvSpPr>
            <a:spLocks noGrp="1"/>
          </p:cNvSpPr>
          <p:nvPr>
            <p:ph type="dt" sz="half" idx="10"/>
          </p:nvPr>
        </p:nvSpPr>
        <p:spPr/>
        <p:txBody>
          <a:bodyPr/>
          <a:lstStyle/>
          <a:p>
            <a:fld id="{F9BE871A-6DA2-4C27-B44B-B541B0C19FD2}" type="datetimeFigureOut">
              <a:rPr lang="en-GB" smtClean="0"/>
              <a:t>19/08/2025</a:t>
            </a:fld>
            <a:endParaRPr lang="en-GB"/>
          </a:p>
        </p:txBody>
      </p:sp>
      <p:sp>
        <p:nvSpPr>
          <p:cNvPr id="3" name="Footer Placeholder 2">
            <a:extLst>
              <a:ext uri="{FF2B5EF4-FFF2-40B4-BE49-F238E27FC236}">
                <a16:creationId xmlns:a16="http://schemas.microsoft.com/office/drawing/2014/main" id="{D977153B-730F-4D64-A804-872DACE0BC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926781-CC36-4C01-4299-DDD6A7D7A9CC}"/>
              </a:ext>
            </a:extLst>
          </p:cNvPr>
          <p:cNvSpPr>
            <a:spLocks noGrp="1"/>
          </p:cNvSpPr>
          <p:nvPr>
            <p:ph type="sldNum" sz="quarter" idx="12"/>
          </p:nvPr>
        </p:nvSpPr>
        <p:spPr/>
        <p:txBody>
          <a:bodyPr/>
          <a:lstStyle/>
          <a:p>
            <a:fld id="{3B70503C-715B-43EF-9520-AC3BBC750508}" type="slidenum">
              <a:rPr lang="en-GB" smtClean="0"/>
              <a:t>‹#›</a:t>
            </a:fld>
            <a:endParaRPr lang="en-GB"/>
          </a:p>
        </p:txBody>
      </p:sp>
    </p:spTree>
    <p:extLst>
      <p:ext uri="{BB962C8B-B14F-4D97-AF65-F5344CB8AC3E}">
        <p14:creationId xmlns:p14="http://schemas.microsoft.com/office/powerpoint/2010/main" val="161034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84876-9A8D-30FA-F320-1DF5217AFE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77C112-76DC-AE07-B5D7-C1FEBE5787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F205BB-4771-8C77-EF0D-33A2D92C8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250EF3-7AF2-2ECF-A37D-01A620A922BA}"/>
              </a:ext>
            </a:extLst>
          </p:cNvPr>
          <p:cNvSpPr>
            <a:spLocks noGrp="1"/>
          </p:cNvSpPr>
          <p:nvPr>
            <p:ph type="dt" sz="half" idx="10"/>
          </p:nvPr>
        </p:nvSpPr>
        <p:spPr/>
        <p:txBody>
          <a:bodyPr/>
          <a:lstStyle/>
          <a:p>
            <a:fld id="{F9BE871A-6DA2-4C27-B44B-B541B0C19FD2}" type="datetimeFigureOut">
              <a:rPr lang="en-GB" smtClean="0"/>
              <a:t>19/08/2025</a:t>
            </a:fld>
            <a:endParaRPr lang="en-GB"/>
          </a:p>
        </p:txBody>
      </p:sp>
      <p:sp>
        <p:nvSpPr>
          <p:cNvPr id="6" name="Footer Placeholder 5">
            <a:extLst>
              <a:ext uri="{FF2B5EF4-FFF2-40B4-BE49-F238E27FC236}">
                <a16:creationId xmlns:a16="http://schemas.microsoft.com/office/drawing/2014/main" id="{247FE5AE-9616-63A5-6709-9E7B2016C3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9412F3-F291-AFD4-8075-B273B82B72DA}"/>
              </a:ext>
            </a:extLst>
          </p:cNvPr>
          <p:cNvSpPr>
            <a:spLocks noGrp="1"/>
          </p:cNvSpPr>
          <p:nvPr>
            <p:ph type="sldNum" sz="quarter" idx="12"/>
          </p:nvPr>
        </p:nvSpPr>
        <p:spPr/>
        <p:txBody>
          <a:bodyPr/>
          <a:lstStyle/>
          <a:p>
            <a:fld id="{3B70503C-715B-43EF-9520-AC3BBC750508}" type="slidenum">
              <a:rPr lang="en-GB" smtClean="0"/>
              <a:t>‹#›</a:t>
            </a:fld>
            <a:endParaRPr lang="en-GB"/>
          </a:p>
        </p:txBody>
      </p:sp>
    </p:spTree>
    <p:extLst>
      <p:ext uri="{BB962C8B-B14F-4D97-AF65-F5344CB8AC3E}">
        <p14:creationId xmlns:p14="http://schemas.microsoft.com/office/powerpoint/2010/main" val="3065906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A4197-F120-41E7-BDC3-3728093F39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33291F-25C8-AB08-D529-B92CA3638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2BAB544-027D-9494-705A-AAEC03C643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3AB41E-526F-6626-3D32-2D048B1A073E}"/>
              </a:ext>
            </a:extLst>
          </p:cNvPr>
          <p:cNvSpPr>
            <a:spLocks noGrp="1"/>
          </p:cNvSpPr>
          <p:nvPr>
            <p:ph type="dt" sz="half" idx="10"/>
          </p:nvPr>
        </p:nvSpPr>
        <p:spPr/>
        <p:txBody>
          <a:bodyPr/>
          <a:lstStyle/>
          <a:p>
            <a:fld id="{F9BE871A-6DA2-4C27-B44B-B541B0C19FD2}" type="datetimeFigureOut">
              <a:rPr lang="en-GB" smtClean="0"/>
              <a:t>19/08/2025</a:t>
            </a:fld>
            <a:endParaRPr lang="en-GB"/>
          </a:p>
        </p:txBody>
      </p:sp>
      <p:sp>
        <p:nvSpPr>
          <p:cNvPr id="6" name="Footer Placeholder 5">
            <a:extLst>
              <a:ext uri="{FF2B5EF4-FFF2-40B4-BE49-F238E27FC236}">
                <a16:creationId xmlns:a16="http://schemas.microsoft.com/office/drawing/2014/main" id="{1AF15C7C-A112-3EDA-92DA-2E6B20427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9A3E01-AA5D-B399-7238-B87D0D01C301}"/>
              </a:ext>
            </a:extLst>
          </p:cNvPr>
          <p:cNvSpPr>
            <a:spLocks noGrp="1"/>
          </p:cNvSpPr>
          <p:nvPr>
            <p:ph type="sldNum" sz="quarter" idx="12"/>
          </p:nvPr>
        </p:nvSpPr>
        <p:spPr/>
        <p:txBody>
          <a:bodyPr/>
          <a:lstStyle/>
          <a:p>
            <a:fld id="{3B70503C-715B-43EF-9520-AC3BBC750508}" type="slidenum">
              <a:rPr lang="en-GB" smtClean="0"/>
              <a:t>‹#›</a:t>
            </a:fld>
            <a:endParaRPr lang="en-GB"/>
          </a:p>
        </p:txBody>
      </p:sp>
    </p:spTree>
    <p:extLst>
      <p:ext uri="{BB962C8B-B14F-4D97-AF65-F5344CB8AC3E}">
        <p14:creationId xmlns:p14="http://schemas.microsoft.com/office/powerpoint/2010/main" val="146211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441327-0C7F-22E0-5B1B-4CEEABE9F3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F964D2-6F91-BE7C-1A1F-B5670F073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9366E2-BA65-3201-9BD6-1A680C9F6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BE871A-6DA2-4C27-B44B-B541B0C19FD2}" type="datetimeFigureOut">
              <a:rPr lang="en-GB" smtClean="0"/>
              <a:t>19/08/2025</a:t>
            </a:fld>
            <a:endParaRPr lang="en-GB"/>
          </a:p>
        </p:txBody>
      </p:sp>
      <p:sp>
        <p:nvSpPr>
          <p:cNvPr id="5" name="Footer Placeholder 4">
            <a:extLst>
              <a:ext uri="{FF2B5EF4-FFF2-40B4-BE49-F238E27FC236}">
                <a16:creationId xmlns:a16="http://schemas.microsoft.com/office/drawing/2014/main" id="{B8AE77C3-024D-A7A2-9225-0C34BF1342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D12A086-DCA2-9872-5727-CFC586368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70503C-715B-43EF-9520-AC3BBC750508}" type="slidenum">
              <a:rPr lang="en-GB" smtClean="0"/>
              <a:t>‹#›</a:t>
            </a:fld>
            <a:endParaRPr lang="en-GB"/>
          </a:p>
        </p:txBody>
      </p:sp>
    </p:spTree>
    <p:extLst>
      <p:ext uri="{BB962C8B-B14F-4D97-AF65-F5344CB8AC3E}">
        <p14:creationId xmlns:p14="http://schemas.microsoft.com/office/powerpoint/2010/main" val="2553055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55D49C-6055-BA64-B5ED-D81E558DAF4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927128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EFDE2-2A5D-EB90-5426-E102F8A3402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DFA4DB3-6661-349D-27A2-A89C69884889}"/>
              </a:ext>
            </a:extLst>
          </p:cNvPr>
          <p:cNvSpPr>
            <a:spLocks noGrp="1"/>
          </p:cNvSpPr>
          <p:nvPr>
            <p:ph type="body" sz="quarter" idx="12"/>
          </p:nvPr>
        </p:nvSpPr>
        <p:spPr>
          <a:xfrm>
            <a:off x="4987014" y="2458637"/>
            <a:ext cx="6931162" cy="3738733"/>
          </a:xfrm>
        </p:spPr>
        <p:txBody>
          <a:bodyPr/>
          <a:lstStyle/>
          <a:p>
            <a:r>
              <a:rPr lang="en-US" sz="2183" b="1" i="1"/>
              <a:t>Clarifying key words helps you </a:t>
            </a:r>
            <a:r>
              <a:rPr lang="en-US" sz="2183" b="1" i="1" err="1"/>
              <a:t>recognise</a:t>
            </a:r>
            <a:r>
              <a:rPr lang="en-US" sz="2183" b="1" i="1"/>
              <a:t> when you don’t understand parts of the source. It helps you better understand the meaning and purpose of the whole source. </a:t>
            </a:r>
          </a:p>
          <a:p>
            <a:endParaRPr lang="en-US" sz="2183"/>
          </a:p>
          <a:p>
            <a:r>
              <a:rPr lang="en-US" sz="2183"/>
              <a:t>Highlight any key words, ideas or phrases (at least 2). These can also be words you don’t understand. </a:t>
            </a:r>
          </a:p>
          <a:p>
            <a:r>
              <a:rPr lang="en-US" sz="2183"/>
              <a:t>As a group find the meaning of these words. What resources can you use?</a:t>
            </a:r>
          </a:p>
          <a:p>
            <a:endParaRPr lang="en-GB" sz="2668"/>
          </a:p>
        </p:txBody>
      </p:sp>
      <p:sp>
        <p:nvSpPr>
          <p:cNvPr id="5" name="Text Placeholder 4">
            <a:extLst>
              <a:ext uri="{FF2B5EF4-FFF2-40B4-BE49-F238E27FC236}">
                <a16:creationId xmlns:a16="http://schemas.microsoft.com/office/drawing/2014/main" id="{A420F7F1-7F0B-3FAE-3F1F-E897CC8E6A4F}"/>
              </a:ext>
            </a:extLst>
          </p:cNvPr>
          <p:cNvSpPr>
            <a:spLocks noGrp="1"/>
          </p:cNvSpPr>
          <p:nvPr>
            <p:ph type="body" sz="quarter" idx="13"/>
          </p:nvPr>
        </p:nvSpPr>
        <p:spPr>
          <a:xfrm>
            <a:off x="181408" y="200985"/>
            <a:ext cx="6931162" cy="919290"/>
          </a:xfrm>
        </p:spPr>
        <p:txBody>
          <a:bodyPr/>
          <a:lstStyle/>
          <a:p>
            <a:r>
              <a:rPr lang="en-GB" dirty="0"/>
              <a:t>Task 1: Clarifying Key words</a:t>
            </a:r>
          </a:p>
        </p:txBody>
      </p:sp>
      <p:pic>
        <p:nvPicPr>
          <p:cNvPr id="7" name="Picture 6">
            <a:extLst>
              <a:ext uri="{FF2B5EF4-FFF2-40B4-BE49-F238E27FC236}">
                <a16:creationId xmlns:a16="http://schemas.microsoft.com/office/drawing/2014/main" id="{519F06B4-B567-799C-8AC2-CF96903B055F}"/>
              </a:ext>
            </a:extLst>
          </p:cNvPr>
          <p:cNvPicPr>
            <a:picLocks noChangeAspect="1"/>
          </p:cNvPicPr>
          <p:nvPr/>
        </p:nvPicPr>
        <p:blipFill>
          <a:blip r:embed="rId2"/>
          <a:stretch>
            <a:fillRect/>
          </a:stretch>
        </p:blipFill>
        <p:spPr>
          <a:xfrm>
            <a:off x="181408" y="2597260"/>
            <a:ext cx="4391084" cy="2449011"/>
          </a:xfrm>
          <a:prstGeom prst="rect">
            <a:avLst/>
          </a:prstGeom>
          <a:ln w="57150">
            <a:solidFill>
              <a:schemeClr val="accent6">
                <a:lumMod val="50000"/>
              </a:schemeClr>
            </a:solidFill>
          </a:ln>
        </p:spPr>
      </p:pic>
    </p:spTree>
    <p:extLst>
      <p:ext uri="{BB962C8B-B14F-4D97-AF65-F5344CB8AC3E}">
        <p14:creationId xmlns:p14="http://schemas.microsoft.com/office/powerpoint/2010/main" val="64712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1DAA1-3D5A-DCFA-44CE-E6A364924E9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E7C9069-2DE3-34D5-BDEA-3C957EFB4166}"/>
              </a:ext>
            </a:extLst>
          </p:cNvPr>
          <p:cNvSpPr>
            <a:spLocks noGrp="1"/>
          </p:cNvSpPr>
          <p:nvPr>
            <p:ph type="body" sz="quarter" idx="10"/>
          </p:nvPr>
        </p:nvSpPr>
        <p:spPr/>
        <p:txBody>
          <a:bodyPr>
            <a:noAutofit/>
          </a:bodyPr>
          <a:lstStyle/>
          <a:p>
            <a:r>
              <a:rPr lang="en-GB" sz="1819" dirty="0"/>
              <a:t>Recap Task 1</a:t>
            </a:r>
          </a:p>
        </p:txBody>
      </p:sp>
      <p:sp>
        <p:nvSpPr>
          <p:cNvPr id="4" name="Text Placeholder 3">
            <a:extLst>
              <a:ext uri="{FF2B5EF4-FFF2-40B4-BE49-F238E27FC236}">
                <a16:creationId xmlns:a16="http://schemas.microsoft.com/office/drawing/2014/main" id="{3D3598C5-F0CC-EEE2-9410-D58E5B091D01}"/>
              </a:ext>
            </a:extLst>
          </p:cNvPr>
          <p:cNvSpPr>
            <a:spLocks noGrp="1"/>
          </p:cNvSpPr>
          <p:nvPr>
            <p:ph type="body" sz="quarter" idx="12"/>
          </p:nvPr>
        </p:nvSpPr>
        <p:spPr>
          <a:xfrm>
            <a:off x="7805687" y="1559634"/>
            <a:ext cx="3881451" cy="3738733"/>
          </a:xfrm>
        </p:spPr>
        <p:txBody>
          <a:bodyPr/>
          <a:lstStyle/>
          <a:p>
            <a:r>
              <a:rPr lang="en-US" sz="2183"/>
              <a:t>Did you pick out any of these phrases? Which other phrases did you pick out?</a:t>
            </a:r>
          </a:p>
          <a:p>
            <a:endParaRPr lang="en-US" sz="2183"/>
          </a:p>
          <a:p>
            <a:r>
              <a:rPr lang="en-US" sz="2183"/>
              <a:t>What does the letter tell us about Indigenous people?</a:t>
            </a:r>
          </a:p>
          <a:p>
            <a:br>
              <a:rPr lang="en-US" sz="2183"/>
            </a:br>
            <a:r>
              <a:rPr lang="en-US" sz="2183"/>
              <a:t>What does the letter tell us about Fraser’s motivations?</a:t>
            </a:r>
          </a:p>
          <a:p>
            <a:endParaRPr lang="en-GB" sz="2668"/>
          </a:p>
        </p:txBody>
      </p:sp>
      <p:sp>
        <p:nvSpPr>
          <p:cNvPr id="9" name="Content Placeholder 2">
            <a:extLst>
              <a:ext uri="{FF2B5EF4-FFF2-40B4-BE49-F238E27FC236}">
                <a16:creationId xmlns:a16="http://schemas.microsoft.com/office/drawing/2014/main" id="{46C4A4AF-D9EF-7D69-E171-5F3D34911B9B}"/>
              </a:ext>
            </a:extLst>
          </p:cNvPr>
          <p:cNvSpPr txBox="1">
            <a:spLocks/>
          </p:cNvSpPr>
          <p:nvPr/>
        </p:nvSpPr>
        <p:spPr>
          <a:xfrm>
            <a:off x="504863" y="925084"/>
            <a:ext cx="6374743" cy="5584720"/>
          </a:xfrm>
          <a:prstGeom prst="rect">
            <a:avLst/>
          </a:prstGeom>
          <a:solidFill>
            <a:schemeClr val="bg1"/>
          </a:solidFill>
          <a:ln w="76200">
            <a:solidFill>
              <a:schemeClr val="accent6">
                <a:lumMod val="50000"/>
              </a:schemeClr>
            </a:solidFill>
          </a:ln>
        </p:spPr>
        <p:txBody>
          <a:bodyPr>
            <a:normAutofit/>
          </a:bodyPr>
          <a:lstStyle>
            <a:lvl1pPr marL="285750" indent="-285750">
              <a:lnSpc>
                <a:spcPct val="130000"/>
              </a:lnSpc>
              <a:buFont typeface="Arial" panose="020B0604020202020204" pitchFamily="34" charset="0"/>
              <a:buChar char="•"/>
              <a:defRPr sz="2400">
                <a:solidFill>
                  <a:srgbClr val="555464"/>
                </a:solidFill>
                <a:latin typeface="Gabarito" pitchFamily="2" charset="77"/>
                <a:ea typeface="+mn-ea"/>
                <a:cs typeface="+mn-cs"/>
              </a:defRPr>
            </a:lvl1pPr>
            <a:lvl2pPr marL="914400" indent="-457200">
              <a:lnSpc>
                <a:spcPct val="130000"/>
              </a:lnSpc>
              <a:buFont typeface="Arial" panose="020B0604020202020204" pitchFamily="34" charset="0"/>
              <a:buChar char="•"/>
              <a:defRPr sz="2400">
                <a:solidFill>
                  <a:srgbClr val="555464"/>
                </a:solidFill>
                <a:latin typeface="Gabarito" pitchFamily="2" charset="77"/>
                <a:ea typeface="+mn-ea"/>
                <a:cs typeface="+mn-cs"/>
              </a:defRPr>
            </a:lvl2pPr>
            <a:lvl3pPr marL="1371600" indent="-457200">
              <a:lnSpc>
                <a:spcPct val="130000"/>
              </a:lnSpc>
              <a:buFont typeface="Arial" panose="020B0604020202020204" pitchFamily="34" charset="0"/>
              <a:buChar char="•"/>
              <a:defRPr sz="2400">
                <a:solidFill>
                  <a:srgbClr val="555464"/>
                </a:solidFill>
                <a:latin typeface="Gabarito" pitchFamily="2" charset="77"/>
                <a:ea typeface="+mn-ea"/>
                <a:cs typeface="+mn-cs"/>
              </a:defRPr>
            </a:lvl3pPr>
            <a:lvl4pPr marL="1828800" indent="-457200">
              <a:lnSpc>
                <a:spcPct val="130000"/>
              </a:lnSpc>
              <a:buFont typeface="Arial" panose="020B0604020202020204" pitchFamily="34" charset="0"/>
              <a:buChar char="•"/>
              <a:defRPr sz="2000">
                <a:solidFill>
                  <a:srgbClr val="555464"/>
                </a:solidFill>
                <a:latin typeface="Gabarito" pitchFamily="2" charset="77"/>
                <a:ea typeface="+mn-ea"/>
                <a:cs typeface="+mn-cs"/>
              </a:defRPr>
            </a:lvl4pPr>
            <a:lvl5pPr marL="2286000" indent="-457200">
              <a:lnSpc>
                <a:spcPct val="130000"/>
              </a:lnSpc>
              <a:buFont typeface="Arial" panose="020B0604020202020204" pitchFamily="34" charset="0"/>
              <a:buChar char="•"/>
              <a:defRPr sz="1800">
                <a:solidFill>
                  <a:srgbClr val="555464"/>
                </a:solidFill>
                <a:latin typeface="Gabarito" pitchFamily="2" charset="77"/>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GB" sz="1940"/>
              <a:t>Antigonish 15</a:t>
            </a:r>
            <a:r>
              <a:rPr lang="en-GB" sz="1940" baseline="30000"/>
              <a:t>th</a:t>
            </a:r>
            <a:r>
              <a:rPr lang="en-GB" sz="1940"/>
              <a:t> Feb.y 1830</a:t>
            </a:r>
          </a:p>
          <a:p>
            <a:pPr marL="0" indent="0">
              <a:buNone/>
            </a:pPr>
            <a:endParaRPr lang="en-GB" sz="1940"/>
          </a:p>
          <a:p>
            <a:pPr marL="0" indent="0">
              <a:buNone/>
            </a:pPr>
            <a:r>
              <a:rPr lang="en-GB" sz="1940"/>
              <a:t>Dear Sir</a:t>
            </a:r>
          </a:p>
          <a:p>
            <a:pPr marL="0" indent="0">
              <a:buNone/>
            </a:pPr>
            <a:r>
              <a:rPr lang="en-GB" sz="1940"/>
              <a:t>My most cordial thanks to you for your exertions in favor of the </a:t>
            </a:r>
            <a:r>
              <a:rPr lang="en-GB" sz="1940">
                <a:highlight>
                  <a:srgbClr val="FFFF00"/>
                </a:highlight>
              </a:rPr>
              <a:t>poor Indians</a:t>
            </a:r>
            <a:r>
              <a:rPr lang="en-GB" sz="1940"/>
              <a:t>…I wish you could </a:t>
            </a:r>
            <a:r>
              <a:rPr lang="en-GB" sz="1940">
                <a:highlight>
                  <a:srgbClr val="FFFF00"/>
                </a:highlight>
              </a:rPr>
              <a:t>throw twenty pounds </a:t>
            </a:r>
            <a:r>
              <a:rPr lang="en-GB" sz="1940"/>
              <a:t>or more in my way to be distributed among them. They should be </a:t>
            </a:r>
            <a:r>
              <a:rPr lang="en-GB" sz="1940">
                <a:highlight>
                  <a:srgbClr val="FFFF00"/>
                </a:highlight>
              </a:rPr>
              <a:t>encouraged</a:t>
            </a:r>
            <a:r>
              <a:rPr lang="en-GB" sz="1940"/>
              <a:t>. I think a part of the above sum would be usefully expended in </a:t>
            </a:r>
            <a:r>
              <a:rPr lang="en-GB" sz="1940">
                <a:highlight>
                  <a:srgbClr val="FFFF00"/>
                </a:highlight>
              </a:rPr>
              <a:t>buying potatoes of which they have much need</a:t>
            </a:r>
            <a:r>
              <a:rPr lang="en-GB" sz="1940"/>
              <a:t>, and a part might be left to buy seed for the ensuing season.</a:t>
            </a:r>
          </a:p>
          <a:p>
            <a:pPr marL="0" indent="0">
              <a:buNone/>
            </a:pPr>
            <a:endParaRPr lang="en-GB" sz="1940"/>
          </a:p>
          <a:p>
            <a:pPr marL="0" indent="0">
              <a:buNone/>
            </a:pPr>
            <a:r>
              <a:rPr lang="en-GB" sz="1940"/>
              <a:t>I remain My Dear Sir</a:t>
            </a:r>
          </a:p>
          <a:p>
            <a:pPr marL="0" indent="0">
              <a:buNone/>
            </a:pPr>
            <a:r>
              <a:rPr lang="en-GB" sz="1940"/>
              <a:t>yrs unalterably</a:t>
            </a:r>
          </a:p>
          <a:p>
            <a:pPr marL="0" indent="0">
              <a:buNone/>
            </a:pPr>
            <a:r>
              <a:rPr lang="en-GB" sz="1940"/>
              <a:t>William Fraser</a:t>
            </a:r>
          </a:p>
        </p:txBody>
      </p:sp>
    </p:spTree>
    <p:extLst>
      <p:ext uri="{BB962C8B-B14F-4D97-AF65-F5344CB8AC3E}">
        <p14:creationId xmlns:p14="http://schemas.microsoft.com/office/powerpoint/2010/main" val="2062616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4933D-D66E-FD6B-3C41-0758582EAB7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480D982-C2FE-7EA3-71F0-6801826FA89A}"/>
              </a:ext>
            </a:extLst>
          </p:cNvPr>
          <p:cNvSpPr>
            <a:spLocks noGrp="1"/>
          </p:cNvSpPr>
          <p:nvPr>
            <p:ph type="body" sz="quarter" idx="12"/>
          </p:nvPr>
        </p:nvSpPr>
        <p:spPr>
          <a:xfrm>
            <a:off x="4987014" y="2458637"/>
            <a:ext cx="6931162" cy="3738733"/>
          </a:xfrm>
        </p:spPr>
        <p:txBody>
          <a:bodyPr/>
          <a:lstStyle/>
          <a:p>
            <a:r>
              <a:rPr lang="en-US" sz="2183"/>
              <a:t>Summarising a source means picking out the main ideas/ content and leaving out what is not essential for your question. </a:t>
            </a:r>
          </a:p>
          <a:p>
            <a:endParaRPr lang="en-US" sz="2183"/>
          </a:p>
          <a:p>
            <a:pPr marL="450525" indent="-450525">
              <a:buFont typeface="+mj-lt"/>
              <a:buAutoNum type="arabicPeriod"/>
            </a:pPr>
            <a:r>
              <a:rPr lang="en-US" sz="2183"/>
              <a:t>Read through the source and decide what the main points are.</a:t>
            </a:r>
          </a:p>
          <a:p>
            <a:pPr marL="450525" indent="-450525">
              <a:buFont typeface="+mj-lt"/>
              <a:buAutoNum type="arabicPeriod"/>
            </a:pPr>
            <a:r>
              <a:rPr lang="en-US" sz="2183"/>
              <a:t>As an individual: draw a picture representing these points.</a:t>
            </a:r>
          </a:p>
          <a:p>
            <a:pPr marL="450525" indent="-450525">
              <a:buFont typeface="+mj-lt"/>
              <a:buAutoNum type="arabicPeriod"/>
            </a:pPr>
            <a:r>
              <a:rPr lang="en-US" sz="2183"/>
              <a:t>As a group: write a short summary of the source. </a:t>
            </a:r>
          </a:p>
          <a:p>
            <a:endParaRPr lang="en-GB" sz="2668"/>
          </a:p>
        </p:txBody>
      </p:sp>
      <p:sp>
        <p:nvSpPr>
          <p:cNvPr id="5" name="Text Placeholder 4">
            <a:extLst>
              <a:ext uri="{FF2B5EF4-FFF2-40B4-BE49-F238E27FC236}">
                <a16:creationId xmlns:a16="http://schemas.microsoft.com/office/drawing/2014/main" id="{3909BC65-75B4-A8A9-910A-BFA596A9293B}"/>
              </a:ext>
            </a:extLst>
          </p:cNvPr>
          <p:cNvSpPr>
            <a:spLocks noGrp="1"/>
          </p:cNvSpPr>
          <p:nvPr>
            <p:ph type="body" sz="quarter" idx="13"/>
          </p:nvPr>
        </p:nvSpPr>
        <p:spPr>
          <a:xfrm>
            <a:off x="187782" y="200985"/>
            <a:ext cx="6931162" cy="919290"/>
          </a:xfrm>
        </p:spPr>
        <p:txBody>
          <a:bodyPr/>
          <a:lstStyle/>
          <a:p>
            <a:r>
              <a:rPr lang="en-GB"/>
              <a:t>Task 2: Summarising </a:t>
            </a:r>
          </a:p>
        </p:txBody>
      </p:sp>
      <p:pic>
        <p:nvPicPr>
          <p:cNvPr id="6" name="Picture 5">
            <a:extLst>
              <a:ext uri="{FF2B5EF4-FFF2-40B4-BE49-F238E27FC236}">
                <a16:creationId xmlns:a16="http://schemas.microsoft.com/office/drawing/2014/main" id="{4844CBCF-8B6F-7098-8D65-D83C0BE79CB7}"/>
              </a:ext>
            </a:extLst>
          </p:cNvPr>
          <p:cNvPicPr>
            <a:picLocks noChangeAspect="1"/>
          </p:cNvPicPr>
          <p:nvPr/>
        </p:nvPicPr>
        <p:blipFill>
          <a:blip r:embed="rId2"/>
          <a:stretch>
            <a:fillRect/>
          </a:stretch>
        </p:blipFill>
        <p:spPr>
          <a:xfrm>
            <a:off x="273824" y="2551053"/>
            <a:ext cx="4182163" cy="2319634"/>
          </a:xfrm>
          <a:prstGeom prst="rect">
            <a:avLst/>
          </a:prstGeom>
          <a:ln w="57150">
            <a:solidFill>
              <a:schemeClr val="accent6">
                <a:lumMod val="50000"/>
              </a:schemeClr>
            </a:solidFill>
          </a:ln>
        </p:spPr>
      </p:pic>
    </p:spTree>
    <p:extLst>
      <p:ext uri="{BB962C8B-B14F-4D97-AF65-F5344CB8AC3E}">
        <p14:creationId xmlns:p14="http://schemas.microsoft.com/office/powerpoint/2010/main" val="3575052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26BD7-72C4-2D67-A53B-C57CFF3AAB4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A694B3D-2CA1-83EA-DB00-935A93A2B958}"/>
              </a:ext>
            </a:extLst>
          </p:cNvPr>
          <p:cNvSpPr>
            <a:spLocks noGrp="1"/>
          </p:cNvSpPr>
          <p:nvPr>
            <p:ph type="body" sz="quarter" idx="12"/>
          </p:nvPr>
        </p:nvSpPr>
        <p:spPr>
          <a:xfrm>
            <a:off x="4987014" y="2458637"/>
            <a:ext cx="6931162" cy="3738733"/>
          </a:xfrm>
        </p:spPr>
        <p:txBody>
          <a:bodyPr/>
          <a:lstStyle/>
          <a:p>
            <a:r>
              <a:rPr lang="en-US" sz="2183" b="1" i="1"/>
              <a:t>Asking questions about a source helps you deepen your understanding by making inferences about a source.</a:t>
            </a:r>
          </a:p>
          <a:p>
            <a:endParaRPr lang="en-US" sz="2183"/>
          </a:p>
          <a:p>
            <a:pPr marL="450525" indent="-450525">
              <a:buFont typeface="+mj-lt"/>
              <a:buAutoNum type="arabicPeriod"/>
            </a:pPr>
            <a:r>
              <a:rPr lang="en-US" sz="2183"/>
              <a:t>Write 2 questions based on the source. Think about what the source doesn’t tells us, what the impact of it is, why it is happening…</a:t>
            </a:r>
          </a:p>
          <a:p>
            <a:pPr marL="450525" indent="-450525">
              <a:buFont typeface="+mj-lt"/>
              <a:buAutoNum type="arabicPeriod"/>
            </a:pPr>
            <a:r>
              <a:rPr lang="en-US" sz="2183"/>
              <a:t>Work with your group to try and answer the questions-  this will be difficult, and you may have different opinions. </a:t>
            </a:r>
          </a:p>
          <a:p>
            <a:endParaRPr lang="en-GB" sz="2668"/>
          </a:p>
        </p:txBody>
      </p:sp>
      <p:sp>
        <p:nvSpPr>
          <p:cNvPr id="5" name="Text Placeholder 4">
            <a:extLst>
              <a:ext uri="{FF2B5EF4-FFF2-40B4-BE49-F238E27FC236}">
                <a16:creationId xmlns:a16="http://schemas.microsoft.com/office/drawing/2014/main" id="{3E858731-17D8-1FDC-197B-82039D06AC82}"/>
              </a:ext>
            </a:extLst>
          </p:cNvPr>
          <p:cNvSpPr>
            <a:spLocks noGrp="1"/>
          </p:cNvSpPr>
          <p:nvPr>
            <p:ph type="body" sz="quarter" idx="13"/>
          </p:nvPr>
        </p:nvSpPr>
        <p:spPr>
          <a:xfrm>
            <a:off x="111300" y="200985"/>
            <a:ext cx="6931162" cy="919290"/>
          </a:xfrm>
        </p:spPr>
        <p:txBody>
          <a:bodyPr/>
          <a:lstStyle/>
          <a:p>
            <a:r>
              <a:rPr lang="en-GB" dirty="0"/>
              <a:t>Task 3: Questioning </a:t>
            </a:r>
          </a:p>
        </p:txBody>
      </p:sp>
      <p:pic>
        <p:nvPicPr>
          <p:cNvPr id="7" name="Picture 6">
            <a:extLst>
              <a:ext uri="{FF2B5EF4-FFF2-40B4-BE49-F238E27FC236}">
                <a16:creationId xmlns:a16="http://schemas.microsoft.com/office/drawing/2014/main" id="{6D29A14A-FDD6-4458-A6E1-EAD7FDE8BED4}"/>
              </a:ext>
            </a:extLst>
          </p:cNvPr>
          <p:cNvPicPr>
            <a:picLocks noChangeAspect="1"/>
          </p:cNvPicPr>
          <p:nvPr/>
        </p:nvPicPr>
        <p:blipFill>
          <a:blip r:embed="rId2"/>
          <a:stretch>
            <a:fillRect/>
          </a:stretch>
        </p:blipFill>
        <p:spPr>
          <a:xfrm>
            <a:off x="181408" y="2135183"/>
            <a:ext cx="4659259" cy="2587634"/>
          </a:xfrm>
          <a:prstGeom prst="rect">
            <a:avLst/>
          </a:prstGeom>
          <a:ln w="57150">
            <a:solidFill>
              <a:schemeClr val="accent6">
                <a:lumMod val="50000"/>
              </a:schemeClr>
            </a:solidFill>
          </a:ln>
        </p:spPr>
      </p:pic>
      <p:sp>
        <p:nvSpPr>
          <p:cNvPr id="9" name="Rectangle: Rounded Corners 8">
            <a:extLst>
              <a:ext uri="{FF2B5EF4-FFF2-40B4-BE49-F238E27FC236}">
                <a16:creationId xmlns:a16="http://schemas.microsoft.com/office/drawing/2014/main" id="{9F503D05-A40B-F8CA-7BB7-846E2227A72F}"/>
              </a:ext>
            </a:extLst>
          </p:cNvPr>
          <p:cNvSpPr/>
          <p:nvPr/>
        </p:nvSpPr>
        <p:spPr>
          <a:xfrm>
            <a:off x="643485" y="5277310"/>
            <a:ext cx="3742828" cy="1108986"/>
          </a:xfrm>
          <a:prstGeom prst="roundRect">
            <a:avLst/>
          </a:prstGeom>
          <a:solidFill>
            <a:srgbClr val="DBF6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98" b="1">
                <a:solidFill>
                  <a:schemeClr val="tx1"/>
                </a:solidFill>
              </a:rPr>
              <a:t>Inference = thinking about what might be the case based on evidence and reasoning</a:t>
            </a:r>
          </a:p>
        </p:txBody>
      </p:sp>
    </p:spTree>
    <p:extLst>
      <p:ext uri="{BB962C8B-B14F-4D97-AF65-F5344CB8AC3E}">
        <p14:creationId xmlns:p14="http://schemas.microsoft.com/office/powerpoint/2010/main" val="2438446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0FBE8-9AB8-7084-7495-179B669E500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1FE5573-4014-FFF5-3691-172B219A63F9}"/>
              </a:ext>
            </a:extLst>
          </p:cNvPr>
          <p:cNvSpPr>
            <a:spLocks noGrp="1"/>
          </p:cNvSpPr>
          <p:nvPr>
            <p:ph type="body" sz="quarter" idx="12"/>
          </p:nvPr>
        </p:nvSpPr>
        <p:spPr>
          <a:xfrm>
            <a:off x="4987014" y="2458637"/>
            <a:ext cx="6931162" cy="3738733"/>
          </a:xfrm>
        </p:spPr>
        <p:txBody>
          <a:bodyPr/>
          <a:lstStyle/>
          <a:p>
            <a:r>
              <a:rPr lang="en-US" sz="2183" b="1" i="1"/>
              <a:t>Making connections with prior learning helps you to fully understand the source and its context.</a:t>
            </a:r>
          </a:p>
          <a:p>
            <a:endParaRPr lang="en-US" sz="2183"/>
          </a:p>
          <a:p>
            <a:r>
              <a:rPr lang="en-US" sz="2183"/>
              <a:t>Find 2 connections to other parts of the course. Think about Scots attitudes to other Indigenous communities, the impact of Scots on First Nation peoples, the impact of Scots on Canada…</a:t>
            </a:r>
          </a:p>
          <a:p>
            <a:endParaRPr lang="en-GB" sz="2668"/>
          </a:p>
        </p:txBody>
      </p:sp>
      <p:sp>
        <p:nvSpPr>
          <p:cNvPr id="5" name="Text Placeholder 4">
            <a:extLst>
              <a:ext uri="{FF2B5EF4-FFF2-40B4-BE49-F238E27FC236}">
                <a16:creationId xmlns:a16="http://schemas.microsoft.com/office/drawing/2014/main" id="{62381413-153B-68F9-4530-94D467AC346A}"/>
              </a:ext>
            </a:extLst>
          </p:cNvPr>
          <p:cNvSpPr>
            <a:spLocks noGrp="1"/>
          </p:cNvSpPr>
          <p:nvPr>
            <p:ph type="body" sz="quarter" idx="13"/>
          </p:nvPr>
        </p:nvSpPr>
        <p:spPr>
          <a:xfrm>
            <a:off x="181408" y="200985"/>
            <a:ext cx="6931162" cy="919290"/>
          </a:xfrm>
        </p:spPr>
        <p:txBody>
          <a:bodyPr/>
          <a:lstStyle/>
          <a:p>
            <a:r>
              <a:rPr lang="en-GB" dirty="0"/>
              <a:t>Task 4: Making Connections</a:t>
            </a:r>
          </a:p>
        </p:txBody>
      </p:sp>
      <p:pic>
        <p:nvPicPr>
          <p:cNvPr id="6" name="Picture 5">
            <a:extLst>
              <a:ext uri="{FF2B5EF4-FFF2-40B4-BE49-F238E27FC236}">
                <a16:creationId xmlns:a16="http://schemas.microsoft.com/office/drawing/2014/main" id="{F30B69E8-AD38-1A43-BFF1-A8C773945FEA}"/>
              </a:ext>
            </a:extLst>
          </p:cNvPr>
          <p:cNvPicPr>
            <a:picLocks noChangeAspect="1"/>
          </p:cNvPicPr>
          <p:nvPr/>
        </p:nvPicPr>
        <p:blipFill>
          <a:blip r:embed="rId2"/>
          <a:stretch>
            <a:fillRect/>
          </a:stretch>
        </p:blipFill>
        <p:spPr>
          <a:xfrm>
            <a:off x="181408" y="2181391"/>
            <a:ext cx="4498732" cy="2495218"/>
          </a:xfrm>
          <a:prstGeom prst="rect">
            <a:avLst/>
          </a:prstGeom>
          <a:ln w="57150">
            <a:solidFill>
              <a:schemeClr val="accent6">
                <a:lumMod val="50000"/>
              </a:schemeClr>
            </a:solidFill>
          </a:ln>
        </p:spPr>
      </p:pic>
    </p:spTree>
    <p:extLst>
      <p:ext uri="{BB962C8B-B14F-4D97-AF65-F5344CB8AC3E}">
        <p14:creationId xmlns:p14="http://schemas.microsoft.com/office/powerpoint/2010/main" val="798065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EC2D51B-2953-23CE-7B0B-9EC0061F7E05}"/>
              </a:ext>
            </a:extLst>
          </p:cNvPr>
          <p:cNvSpPr>
            <a:spLocks noGrp="1"/>
          </p:cNvSpPr>
          <p:nvPr>
            <p:ph type="body" sz="quarter" idx="12"/>
          </p:nvPr>
        </p:nvSpPr>
        <p:spPr>
          <a:xfrm>
            <a:off x="17379" y="2181391"/>
            <a:ext cx="12174193" cy="3766702"/>
          </a:xfrm>
        </p:spPr>
        <p:txBody>
          <a:bodyPr>
            <a:normAutofit fontScale="92500" lnSpcReduction="10000"/>
          </a:bodyPr>
          <a:lstStyle/>
          <a:p>
            <a:r>
              <a:rPr lang="en-GB" dirty="0"/>
              <a:t>Answering the Enquiry Question </a:t>
            </a:r>
          </a:p>
          <a:p>
            <a:endParaRPr lang="en-GB" dirty="0"/>
          </a:p>
          <a:p>
            <a:endParaRPr lang="en-GB" dirty="0"/>
          </a:p>
          <a:p>
            <a:r>
              <a:rPr lang="en-GB" sz="2668" b="1" dirty="0">
                <a:solidFill>
                  <a:schemeClr val="tx1"/>
                </a:solidFill>
                <a:latin typeface="Aptos" panose="020B0004020202020204" pitchFamily="34" charset="0"/>
                <a:ea typeface="Aptos" panose="020B0004020202020204" pitchFamily="34" charset="0"/>
                <a:cs typeface="Arial" panose="020B0604020202020204" pitchFamily="34" charset="0"/>
              </a:rPr>
              <a:t>What motivated Bishop Fraser to write to John Young about First Nation communities in Canada?</a:t>
            </a:r>
            <a:endParaRPr lang="en-GB" sz="2668" b="1" dirty="0">
              <a:solidFill>
                <a:schemeClr val="tx1"/>
              </a:solidFill>
              <a:latin typeface="Aptos" panose="020B0004020202020204" pitchFamily="34" charset="0"/>
              <a:cs typeface="Arial" panose="020B0604020202020204" pitchFamily="34" charset="0"/>
            </a:endParaRPr>
          </a:p>
          <a:p>
            <a:endParaRPr lang="en-GB" sz="2668" dirty="0">
              <a:solidFill>
                <a:schemeClr val="tx1"/>
              </a:solidFill>
            </a:endParaRPr>
          </a:p>
          <a:p>
            <a:pPr marL="346558" indent="-346558" algn="l">
              <a:buFont typeface="Arial" panose="020B0604020202020204" pitchFamily="34" charset="0"/>
              <a:buChar char="•"/>
            </a:pPr>
            <a:r>
              <a:rPr lang="en-GB" sz="2668" dirty="0">
                <a:solidFill>
                  <a:schemeClr val="tx1"/>
                </a:solidFill>
              </a:rPr>
              <a:t>Bishop Fraser was motivated to write to John Young because…</a:t>
            </a:r>
          </a:p>
          <a:p>
            <a:pPr marL="346558" indent="-346558" algn="l">
              <a:buFont typeface="Arial" panose="020B0604020202020204" pitchFamily="34" charset="0"/>
              <a:buChar char="•"/>
            </a:pPr>
            <a:r>
              <a:rPr lang="en-GB" sz="2668" dirty="0">
                <a:solidFill>
                  <a:schemeClr val="tx1"/>
                </a:solidFill>
              </a:rPr>
              <a:t>We know this because… </a:t>
            </a:r>
            <a:r>
              <a:rPr lang="en-GB" sz="2668" i="1" dirty="0">
                <a:solidFill>
                  <a:schemeClr val="tx1"/>
                </a:solidFill>
              </a:rPr>
              <a:t>(include a piece of evidence)</a:t>
            </a:r>
          </a:p>
          <a:p>
            <a:pPr marL="346558" indent="-346558" algn="l">
              <a:buFont typeface="Arial" panose="020B0604020202020204" pitchFamily="34" charset="0"/>
              <a:buChar char="•"/>
            </a:pPr>
            <a:r>
              <a:rPr lang="en-GB" sz="2668" dirty="0">
                <a:solidFill>
                  <a:schemeClr val="tx1"/>
                </a:solidFill>
              </a:rPr>
              <a:t>He felt Young was a good person to write to because….</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582021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9B4529-5F5E-3894-8A59-F9EC7EF6D43E}"/>
              </a:ext>
            </a:extLst>
          </p:cNvPr>
          <p:cNvSpPr>
            <a:spLocks noGrp="1"/>
          </p:cNvSpPr>
          <p:nvPr>
            <p:ph type="body" sz="quarter" idx="10"/>
          </p:nvPr>
        </p:nvSpPr>
        <p:spPr>
          <a:xfrm>
            <a:off x="17379" y="89362"/>
            <a:ext cx="12174194" cy="1042064"/>
          </a:xfrm>
        </p:spPr>
        <p:txBody>
          <a:bodyPr>
            <a:noAutofit/>
          </a:bodyPr>
          <a:lstStyle/>
          <a:p>
            <a:r>
              <a:rPr lang="en-GB" sz="1819" dirty="0"/>
              <a:t>Plenary – Critical Thinking Pyramid</a:t>
            </a:r>
          </a:p>
        </p:txBody>
      </p:sp>
      <p:sp>
        <p:nvSpPr>
          <p:cNvPr id="9" name="Isosceles Triangle 8">
            <a:extLst>
              <a:ext uri="{FF2B5EF4-FFF2-40B4-BE49-F238E27FC236}">
                <a16:creationId xmlns:a16="http://schemas.microsoft.com/office/drawing/2014/main" id="{D9A7523E-D6D3-23A3-C08D-B6AD7A057978}"/>
              </a:ext>
            </a:extLst>
          </p:cNvPr>
          <p:cNvSpPr/>
          <p:nvPr/>
        </p:nvSpPr>
        <p:spPr>
          <a:xfrm rot="10800000">
            <a:off x="640962" y="1335311"/>
            <a:ext cx="11108981" cy="5522689"/>
          </a:xfrm>
          <a:prstGeom prs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4" name="Text Placeholder 3">
            <a:extLst>
              <a:ext uri="{FF2B5EF4-FFF2-40B4-BE49-F238E27FC236}">
                <a16:creationId xmlns:a16="http://schemas.microsoft.com/office/drawing/2014/main" id="{E52513DA-A4D5-E215-A5CC-DD57C16DFD32}"/>
              </a:ext>
            </a:extLst>
          </p:cNvPr>
          <p:cNvSpPr>
            <a:spLocks noGrp="1"/>
          </p:cNvSpPr>
          <p:nvPr>
            <p:ph type="body" sz="quarter" idx="11"/>
          </p:nvPr>
        </p:nvSpPr>
        <p:spPr>
          <a:xfrm>
            <a:off x="2406401" y="1335311"/>
            <a:ext cx="7074566" cy="2950790"/>
          </a:xfrm>
        </p:spPr>
        <p:txBody>
          <a:bodyPr/>
          <a:lstStyle/>
          <a:p>
            <a:pPr marL="311902" indent="-311902" algn="l">
              <a:buFont typeface="+mj-lt"/>
              <a:buAutoNum type="arabicPeriod"/>
            </a:pPr>
            <a:r>
              <a:rPr lang="en-GB" sz="2850" spc="0" dirty="0">
                <a:solidFill>
                  <a:schemeClr val="tx1"/>
                </a:solidFill>
                <a:latin typeface="Arsenica Antiqua DemiBold" panose="020B0604020202020204" charset="0"/>
              </a:rPr>
              <a:t>Describe the problem that Fraser saw.</a:t>
            </a:r>
          </a:p>
          <a:p>
            <a:pPr marL="311902" indent="-311902" algn="l">
              <a:buFont typeface="+mj-lt"/>
              <a:buAutoNum type="arabicPeriod"/>
            </a:pPr>
            <a:endParaRPr lang="en-GB" sz="2850" spc="0" dirty="0">
              <a:solidFill>
                <a:schemeClr val="tx1"/>
              </a:solidFill>
              <a:latin typeface="Arsenica Antiqua DemiBold" panose="020B0604020202020204" charset="0"/>
            </a:endParaRPr>
          </a:p>
          <a:p>
            <a:pPr algn="l"/>
            <a:r>
              <a:rPr lang="en-GB" sz="2850" spc="0" dirty="0">
                <a:solidFill>
                  <a:schemeClr val="tx1"/>
                </a:solidFill>
                <a:latin typeface="Arsenica Antiqua DemiBold" panose="020B0604020202020204" charset="0"/>
              </a:rPr>
              <a:t>    2. Explain why he wrote to Young.</a:t>
            </a:r>
          </a:p>
          <a:p>
            <a:pPr marL="311902" indent="-311902" algn="l">
              <a:buFont typeface="+mj-lt"/>
              <a:buAutoNum type="arabicPeriod"/>
            </a:pPr>
            <a:endParaRPr lang="en-GB" sz="2850" spc="0" dirty="0">
              <a:solidFill>
                <a:schemeClr val="tx1"/>
              </a:solidFill>
              <a:latin typeface="Arsenica Antiqua DemiBold" panose="020B0604020202020204" charset="0"/>
            </a:endParaRPr>
          </a:p>
          <a:p>
            <a:pPr algn="l"/>
            <a:r>
              <a:rPr lang="en-GB" sz="2850" spc="0" dirty="0">
                <a:solidFill>
                  <a:schemeClr val="tx1"/>
                </a:solidFill>
                <a:latin typeface="Arsenica Antiqua DemiBold" panose="020B0604020202020204" charset="0"/>
              </a:rPr>
              <a:t>            3. </a:t>
            </a:r>
            <a:r>
              <a:rPr lang="en-GB" sz="2789" spc="0" dirty="0">
                <a:solidFill>
                  <a:schemeClr val="tx1"/>
                </a:solidFill>
                <a:latin typeface="Arsenica Antiqua DemiBold" panose="020B0604020202020204" charset="0"/>
              </a:rPr>
              <a:t>What might Fraser have			          considered when thinking		 	 of his response?</a:t>
            </a:r>
          </a:p>
          <a:p>
            <a:endParaRPr lang="en-GB" dirty="0"/>
          </a:p>
        </p:txBody>
      </p:sp>
    </p:spTree>
    <p:extLst>
      <p:ext uri="{BB962C8B-B14F-4D97-AF65-F5344CB8AC3E}">
        <p14:creationId xmlns:p14="http://schemas.microsoft.com/office/powerpoint/2010/main" val="947502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A7DBA-663B-D757-5A72-829616298D5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D65E629-8E85-D2E3-12B9-8BA42B5BA312}"/>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02677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47E64-99EB-1EB6-7906-7189045B8E5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6720F5F-A80F-F85B-2E4C-766CEFA8093F}"/>
              </a:ext>
            </a:extLst>
          </p:cNvPr>
          <p:cNvSpPr>
            <a:spLocks noGrp="1"/>
          </p:cNvSpPr>
          <p:nvPr>
            <p:ph type="body" sz="quarter" idx="10"/>
          </p:nvPr>
        </p:nvSpPr>
        <p:spPr>
          <a:xfrm>
            <a:off x="428" y="1026198"/>
            <a:ext cx="12174194" cy="4805605"/>
          </a:xfrm>
        </p:spPr>
        <p:txBody>
          <a:bodyPr/>
          <a:lstStyle/>
          <a:p>
            <a:pPr algn="ctr"/>
            <a:r>
              <a:rPr lang="en-GB" sz="7277" dirty="0"/>
              <a:t>Worksheet/Handouts</a:t>
            </a:r>
            <a:endParaRPr lang="en-US" sz="7277" dirty="0"/>
          </a:p>
          <a:p>
            <a:pPr algn="ctr"/>
            <a:r>
              <a:rPr lang="en-GB" sz="7277" dirty="0"/>
              <a:t>(and possible answers)</a:t>
            </a:r>
          </a:p>
        </p:txBody>
      </p:sp>
    </p:spTree>
    <p:extLst>
      <p:ext uri="{BB962C8B-B14F-4D97-AF65-F5344CB8AC3E}">
        <p14:creationId xmlns:p14="http://schemas.microsoft.com/office/powerpoint/2010/main" val="1477917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743F1A-E796-D763-8476-64EFD546B33A}"/>
              </a:ext>
            </a:extLst>
          </p:cNvPr>
          <p:cNvSpPr/>
          <p:nvPr/>
        </p:nvSpPr>
        <p:spPr>
          <a:xfrm>
            <a:off x="428" y="241"/>
            <a:ext cx="6095571" cy="342875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358"/>
            <a:r>
              <a:rPr lang="en-GB" sz="1600" b="1">
                <a:solidFill>
                  <a:sysClr val="windowText" lastClr="000000"/>
                </a:solidFill>
                <a:latin typeface="Aptos" panose="02110004020202020204"/>
              </a:rPr>
              <a:t>Key Words</a:t>
            </a:r>
          </a:p>
          <a:p>
            <a:pPr defTabSz="914358"/>
            <a:endParaRPr lang="en-GB" sz="1600">
              <a:solidFill>
                <a:sysClr val="windowText" lastClr="000000"/>
              </a:solidFill>
              <a:latin typeface="Aptos" panose="02110004020202020204"/>
            </a:endParaRPr>
          </a:p>
          <a:p>
            <a:pPr defTabSz="914358"/>
            <a:r>
              <a:rPr lang="en-GB" sz="1600">
                <a:solidFill>
                  <a:sysClr val="windowText" lastClr="000000"/>
                </a:solidFill>
                <a:latin typeface="Aptos" panose="02110004020202020204"/>
              </a:rPr>
              <a:t>Highlight in the source any key words or phrases that stand out.</a:t>
            </a:r>
          </a:p>
          <a:p>
            <a:pPr defTabSz="914358"/>
            <a:r>
              <a:rPr lang="en-GB" sz="1600">
                <a:solidFill>
                  <a:sysClr val="windowText" lastClr="000000"/>
                </a:solidFill>
                <a:latin typeface="Aptos" panose="02110004020202020204"/>
              </a:rPr>
              <a:t>Work together to find the meaning of these- how can they help us understand the motivations of the author?</a:t>
            </a:r>
          </a:p>
          <a:p>
            <a:pPr defTabSz="914358"/>
            <a:endParaRPr lang="en-GB" sz="1600">
              <a:solidFill>
                <a:sysClr val="windowText" lastClr="000000"/>
              </a:solidFill>
              <a:latin typeface="Aptos" panose="02110004020202020204"/>
            </a:endParaRPr>
          </a:p>
          <a:p>
            <a:pPr defTabSz="914358"/>
            <a:endParaRPr lang="en-GB" sz="1600">
              <a:solidFill>
                <a:sysClr val="windowText" lastClr="000000"/>
              </a:solidFill>
              <a:latin typeface="Aptos" panose="02110004020202020204"/>
            </a:endParaRPr>
          </a:p>
          <a:p>
            <a:pPr defTabSz="914358"/>
            <a:endParaRPr lang="en-GB">
              <a:solidFill>
                <a:sysClr val="windowText" lastClr="000000"/>
              </a:solidFill>
              <a:latin typeface="Aptos" panose="02110004020202020204"/>
            </a:endParaRPr>
          </a:p>
          <a:p>
            <a:pPr defTabSz="914358"/>
            <a:endParaRPr lang="en-GB">
              <a:solidFill>
                <a:sysClr val="windowText" lastClr="000000"/>
              </a:solidFill>
              <a:latin typeface="Aptos" panose="02110004020202020204"/>
            </a:endParaRPr>
          </a:p>
          <a:p>
            <a:pPr defTabSz="914358"/>
            <a:endParaRPr lang="en-GB">
              <a:solidFill>
                <a:sysClr val="windowText" lastClr="000000"/>
              </a:solidFill>
              <a:latin typeface="Aptos" panose="02110004020202020204"/>
            </a:endParaRPr>
          </a:p>
          <a:p>
            <a:pPr defTabSz="914358"/>
            <a:endParaRPr lang="en-GB">
              <a:solidFill>
                <a:sysClr val="windowText" lastClr="000000"/>
              </a:solidFill>
              <a:latin typeface="Aptos" panose="02110004020202020204"/>
            </a:endParaRPr>
          </a:p>
          <a:p>
            <a:pPr defTabSz="914358"/>
            <a:endParaRPr lang="en-GB">
              <a:solidFill>
                <a:sysClr val="windowText" lastClr="000000"/>
              </a:solidFill>
              <a:latin typeface="Aptos" panose="02110004020202020204"/>
            </a:endParaRPr>
          </a:p>
          <a:p>
            <a:pPr algn="ctr" defTabSz="914358"/>
            <a:endParaRPr lang="en-GB">
              <a:solidFill>
                <a:prstClr val="white"/>
              </a:solidFill>
              <a:latin typeface="Aptos" panose="02110004020202020204"/>
            </a:endParaRPr>
          </a:p>
        </p:txBody>
      </p:sp>
      <p:sp>
        <p:nvSpPr>
          <p:cNvPr id="11" name="Rectangle 10">
            <a:extLst>
              <a:ext uri="{FF2B5EF4-FFF2-40B4-BE49-F238E27FC236}">
                <a16:creationId xmlns:a16="http://schemas.microsoft.com/office/drawing/2014/main" id="{2351ED51-91EF-875A-8353-31782207450E}"/>
              </a:ext>
            </a:extLst>
          </p:cNvPr>
          <p:cNvSpPr/>
          <p:nvPr/>
        </p:nvSpPr>
        <p:spPr>
          <a:xfrm>
            <a:off x="428" y="3433665"/>
            <a:ext cx="6095571" cy="342875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358"/>
            <a:r>
              <a:rPr lang="en-GB" sz="1600" b="1">
                <a:solidFill>
                  <a:sysClr val="windowText" lastClr="000000"/>
                </a:solidFill>
                <a:latin typeface="Aptos" panose="02110004020202020204"/>
              </a:rPr>
              <a:t>Questioning</a:t>
            </a:r>
          </a:p>
          <a:p>
            <a:pPr defTabSz="914358"/>
            <a:endParaRPr lang="en-GB" sz="1600">
              <a:solidFill>
                <a:sysClr val="windowText" lastClr="000000"/>
              </a:solidFill>
              <a:latin typeface="Aptos" panose="02110004020202020204"/>
            </a:endParaRPr>
          </a:p>
          <a:p>
            <a:pPr defTabSz="914358"/>
            <a:r>
              <a:rPr lang="en-GB" sz="1600">
                <a:solidFill>
                  <a:sysClr val="windowText" lastClr="000000"/>
                </a:solidFill>
                <a:latin typeface="Aptos" panose="02110004020202020204"/>
              </a:rPr>
              <a:t>Write 2 questions based on the source.</a:t>
            </a:r>
          </a:p>
          <a:p>
            <a:pPr marL="342884" indent="-342884" defTabSz="914358">
              <a:buFont typeface="+mj-lt"/>
              <a:buAutoNum type="arabicPeriod"/>
            </a:pPr>
            <a:r>
              <a:rPr lang="en-GB" sz="1600">
                <a:solidFill>
                  <a:sysClr val="windowText" lastClr="000000"/>
                </a:solidFill>
                <a:latin typeface="Aptos" panose="02110004020202020204"/>
              </a:rPr>
              <a:t>______________________________________________________________________________________________________________________</a:t>
            </a:r>
          </a:p>
          <a:p>
            <a:pPr marL="342884" indent="-342884" defTabSz="914358">
              <a:buFont typeface="+mj-lt"/>
              <a:buAutoNum type="arabicPeriod"/>
            </a:pPr>
            <a:r>
              <a:rPr lang="en-GB" sz="1600">
                <a:solidFill>
                  <a:sysClr val="windowText" lastClr="000000"/>
                </a:solidFill>
                <a:latin typeface="Aptos" panose="02110004020202020204"/>
              </a:rPr>
              <a:t>______________________________________________________________________________________________________________________</a:t>
            </a:r>
          </a:p>
          <a:p>
            <a:pPr defTabSz="914358"/>
            <a:endParaRPr lang="en-GB" sz="1600">
              <a:solidFill>
                <a:sysClr val="windowText" lastClr="000000"/>
              </a:solidFill>
              <a:latin typeface="Aptos" panose="02110004020202020204"/>
            </a:endParaRPr>
          </a:p>
          <a:p>
            <a:pPr defTabSz="914358"/>
            <a:r>
              <a:rPr lang="en-GB" sz="1600">
                <a:solidFill>
                  <a:sysClr val="windowText" lastClr="000000"/>
                </a:solidFill>
                <a:latin typeface="Aptos" panose="02110004020202020204"/>
              </a:rPr>
              <a:t>Work together to try and answer the questions.</a:t>
            </a:r>
          </a:p>
          <a:p>
            <a:pPr marL="342884" indent="-342884" defTabSz="914358">
              <a:buFont typeface="+mj-lt"/>
              <a:buAutoNum type="arabicPeriod"/>
            </a:pPr>
            <a:r>
              <a:rPr lang="en-GB" sz="1600">
                <a:solidFill>
                  <a:sysClr val="windowText" lastClr="000000"/>
                </a:solidFill>
                <a:latin typeface="Aptos" panose="02110004020202020204"/>
              </a:rPr>
              <a:t>______________________________________________________________________________________________________________________</a:t>
            </a:r>
          </a:p>
          <a:p>
            <a:pPr marL="342884" indent="-342884" defTabSz="914358">
              <a:buFont typeface="+mj-lt"/>
              <a:buAutoNum type="arabicPeriod"/>
            </a:pPr>
            <a:r>
              <a:rPr lang="en-GB" sz="1600">
                <a:solidFill>
                  <a:sysClr val="windowText" lastClr="000000"/>
                </a:solidFill>
                <a:latin typeface="Aptos" panose="02110004020202020204"/>
              </a:rPr>
              <a:t>______________________________________________________________________________________________________________________</a:t>
            </a:r>
          </a:p>
        </p:txBody>
      </p:sp>
      <p:sp>
        <p:nvSpPr>
          <p:cNvPr id="12" name="Rectangle 11">
            <a:extLst>
              <a:ext uri="{FF2B5EF4-FFF2-40B4-BE49-F238E27FC236}">
                <a16:creationId xmlns:a16="http://schemas.microsoft.com/office/drawing/2014/main" id="{78BE341A-C94B-1734-51E2-264C23B49F3F}"/>
              </a:ext>
            </a:extLst>
          </p:cNvPr>
          <p:cNvSpPr/>
          <p:nvPr/>
        </p:nvSpPr>
        <p:spPr>
          <a:xfrm>
            <a:off x="6096002" y="3433665"/>
            <a:ext cx="6095571" cy="342875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358"/>
            <a:r>
              <a:rPr lang="en-GB" sz="1600" b="1">
                <a:solidFill>
                  <a:sysClr val="windowText" lastClr="000000"/>
                </a:solidFill>
                <a:latin typeface="Aptos" panose="02110004020202020204"/>
              </a:rPr>
              <a:t>Making Connections</a:t>
            </a:r>
          </a:p>
          <a:p>
            <a:pPr defTabSz="914358"/>
            <a:endParaRPr lang="en-GB" sz="1600">
              <a:solidFill>
                <a:sysClr val="windowText" lastClr="000000"/>
              </a:solidFill>
              <a:latin typeface="Aptos" panose="02110004020202020204"/>
            </a:endParaRPr>
          </a:p>
          <a:p>
            <a:pPr defTabSz="914358"/>
            <a:r>
              <a:rPr lang="en-GB" sz="1600">
                <a:solidFill>
                  <a:sysClr val="windowText" lastClr="000000"/>
                </a:solidFill>
                <a:latin typeface="Aptos" panose="02110004020202020204"/>
              </a:rPr>
              <a:t>How does the source link with what you already know about Migration and Empire? Find 2 connections to other parts of the course.</a:t>
            </a:r>
          </a:p>
          <a:p>
            <a:pPr defTabSz="914358"/>
            <a:endParaRPr lang="en-GB" sz="1600">
              <a:solidFill>
                <a:sysClr val="windowText" lastClr="000000"/>
              </a:solidFill>
              <a:latin typeface="Aptos" panose="02110004020202020204"/>
            </a:endParaRPr>
          </a:p>
          <a:p>
            <a:pPr marL="342884" indent="-342884" defTabSz="914358">
              <a:buFontTx/>
              <a:buAutoNum type="arabicPeriod"/>
            </a:pPr>
            <a:r>
              <a:rPr lang="en-GB" sz="1600">
                <a:solidFill>
                  <a:sysClr val="windowText" lastClr="000000"/>
                </a:solidFill>
                <a:latin typeface="Aptos" panose="02110004020202020204"/>
              </a:rPr>
              <a:t>_________________________________________________________________________________________________________________________________________________________________________________</a:t>
            </a:r>
          </a:p>
          <a:p>
            <a:pPr marL="342884" indent="-342884" defTabSz="914358">
              <a:buFontTx/>
              <a:buAutoNum type="arabicPeriod"/>
            </a:pPr>
            <a:r>
              <a:rPr lang="en-GB" sz="1600">
                <a:solidFill>
                  <a:sysClr val="windowText" lastClr="000000"/>
                </a:solidFill>
                <a:latin typeface="Aptos" panose="02110004020202020204"/>
              </a:rPr>
              <a:t>_________________________________________________________________________________________________________________________________________________________________________________</a:t>
            </a:r>
          </a:p>
          <a:p>
            <a:pPr marL="342884" indent="-342884" defTabSz="914358">
              <a:buFontTx/>
              <a:buAutoNum type="arabicPeriod"/>
            </a:pPr>
            <a:endParaRPr lang="en-GB" sz="1600">
              <a:solidFill>
                <a:sysClr val="windowText" lastClr="000000"/>
              </a:solidFill>
              <a:latin typeface="Aptos" panose="02110004020202020204"/>
            </a:endParaRPr>
          </a:p>
        </p:txBody>
      </p:sp>
      <p:sp>
        <p:nvSpPr>
          <p:cNvPr id="13" name="Rectangle 12">
            <a:extLst>
              <a:ext uri="{FF2B5EF4-FFF2-40B4-BE49-F238E27FC236}">
                <a16:creationId xmlns:a16="http://schemas.microsoft.com/office/drawing/2014/main" id="{917E943D-378B-7DCB-1C3F-0B4783669301}"/>
              </a:ext>
            </a:extLst>
          </p:cNvPr>
          <p:cNvSpPr/>
          <p:nvPr/>
        </p:nvSpPr>
        <p:spPr>
          <a:xfrm>
            <a:off x="6096002" y="241"/>
            <a:ext cx="6095571" cy="342875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358"/>
            <a:r>
              <a:rPr lang="en-GB" sz="1600" b="1">
                <a:solidFill>
                  <a:sysClr val="windowText" lastClr="000000"/>
                </a:solidFill>
                <a:latin typeface="Aptos" panose="02110004020202020204"/>
              </a:rPr>
              <a:t>Summarising</a:t>
            </a:r>
          </a:p>
          <a:p>
            <a:pPr defTabSz="914358"/>
            <a:endParaRPr lang="en-GB" sz="1600">
              <a:solidFill>
                <a:sysClr val="windowText" lastClr="000000"/>
              </a:solidFill>
              <a:latin typeface="Aptos" panose="02110004020202020204"/>
            </a:endParaRPr>
          </a:p>
          <a:p>
            <a:pPr defTabSz="914358"/>
            <a:endParaRPr lang="en-GB" sz="1600">
              <a:solidFill>
                <a:sysClr val="windowText" lastClr="000000"/>
              </a:solidFill>
              <a:latin typeface="Aptos" panose="02110004020202020204"/>
            </a:endParaRPr>
          </a:p>
          <a:p>
            <a:pPr defTabSz="914358"/>
            <a:endParaRPr lang="en-GB" sz="1600">
              <a:solidFill>
                <a:sysClr val="windowText" lastClr="000000"/>
              </a:solidFill>
              <a:latin typeface="Aptos" panose="02110004020202020204"/>
            </a:endParaRPr>
          </a:p>
          <a:p>
            <a:pPr defTabSz="914358"/>
            <a:endParaRPr lang="en-GB" sz="1600">
              <a:solidFill>
                <a:sysClr val="windowText" lastClr="000000"/>
              </a:solidFill>
              <a:latin typeface="Aptos" panose="02110004020202020204"/>
            </a:endParaRPr>
          </a:p>
          <a:p>
            <a:pPr defTabSz="914358"/>
            <a:endParaRPr lang="en-GB" sz="1600">
              <a:solidFill>
                <a:sysClr val="windowText" lastClr="000000"/>
              </a:solidFill>
              <a:latin typeface="Aptos" panose="02110004020202020204"/>
            </a:endParaRPr>
          </a:p>
          <a:p>
            <a:pPr defTabSz="914358"/>
            <a:endParaRPr lang="en-GB" sz="1600">
              <a:solidFill>
                <a:sysClr val="windowText" lastClr="000000"/>
              </a:solidFill>
              <a:latin typeface="Aptos" panose="02110004020202020204"/>
            </a:endParaRPr>
          </a:p>
          <a:p>
            <a:pPr defTabSz="914358"/>
            <a:endParaRPr lang="en-GB" sz="1600">
              <a:solidFill>
                <a:sysClr val="windowText" lastClr="000000"/>
              </a:solidFill>
              <a:latin typeface="Aptos" panose="02110004020202020204"/>
            </a:endParaRPr>
          </a:p>
          <a:p>
            <a:pPr defTabSz="914358"/>
            <a:endParaRPr lang="en-GB" sz="1600">
              <a:solidFill>
                <a:sysClr val="windowText" lastClr="000000"/>
              </a:solidFill>
              <a:latin typeface="Aptos" panose="02110004020202020204"/>
            </a:endParaRPr>
          </a:p>
          <a:p>
            <a:pPr defTabSz="914358"/>
            <a:endParaRPr lang="en-GB" sz="1600">
              <a:solidFill>
                <a:sysClr val="windowText" lastClr="000000"/>
              </a:solidFill>
              <a:latin typeface="Aptos" panose="02110004020202020204"/>
            </a:endParaRPr>
          </a:p>
          <a:p>
            <a:pPr defTabSz="914358"/>
            <a:r>
              <a:rPr lang="en-GB" sz="1600">
                <a:solidFill>
                  <a:sysClr val="windowText" lastClr="000000"/>
                </a:solidFill>
                <a:latin typeface="Aptos" panose="02110004020202020204"/>
              </a:rPr>
              <a:t> </a:t>
            </a:r>
          </a:p>
          <a:p>
            <a:pPr defTabSz="914358"/>
            <a:endParaRPr lang="en-GB" sz="1600">
              <a:solidFill>
                <a:sysClr val="windowText" lastClr="000000"/>
              </a:solidFill>
              <a:latin typeface="Aptos" panose="02110004020202020204"/>
            </a:endParaRPr>
          </a:p>
          <a:p>
            <a:pPr defTabSz="914358"/>
            <a:endParaRPr lang="en-GB" sz="1600">
              <a:solidFill>
                <a:prstClr val="black"/>
              </a:solidFill>
              <a:latin typeface="Aptos" panose="02110004020202020204"/>
            </a:endParaRPr>
          </a:p>
        </p:txBody>
      </p:sp>
      <p:graphicFrame>
        <p:nvGraphicFramePr>
          <p:cNvPr id="14" name="Table 13">
            <a:extLst>
              <a:ext uri="{FF2B5EF4-FFF2-40B4-BE49-F238E27FC236}">
                <a16:creationId xmlns:a16="http://schemas.microsoft.com/office/drawing/2014/main" id="{5B2E0EE2-1E46-80EB-6BB0-C684E7A8C86E}"/>
              </a:ext>
            </a:extLst>
          </p:cNvPr>
          <p:cNvGraphicFramePr>
            <a:graphicFrameLocks noGrp="1"/>
          </p:cNvGraphicFramePr>
          <p:nvPr/>
        </p:nvGraphicFramePr>
        <p:xfrm>
          <a:off x="103575" y="1287776"/>
          <a:ext cx="5889276" cy="2041876"/>
        </p:xfrm>
        <a:graphic>
          <a:graphicData uri="http://schemas.openxmlformats.org/drawingml/2006/table">
            <a:tbl>
              <a:tblPr firstRow="1" bandRow="1">
                <a:tableStyleId>{5C22544A-7EE6-4342-B048-85BDC9FD1C3A}</a:tableStyleId>
              </a:tblPr>
              <a:tblGrid>
                <a:gridCol w="1373577">
                  <a:extLst>
                    <a:ext uri="{9D8B030D-6E8A-4147-A177-3AD203B41FA5}">
                      <a16:colId xmlns:a16="http://schemas.microsoft.com/office/drawing/2014/main" val="2743910820"/>
                    </a:ext>
                  </a:extLst>
                </a:gridCol>
                <a:gridCol w="4515699">
                  <a:extLst>
                    <a:ext uri="{9D8B030D-6E8A-4147-A177-3AD203B41FA5}">
                      <a16:colId xmlns:a16="http://schemas.microsoft.com/office/drawing/2014/main" val="2009823328"/>
                    </a:ext>
                  </a:extLst>
                </a:gridCol>
              </a:tblGrid>
              <a:tr h="408375">
                <a:tc>
                  <a:txBody>
                    <a:bodyPr/>
                    <a:lstStyle/>
                    <a:p>
                      <a:r>
                        <a:rPr lang="en-GB" sz="1600">
                          <a:solidFill>
                            <a:schemeClr val="tx1"/>
                          </a:solidFill>
                        </a:rPr>
                        <a:t>Word </a:t>
                      </a:r>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600">
                          <a:solidFill>
                            <a:schemeClr val="tx1"/>
                          </a:solidFill>
                        </a:rPr>
                        <a:t>Meaning </a:t>
                      </a:r>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943988584"/>
                  </a:ext>
                </a:extLst>
              </a:tr>
              <a:tr h="408375">
                <a:tc>
                  <a:txBody>
                    <a:bodyPr/>
                    <a:lstStyle/>
                    <a:p>
                      <a:endParaRPr lang="en-GB" sz="1600">
                        <a:solidFill>
                          <a:schemeClr val="tx1"/>
                        </a:solidFill>
                      </a:endParaRPr>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a:solidFill>
                          <a:schemeClr val="tx1"/>
                        </a:solidFill>
                      </a:endParaRPr>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8578679"/>
                  </a:ext>
                </a:extLst>
              </a:tr>
              <a:tr h="408375">
                <a:tc>
                  <a:txBody>
                    <a:bodyPr/>
                    <a:lstStyle/>
                    <a:p>
                      <a:endParaRPr lang="en-GB" sz="1600"/>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6150926"/>
                  </a:ext>
                </a:extLst>
              </a:tr>
              <a:tr h="408375">
                <a:tc>
                  <a:txBody>
                    <a:bodyPr/>
                    <a:lstStyle/>
                    <a:p>
                      <a:endParaRPr lang="en-GB" sz="1600"/>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0171263"/>
                  </a:ext>
                </a:extLst>
              </a:tr>
              <a:tr h="408375">
                <a:tc>
                  <a:txBody>
                    <a:bodyPr/>
                    <a:lstStyle/>
                    <a:p>
                      <a:endParaRPr lang="en-GB" sz="1600"/>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5379138"/>
                  </a:ext>
                </a:extLst>
              </a:tr>
            </a:tbl>
          </a:graphicData>
        </a:graphic>
      </p:graphicFrame>
      <p:sp>
        <p:nvSpPr>
          <p:cNvPr id="15" name="TextBox 14">
            <a:extLst>
              <a:ext uri="{FF2B5EF4-FFF2-40B4-BE49-F238E27FC236}">
                <a16:creationId xmlns:a16="http://schemas.microsoft.com/office/drawing/2014/main" id="{17BE7463-D88C-8043-56F6-8D5FFAAE657F}"/>
              </a:ext>
            </a:extLst>
          </p:cNvPr>
          <p:cNvSpPr txBox="1"/>
          <p:nvPr/>
        </p:nvSpPr>
        <p:spPr>
          <a:xfrm>
            <a:off x="6095999" y="420090"/>
            <a:ext cx="2973147" cy="584775"/>
          </a:xfrm>
          <a:prstGeom prst="rect">
            <a:avLst/>
          </a:prstGeom>
          <a:noFill/>
        </p:spPr>
        <p:txBody>
          <a:bodyPr wrap="square" rtlCol="0">
            <a:spAutoFit/>
          </a:bodyPr>
          <a:lstStyle/>
          <a:p>
            <a:pPr defTabSz="914358"/>
            <a:r>
              <a:rPr lang="en-GB" sz="1600">
                <a:solidFill>
                  <a:prstClr val="black"/>
                </a:solidFill>
                <a:latin typeface="Aptos" panose="02110004020202020204"/>
              </a:rPr>
              <a:t>Draw a picture in the box below to represent the source.</a:t>
            </a:r>
          </a:p>
        </p:txBody>
      </p:sp>
      <p:sp>
        <p:nvSpPr>
          <p:cNvPr id="16" name="TextBox 15">
            <a:extLst>
              <a:ext uri="{FF2B5EF4-FFF2-40B4-BE49-F238E27FC236}">
                <a16:creationId xmlns:a16="http://schemas.microsoft.com/office/drawing/2014/main" id="{5C24A54E-6BFF-A6AD-1551-D35F6328924A}"/>
              </a:ext>
            </a:extLst>
          </p:cNvPr>
          <p:cNvSpPr txBox="1"/>
          <p:nvPr/>
        </p:nvSpPr>
        <p:spPr>
          <a:xfrm>
            <a:off x="9187325" y="377561"/>
            <a:ext cx="2973147" cy="3046988"/>
          </a:xfrm>
          <a:prstGeom prst="rect">
            <a:avLst/>
          </a:prstGeom>
          <a:solidFill>
            <a:schemeClr val="bg1"/>
          </a:solidFill>
        </p:spPr>
        <p:txBody>
          <a:bodyPr wrap="square" rtlCol="0">
            <a:spAutoFit/>
          </a:bodyPr>
          <a:lstStyle/>
          <a:p>
            <a:pPr defTabSz="914358"/>
            <a:r>
              <a:rPr lang="en-GB" sz="1600">
                <a:solidFill>
                  <a:prstClr val="black"/>
                </a:solidFill>
                <a:latin typeface="Aptos" panose="02110004020202020204"/>
              </a:rPr>
              <a:t>Work together to summarise the source below. </a:t>
            </a:r>
          </a:p>
          <a:p>
            <a:pPr defTabSz="914358"/>
            <a:r>
              <a:rPr lang="en-GB" sz="1600">
                <a:solidFill>
                  <a:prstClr val="black"/>
                </a:solidFill>
                <a:latin typeface="Aptos" panose="02110004020202020204"/>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7" name="Rectangle 16">
            <a:extLst>
              <a:ext uri="{FF2B5EF4-FFF2-40B4-BE49-F238E27FC236}">
                <a16:creationId xmlns:a16="http://schemas.microsoft.com/office/drawing/2014/main" id="{B0F5FFDE-BCC6-1D36-FA42-D10F761B69FD}"/>
              </a:ext>
            </a:extLst>
          </p:cNvPr>
          <p:cNvSpPr/>
          <p:nvPr/>
        </p:nvSpPr>
        <p:spPr>
          <a:xfrm>
            <a:off x="6307480" y="1004824"/>
            <a:ext cx="2668368" cy="232482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8"/>
            <a:endParaRPr lang="en-GB">
              <a:solidFill>
                <a:prstClr val="white"/>
              </a:solidFill>
              <a:latin typeface="Aptos" panose="02110004020202020204"/>
            </a:endParaRPr>
          </a:p>
        </p:txBody>
      </p:sp>
    </p:spTree>
    <p:extLst>
      <p:ext uri="{BB962C8B-B14F-4D97-AF65-F5344CB8AC3E}">
        <p14:creationId xmlns:p14="http://schemas.microsoft.com/office/powerpoint/2010/main" val="307066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AACFEB-E084-38DB-B6D3-C2792C0A97EB}"/>
              </a:ext>
            </a:extLst>
          </p:cNvPr>
          <p:cNvSpPr>
            <a:spLocks noGrp="1"/>
          </p:cNvSpPr>
          <p:nvPr>
            <p:ph type="body" sz="quarter" idx="12"/>
          </p:nvPr>
        </p:nvSpPr>
        <p:spPr/>
        <p:txBody>
          <a:bodyPr/>
          <a:lstStyle/>
          <a:p>
            <a:endParaRPr lang="en-GB"/>
          </a:p>
        </p:txBody>
      </p:sp>
      <p:sp>
        <p:nvSpPr>
          <p:cNvPr id="5" name="TextBox 4">
            <a:extLst>
              <a:ext uri="{FF2B5EF4-FFF2-40B4-BE49-F238E27FC236}">
                <a16:creationId xmlns:a16="http://schemas.microsoft.com/office/drawing/2014/main" id="{9541F54F-1FF2-494C-E200-1586B7952C7E}"/>
              </a:ext>
            </a:extLst>
          </p:cNvPr>
          <p:cNvSpPr txBox="1"/>
          <p:nvPr/>
        </p:nvSpPr>
        <p:spPr>
          <a:xfrm>
            <a:off x="1977093" y="2057226"/>
            <a:ext cx="8466286" cy="2779607"/>
          </a:xfrm>
          <a:prstGeom prst="rect">
            <a:avLst/>
          </a:prstGeom>
          <a:noFill/>
        </p:spPr>
        <p:txBody>
          <a:bodyPr wrap="square">
            <a:spAutoFit/>
          </a:bodyPr>
          <a:lstStyle/>
          <a:p>
            <a:pPr algn="ctr"/>
            <a:r>
              <a:rPr lang="en-US" sz="5821" b="1" dirty="0"/>
              <a:t>Impact of Scots Settlers on the Mi’kmaq First Nation</a:t>
            </a:r>
          </a:p>
        </p:txBody>
      </p:sp>
    </p:spTree>
    <p:extLst>
      <p:ext uri="{BB962C8B-B14F-4D97-AF65-F5344CB8AC3E}">
        <p14:creationId xmlns:p14="http://schemas.microsoft.com/office/powerpoint/2010/main" val="3436359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743F1A-E796-D763-8476-64EFD546B33A}"/>
              </a:ext>
            </a:extLst>
          </p:cNvPr>
          <p:cNvSpPr/>
          <p:nvPr/>
        </p:nvSpPr>
        <p:spPr>
          <a:xfrm>
            <a:off x="428" y="241"/>
            <a:ext cx="6095571" cy="342875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358"/>
            <a:r>
              <a:rPr lang="en-GB" sz="1600" b="1">
                <a:solidFill>
                  <a:sysClr val="windowText" lastClr="000000"/>
                </a:solidFill>
                <a:latin typeface="Aptos" panose="02110004020202020204"/>
              </a:rPr>
              <a:t>Key Words</a:t>
            </a:r>
          </a:p>
          <a:p>
            <a:pPr defTabSz="914358"/>
            <a:endParaRPr lang="en-GB" sz="1600">
              <a:solidFill>
                <a:sysClr val="windowText" lastClr="000000"/>
              </a:solidFill>
              <a:latin typeface="Aptos" panose="02110004020202020204"/>
            </a:endParaRPr>
          </a:p>
          <a:p>
            <a:pPr defTabSz="914358"/>
            <a:r>
              <a:rPr lang="en-GB" sz="1600">
                <a:solidFill>
                  <a:sysClr val="windowText" lastClr="000000"/>
                </a:solidFill>
                <a:latin typeface="Aptos" panose="02110004020202020204"/>
              </a:rPr>
              <a:t>Highlight in the source any key words or phrases that stand out.</a:t>
            </a:r>
          </a:p>
          <a:p>
            <a:pPr defTabSz="914358"/>
            <a:r>
              <a:rPr lang="en-GB" sz="1600">
                <a:solidFill>
                  <a:sysClr val="windowText" lastClr="000000"/>
                </a:solidFill>
                <a:latin typeface="Aptos" panose="02110004020202020204"/>
              </a:rPr>
              <a:t>Work together to find the meaning of these- how can they help us understand the motivations of the author?</a:t>
            </a:r>
          </a:p>
          <a:p>
            <a:pPr defTabSz="914358"/>
            <a:endParaRPr lang="en-GB" sz="1600">
              <a:solidFill>
                <a:sysClr val="windowText" lastClr="000000"/>
              </a:solidFill>
              <a:latin typeface="Aptos" panose="02110004020202020204"/>
            </a:endParaRPr>
          </a:p>
          <a:p>
            <a:pPr defTabSz="914358"/>
            <a:endParaRPr lang="en-GB" sz="1600">
              <a:solidFill>
                <a:sysClr val="windowText" lastClr="000000"/>
              </a:solidFill>
              <a:latin typeface="Aptos" panose="02110004020202020204"/>
            </a:endParaRPr>
          </a:p>
          <a:p>
            <a:pPr defTabSz="914358"/>
            <a:endParaRPr lang="en-GB">
              <a:solidFill>
                <a:sysClr val="windowText" lastClr="000000"/>
              </a:solidFill>
              <a:latin typeface="Aptos" panose="02110004020202020204"/>
            </a:endParaRPr>
          </a:p>
          <a:p>
            <a:pPr defTabSz="914358"/>
            <a:endParaRPr lang="en-GB">
              <a:solidFill>
                <a:sysClr val="windowText" lastClr="000000"/>
              </a:solidFill>
              <a:latin typeface="Aptos" panose="02110004020202020204"/>
            </a:endParaRPr>
          </a:p>
          <a:p>
            <a:pPr defTabSz="914358"/>
            <a:endParaRPr lang="en-GB">
              <a:solidFill>
                <a:sysClr val="windowText" lastClr="000000"/>
              </a:solidFill>
              <a:latin typeface="Aptos" panose="02110004020202020204"/>
            </a:endParaRPr>
          </a:p>
          <a:p>
            <a:pPr defTabSz="914358"/>
            <a:endParaRPr lang="en-GB">
              <a:solidFill>
                <a:sysClr val="windowText" lastClr="000000"/>
              </a:solidFill>
              <a:latin typeface="Aptos" panose="02110004020202020204"/>
            </a:endParaRPr>
          </a:p>
          <a:p>
            <a:pPr defTabSz="914358"/>
            <a:endParaRPr lang="en-GB">
              <a:solidFill>
                <a:sysClr val="windowText" lastClr="000000"/>
              </a:solidFill>
              <a:latin typeface="Aptos" panose="02110004020202020204"/>
            </a:endParaRPr>
          </a:p>
          <a:p>
            <a:pPr algn="ctr" defTabSz="914358"/>
            <a:endParaRPr lang="en-GB">
              <a:solidFill>
                <a:prstClr val="white"/>
              </a:solidFill>
              <a:latin typeface="Aptos" panose="02110004020202020204"/>
            </a:endParaRPr>
          </a:p>
        </p:txBody>
      </p:sp>
      <p:sp>
        <p:nvSpPr>
          <p:cNvPr id="11" name="Rectangle 10">
            <a:extLst>
              <a:ext uri="{FF2B5EF4-FFF2-40B4-BE49-F238E27FC236}">
                <a16:creationId xmlns:a16="http://schemas.microsoft.com/office/drawing/2014/main" id="{2351ED51-91EF-875A-8353-31782207450E}"/>
              </a:ext>
            </a:extLst>
          </p:cNvPr>
          <p:cNvSpPr/>
          <p:nvPr/>
        </p:nvSpPr>
        <p:spPr>
          <a:xfrm>
            <a:off x="428" y="3433665"/>
            <a:ext cx="6095571" cy="342875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358"/>
            <a:r>
              <a:rPr lang="en-GB" sz="1600" b="1">
                <a:solidFill>
                  <a:sysClr val="windowText" lastClr="000000"/>
                </a:solidFill>
                <a:latin typeface="Aptos" panose="02110004020202020204"/>
              </a:rPr>
              <a:t>Questioning</a:t>
            </a:r>
          </a:p>
          <a:p>
            <a:pPr defTabSz="914358"/>
            <a:endParaRPr lang="en-GB" sz="1600">
              <a:solidFill>
                <a:sysClr val="windowText" lastClr="000000"/>
              </a:solidFill>
              <a:latin typeface="Aptos" panose="02110004020202020204"/>
            </a:endParaRPr>
          </a:p>
          <a:p>
            <a:pPr defTabSz="914358"/>
            <a:r>
              <a:rPr lang="en-GB" sz="1600">
                <a:solidFill>
                  <a:sysClr val="windowText" lastClr="000000"/>
                </a:solidFill>
                <a:latin typeface="Aptos" panose="02110004020202020204"/>
              </a:rPr>
              <a:t>Write 2 questions based on the source. </a:t>
            </a:r>
            <a:r>
              <a:rPr lang="en-GB" sz="1600" i="1">
                <a:solidFill>
                  <a:srgbClr val="FF0000"/>
                </a:solidFill>
                <a:latin typeface="Aptos" panose="02110004020202020204"/>
              </a:rPr>
              <a:t>(these are just examples)</a:t>
            </a:r>
            <a:endParaRPr lang="en-GB" sz="1600">
              <a:solidFill>
                <a:sysClr val="windowText" lastClr="000000"/>
              </a:solidFill>
              <a:latin typeface="Aptos" panose="02110004020202020204"/>
            </a:endParaRPr>
          </a:p>
          <a:p>
            <a:pPr marL="342884" indent="-342884" defTabSz="914358">
              <a:buFont typeface="+mj-lt"/>
              <a:buAutoNum type="arabicPeriod"/>
            </a:pPr>
            <a:r>
              <a:rPr lang="en-GB" sz="1600" i="1">
                <a:solidFill>
                  <a:srgbClr val="FF0000"/>
                </a:solidFill>
                <a:latin typeface="Aptos" panose="02110004020202020204"/>
              </a:rPr>
              <a:t>Why did the Mi’kmaq need help?</a:t>
            </a:r>
          </a:p>
          <a:p>
            <a:pPr marL="342884" indent="-342884" defTabSz="914358">
              <a:buFont typeface="+mj-lt"/>
              <a:buAutoNum type="arabicPeriod"/>
            </a:pPr>
            <a:r>
              <a:rPr lang="en-GB" sz="1600" i="1">
                <a:solidFill>
                  <a:srgbClr val="FF0000"/>
                </a:solidFill>
                <a:latin typeface="Aptos" panose="02110004020202020204"/>
              </a:rPr>
              <a:t>Why was Bishop Fraser there?</a:t>
            </a:r>
          </a:p>
          <a:p>
            <a:pPr defTabSz="914358"/>
            <a:endParaRPr lang="en-GB" sz="1600">
              <a:solidFill>
                <a:sysClr val="windowText" lastClr="000000"/>
              </a:solidFill>
              <a:latin typeface="Aptos" panose="02110004020202020204"/>
            </a:endParaRPr>
          </a:p>
          <a:p>
            <a:pPr defTabSz="914358"/>
            <a:r>
              <a:rPr lang="en-GB" sz="1600">
                <a:solidFill>
                  <a:sysClr val="windowText" lastClr="000000"/>
                </a:solidFill>
                <a:latin typeface="Aptos" panose="02110004020202020204"/>
              </a:rPr>
              <a:t>Work together to try and answer the questions.</a:t>
            </a:r>
          </a:p>
          <a:p>
            <a:pPr marL="342884" indent="-342884" defTabSz="914358">
              <a:buFont typeface="+mj-lt"/>
              <a:buAutoNum type="arabicPeriod"/>
            </a:pPr>
            <a:r>
              <a:rPr lang="en-GB" sz="1600" i="1">
                <a:solidFill>
                  <a:srgbClr val="FF0000"/>
                </a:solidFill>
                <a:latin typeface="Aptos" panose="02110004020202020204"/>
              </a:rPr>
              <a:t>Their land had been taken away and had been changed due to European/Scottish farming so their traditional way of living was damaged. </a:t>
            </a:r>
          </a:p>
          <a:p>
            <a:pPr marL="342884" indent="-342884" defTabSz="914358">
              <a:buFont typeface="+mj-lt"/>
              <a:buAutoNum type="arabicPeriod"/>
            </a:pPr>
            <a:r>
              <a:rPr lang="en-GB" sz="1600" i="1">
                <a:solidFill>
                  <a:srgbClr val="FF0000"/>
                </a:solidFill>
                <a:latin typeface="Aptos" panose="02110004020202020204"/>
              </a:rPr>
              <a:t>Many Scots travelled to Nova Scotia for new opportunities, and religious people wanted to build new Christian communities. </a:t>
            </a:r>
          </a:p>
        </p:txBody>
      </p:sp>
      <p:sp>
        <p:nvSpPr>
          <p:cNvPr id="12" name="Rectangle 11">
            <a:extLst>
              <a:ext uri="{FF2B5EF4-FFF2-40B4-BE49-F238E27FC236}">
                <a16:creationId xmlns:a16="http://schemas.microsoft.com/office/drawing/2014/main" id="{78BE341A-C94B-1734-51E2-264C23B49F3F}"/>
              </a:ext>
            </a:extLst>
          </p:cNvPr>
          <p:cNvSpPr/>
          <p:nvPr/>
        </p:nvSpPr>
        <p:spPr>
          <a:xfrm>
            <a:off x="6096002" y="3433665"/>
            <a:ext cx="6095571" cy="342875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34" tIns="45717" rIns="91434" bIns="45717" rtlCol="0" anchor="ctr"/>
          <a:lstStyle/>
          <a:p>
            <a:pPr defTabSz="914358"/>
            <a:r>
              <a:rPr lang="en-GB" sz="1600" b="1">
                <a:solidFill>
                  <a:sysClr val="windowText" lastClr="000000"/>
                </a:solidFill>
                <a:latin typeface="Aptos" panose="02110004020202020204"/>
              </a:rPr>
              <a:t>Making Connections</a:t>
            </a:r>
          </a:p>
          <a:p>
            <a:pPr defTabSz="914358"/>
            <a:endParaRPr lang="en-GB" sz="1600">
              <a:solidFill>
                <a:sysClr val="windowText" lastClr="000000"/>
              </a:solidFill>
              <a:latin typeface="Aptos" panose="02110004020202020204"/>
            </a:endParaRPr>
          </a:p>
          <a:p>
            <a:pPr defTabSz="914358"/>
            <a:r>
              <a:rPr lang="en-GB" sz="1600">
                <a:solidFill>
                  <a:sysClr val="windowText" lastClr="000000"/>
                </a:solidFill>
                <a:latin typeface="Aptos" panose="02110004020202020204"/>
              </a:rPr>
              <a:t>How does the source link with what you already know about Migration and Empire? Find 2 connections to other parts of the course.</a:t>
            </a:r>
          </a:p>
          <a:p>
            <a:pPr defTabSz="914358"/>
            <a:endParaRPr lang="en-GB" sz="1600">
              <a:solidFill>
                <a:sysClr val="windowText" lastClr="000000"/>
              </a:solidFill>
              <a:latin typeface="Aptos" panose="02110004020202020204"/>
            </a:endParaRPr>
          </a:p>
          <a:p>
            <a:pPr marL="342884" indent="-342884" defTabSz="914358">
              <a:buFontTx/>
              <a:buAutoNum type="arabicPeriod"/>
            </a:pPr>
            <a:r>
              <a:rPr lang="en-GB" sz="1600" i="1">
                <a:solidFill>
                  <a:srgbClr val="FF0000"/>
                </a:solidFill>
                <a:latin typeface="Aptos" panose="02110004020202020204"/>
              </a:rPr>
              <a:t>Impact on other Indigenous peoples (e.g. in Australia, New Zealand), depending on previous study. </a:t>
            </a:r>
          </a:p>
          <a:p>
            <a:pPr marL="342884" indent="-342884" defTabSz="914358">
              <a:buFontTx/>
              <a:buAutoNum type="arabicPeriod"/>
            </a:pPr>
            <a:r>
              <a:rPr lang="en-GB" sz="1600" i="1">
                <a:solidFill>
                  <a:srgbClr val="FF0000"/>
                </a:solidFill>
                <a:latin typeface="Aptos" panose="02110004020202020204"/>
              </a:rPr>
              <a:t>Other religious impacts on countries/Canada e.g. building of schools </a:t>
            </a:r>
          </a:p>
          <a:p>
            <a:pPr marL="342884" indent="-342884" defTabSz="914358">
              <a:buFontTx/>
              <a:buAutoNum type="arabicPeriod"/>
            </a:pPr>
            <a:endParaRPr lang="en-GB" sz="1600">
              <a:solidFill>
                <a:sysClr val="windowText" lastClr="000000"/>
              </a:solidFill>
              <a:latin typeface="Aptos" panose="02110004020202020204"/>
            </a:endParaRPr>
          </a:p>
        </p:txBody>
      </p:sp>
      <p:sp>
        <p:nvSpPr>
          <p:cNvPr id="13" name="Rectangle 12">
            <a:extLst>
              <a:ext uri="{FF2B5EF4-FFF2-40B4-BE49-F238E27FC236}">
                <a16:creationId xmlns:a16="http://schemas.microsoft.com/office/drawing/2014/main" id="{917E943D-378B-7DCB-1C3F-0B4783669301}"/>
              </a:ext>
            </a:extLst>
          </p:cNvPr>
          <p:cNvSpPr/>
          <p:nvPr/>
        </p:nvSpPr>
        <p:spPr>
          <a:xfrm>
            <a:off x="6096002" y="241"/>
            <a:ext cx="6095571" cy="342875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358"/>
            <a:r>
              <a:rPr lang="en-GB" sz="1600" b="1">
                <a:solidFill>
                  <a:sysClr val="windowText" lastClr="000000"/>
                </a:solidFill>
                <a:latin typeface="Aptos" panose="02110004020202020204"/>
              </a:rPr>
              <a:t>Summarising</a:t>
            </a:r>
          </a:p>
          <a:p>
            <a:pPr defTabSz="914358"/>
            <a:endParaRPr lang="en-GB" sz="1600">
              <a:solidFill>
                <a:sysClr val="windowText" lastClr="000000"/>
              </a:solidFill>
              <a:latin typeface="Aptos" panose="02110004020202020204"/>
            </a:endParaRPr>
          </a:p>
          <a:p>
            <a:pPr defTabSz="914358"/>
            <a:endParaRPr lang="en-GB" sz="1600">
              <a:solidFill>
                <a:sysClr val="windowText" lastClr="000000"/>
              </a:solidFill>
              <a:latin typeface="Aptos" panose="02110004020202020204"/>
            </a:endParaRPr>
          </a:p>
          <a:p>
            <a:pPr defTabSz="914358"/>
            <a:endParaRPr lang="en-GB" sz="1600">
              <a:solidFill>
                <a:sysClr val="windowText" lastClr="000000"/>
              </a:solidFill>
              <a:latin typeface="Aptos" panose="02110004020202020204"/>
            </a:endParaRPr>
          </a:p>
          <a:p>
            <a:pPr defTabSz="914358"/>
            <a:endParaRPr lang="en-GB" sz="1600">
              <a:solidFill>
                <a:sysClr val="windowText" lastClr="000000"/>
              </a:solidFill>
              <a:latin typeface="Aptos" panose="02110004020202020204"/>
            </a:endParaRPr>
          </a:p>
          <a:p>
            <a:pPr defTabSz="914358"/>
            <a:endParaRPr lang="en-GB" sz="1600">
              <a:solidFill>
                <a:sysClr val="windowText" lastClr="000000"/>
              </a:solidFill>
              <a:latin typeface="Aptos" panose="02110004020202020204"/>
            </a:endParaRPr>
          </a:p>
          <a:p>
            <a:pPr defTabSz="914358"/>
            <a:endParaRPr lang="en-GB" sz="1600">
              <a:solidFill>
                <a:sysClr val="windowText" lastClr="000000"/>
              </a:solidFill>
              <a:latin typeface="Aptos" panose="02110004020202020204"/>
            </a:endParaRPr>
          </a:p>
          <a:p>
            <a:pPr defTabSz="914358"/>
            <a:endParaRPr lang="en-GB" sz="1600">
              <a:solidFill>
                <a:sysClr val="windowText" lastClr="000000"/>
              </a:solidFill>
              <a:latin typeface="Aptos" panose="02110004020202020204"/>
            </a:endParaRPr>
          </a:p>
          <a:p>
            <a:pPr defTabSz="914358"/>
            <a:endParaRPr lang="en-GB" sz="1600">
              <a:solidFill>
                <a:sysClr val="windowText" lastClr="000000"/>
              </a:solidFill>
              <a:latin typeface="Aptos" panose="02110004020202020204"/>
            </a:endParaRPr>
          </a:p>
          <a:p>
            <a:pPr defTabSz="914358"/>
            <a:endParaRPr lang="en-GB" sz="1600">
              <a:solidFill>
                <a:sysClr val="windowText" lastClr="000000"/>
              </a:solidFill>
              <a:latin typeface="Aptos" panose="02110004020202020204"/>
            </a:endParaRPr>
          </a:p>
          <a:p>
            <a:pPr defTabSz="914358"/>
            <a:r>
              <a:rPr lang="en-GB" sz="1600">
                <a:solidFill>
                  <a:sysClr val="windowText" lastClr="000000"/>
                </a:solidFill>
                <a:latin typeface="Aptos" panose="02110004020202020204"/>
              </a:rPr>
              <a:t> </a:t>
            </a:r>
          </a:p>
          <a:p>
            <a:pPr defTabSz="914358"/>
            <a:endParaRPr lang="en-GB" sz="1600">
              <a:solidFill>
                <a:sysClr val="windowText" lastClr="000000"/>
              </a:solidFill>
              <a:latin typeface="Aptos" panose="02110004020202020204"/>
            </a:endParaRPr>
          </a:p>
          <a:p>
            <a:pPr defTabSz="914358"/>
            <a:endParaRPr lang="en-GB" sz="1600">
              <a:solidFill>
                <a:prstClr val="black"/>
              </a:solidFill>
              <a:latin typeface="Aptos" panose="02110004020202020204"/>
            </a:endParaRPr>
          </a:p>
        </p:txBody>
      </p:sp>
      <p:graphicFrame>
        <p:nvGraphicFramePr>
          <p:cNvPr id="14" name="Table 13">
            <a:extLst>
              <a:ext uri="{FF2B5EF4-FFF2-40B4-BE49-F238E27FC236}">
                <a16:creationId xmlns:a16="http://schemas.microsoft.com/office/drawing/2014/main" id="{5B2E0EE2-1E46-80EB-6BB0-C684E7A8C86E}"/>
              </a:ext>
            </a:extLst>
          </p:cNvPr>
          <p:cNvGraphicFramePr>
            <a:graphicFrameLocks noGrp="1"/>
          </p:cNvGraphicFramePr>
          <p:nvPr/>
        </p:nvGraphicFramePr>
        <p:xfrm>
          <a:off x="103575" y="1287776"/>
          <a:ext cx="5889276" cy="2041876"/>
        </p:xfrm>
        <a:graphic>
          <a:graphicData uri="http://schemas.openxmlformats.org/drawingml/2006/table">
            <a:tbl>
              <a:tblPr firstRow="1" bandRow="1">
                <a:tableStyleId>{5C22544A-7EE6-4342-B048-85BDC9FD1C3A}</a:tableStyleId>
              </a:tblPr>
              <a:tblGrid>
                <a:gridCol w="1373577">
                  <a:extLst>
                    <a:ext uri="{9D8B030D-6E8A-4147-A177-3AD203B41FA5}">
                      <a16:colId xmlns:a16="http://schemas.microsoft.com/office/drawing/2014/main" val="2743910820"/>
                    </a:ext>
                  </a:extLst>
                </a:gridCol>
                <a:gridCol w="4515699">
                  <a:extLst>
                    <a:ext uri="{9D8B030D-6E8A-4147-A177-3AD203B41FA5}">
                      <a16:colId xmlns:a16="http://schemas.microsoft.com/office/drawing/2014/main" val="2009823328"/>
                    </a:ext>
                  </a:extLst>
                </a:gridCol>
              </a:tblGrid>
              <a:tr h="408375">
                <a:tc>
                  <a:txBody>
                    <a:bodyPr/>
                    <a:lstStyle/>
                    <a:p>
                      <a:r>
                        <a:rPr lang="en-GB" sz="1600">
                          <a:solidFill>
                            <a:schemeClr val="tx1"/>
                          </a:solidFill>
                        </a:rPr>
                        <a:t>Word </a:t>
                      </a:r>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600">
                          <a:solidFill>
                            <a:schemeClr val="tx1"/>
                          </a:solidFill>
                        </a:rPr>
                        <a:t>Meaning </a:t>
                      </a:r>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943988584"/>
                  </a:ext>
                </a:extLst>
              </a:tr>
              <a:tr h="408375">
                <a:tc>
                  <a:txBody>
                    <a:bodyPr/>
                    <a:lstStyle/>
                    <a:p>
                      <a:r>
                        <a:rPr lang="en-GB" sz="1600" i="1">
                          <a:solidFill>
                            <a:srgbClr val="FF0000"/>
                          </a:solidFill>
                        </a:rPr>
                        <a:t>Poor Indians</a:t>
                      </a:r>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i="1">
                          <a:solidFill>
                            <a:srgbClr val="FF0000"/>
                          </a:solidFill>
                        </a:rPr>
                        <a:t>Feeling sympathy towards the Mi’kmaq</a:t>
                      </a:r>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8578679"/>
                  </a:ext>
                </a:extLst>
              </a:tr>
              <a:tr h="408375">
                <a:tc>
                  <a:txBody>
                    <a:bodyPr/>
                    <a:lstStyle/>
                    <a:p>
                      <a:r>
                        <a:rPr lang="en-GB" sz="1600" i="1">
                          <a:solidFill>
                            <a:srgbClr val="FF0000"/>
                          </a:solidFill>
                        </a:rPr>
                        <a:t>Throw £20</a:t>
                      </a:r>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i="1">
                          <a:solidFill>
                            <a:srgbClr val="FF0000"/>
                          </a:solidFill>
                        </a:rPr>
                        <a:t>Carelessly give money, like it doesn’t matter</a:t>
                      </a:r>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6150926"/>
                  </a:ext>
                </a:extLst>
              </a:tr>
              <a:tr h="408375">
                <a:tc>
                  <a:txBody>
                    <a:bodyPr/>
                    <a:lstStyle/>
                    <a:p>
                      <a:r>
                        <a:rPr lang="en-GB" sz="1600" i="1">
                          <a:solidFill>
                            <a:srgbClr val="FF0000"/>
                          </a:solidFill>
                        </a:rPr>
                        <a:t>Encouraged </a:t>
                      </a:r>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i="1">
                          <a:solidFill>
                            <a:srgbClr val="FF0000"/>
                          </a:solidFill>
                        </a:rPr>
                        <a:t>Suggesting the Mi’kmaq need to be motivated</a:t>
                      </a:r>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0171263"/>
                  </a:ext>
                </a:extLst>
              </a:tr>
              <a:tr h="408375">
                <a:tc>
                  <a:txBody>
                    <a:bodyPr/>
                    <a:lstStyle/>
                    <a:p>
                      <a:r>
                        <a:rPr lang="en-GB" sz="1600" i="1">
                          <a:solidFill>
                            <a:srgbClr val="FF0000"/>
                          </a:solidFill>
                        </a:rPr>
                        <a:t>Much need</a:t>
                      </a:r>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i="1">
                          <a:solidFill>
                            <a:srgbClr val="FF0000"/>
                          </a:solidFill>
                        </a:rPr>
                        <a:t>The Mi’kmaq need help, are struggling to survive</a:t>
                      </a:r>
                    </a:p>
                  </a:txBody>
                  <a:tcPr marL="91434" marR="91434"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5379138"/>
                  </a:ext>
                </a:extLst>
              </a:tr>
            </a:tbl>
          </a:graphicData>
        </a:graphic>
      </p:graphicFrame>
      <p:sp>
        <p:nvSpPr>
          <p:cNvPr id="15" name="TextBox 14">
            <a:extLst>
              <a:ext uri="{FF2B5EF4-FFF2-40B4-BE49-F238E27FC236}">
                <a16:creationId xmlns:a16="http://schemas.microsoft.com/office/drawing/2014/main" id="{17BE7463-D88C-8043-56F6-8D5FFAAE657F}"/>
              </a:ext>
            </a:extLst>
          </p:cNvPr>
          <p:cNvSpPr txBox="1"/>
          <p:nvPr/>
        </p:nvSpPr>
        <p:spPr>
          <a:xfrm>
            <a:off x="6095999" y="420090"/>
            <a:ext cx="2973147" cy="584775"/>
          </a:xfrm>
          <a:prstGeom prst="rect">
            <a:avLst/>
          </a:prstGeom>
          <a:noFill/>
        </p:spPr>
        <p:txBody>
          <a:bodyPr wrap="square" rtlCol="0">
            <a:spAutoFit/>
          </a:bodyPr>
          <a:lstStyle/>
          <a:p>
            <a:pPr defTabSz="914358"/>
            <a:r>
              <a:rPr lang="en-GB" sz="1600">
                <a:solidFill>
                  <a:prstClr val="black"/>
                </a:solidFill>
                <a:latin typeface="Aptos" panose="02110004020202020204"/>
              </a:rPr>
              <a:t>Draw a picture in the box below to represent the source.</a:t>
            </a:r>
          </a:p>
        </p:txBody>
      </p:sp>
      <p:sp>
        <p:nvSpPr>
          <p:cNvPr id="16" name="TextBox 15">
            <a:extLst>
              <a:ext uri="{FF2B5EF4-FFF2-40B4-BE49-F238E27FC236}">
                <a16:creationId xmlns:a16="http://schemas.microsoft.com/office/drawing/2014/main" id="{5C24A54E-6BFF-A6AD-1551-D35F6328924A}"/>
              </a:ext>
            </a:extLst>
          </p:cNvPr>
          <p:cNvSpPr txBox="1"/>
          <p:nvPr/>
        </p:nvSpPr>
        <p:spPr>
          <a:xfrm>
            <a:off x="9187325" y="377562"/>
            <a:ext cx="2973147" cy="3046988"/>
          </a:xfrm>
          <a:prstGeom prst="rect">
            <a:avLst/>
          </a:prstGeom>
          <a:solidFill>
            <a:schemeClr val="bg1"/>
          </a:solidFill>
        </p:spPr>
        <p:txBody>
          <a:bodyPr wrap="square" rtlCol="0">
            <a:spAutoFit/>
          </a:bodyPr>
          <a:lstStyle/>
          <a:p>
            <a:pPr defTabSz="914358"/>
            <a:r>
              <a:rPr lang="en-GB" sz="1600">
                <a:solidFill>
                  <a:prstClr val="black"/>
                </a:solidFill>
                <a:latin typeface="Aptos" panose="02110004020202020204"/>
              </a:rPr>
              <a:t>Work together to summarise the source below. </a:t>
            </a:r>
          </a:p>
          <a:p>
            <a:pPr defTabSz="914358"/>
            <a:r>
              <a:rPr lang="en-GB" sz="1600" i="1">
                <a:solidFill>
                  <a:srgbClr val="FF0000"/>
                </a:solidFill>
                <a:latin typeface="Aptos" panose="02110004020202020204"/>
              </a:rPr>
              <a:t>Bishop Fraser is writing a letter to his local politician, John Young. He is asking for £20 to give to the Mi’kmaq First Nation community. He wants them to buy potatoes and seeds. He feels sorry for them and wants to help them, but also thinks they need motivation to improve their situation</a:t>
            </a:r>
          </a:p>
        </p:txBody>
      </p:sp>
      <p:sp>
        <p:nvSpPr>
          <p:cNvPr id="17" name="Rectangle 16">
            <a:extLst>
              <a:ext uri="{FF2B5EF4-FFF2-40B4-BE49-F238E27FC236}">
                <a16:creationId xmlns:a16="http://schemas.microsoft.com/office/drawing/2014/main" id="{B0F5FFDE-BCC6-1D36-FA42-D10F761B69FD}"/>
              </a:ext>
            </a:extLst>
          </p:cNvPr>
          <p:cNvSpPr/>
          <p:nvPr/>
        </p:nvSpPr>
        <p:spPr>
          <a:xfrm>
            <a:off x="6307480" y="1004824"/>
            <a:ext cx="2668368" cy="232482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8"/>
            <a:r>
              <a:rPr lang="en-GB" sz="11500" b="1">
                <a:solidFill>
                  <a:srgbClr val="FF0000"/>
                </a:solidFill>
                <a:latin typeface="Aptos" panose="02110004020202020204"/>
              </a:rPr>
              <a:t>$$$</a:t>
            </a:r>
          </a:p>
        </p:txBody>
      </p:sp>
    </p:spTree>
    <p:extLst>
      <p:ext uri="{BB962C8B-B14F-4D97-AF65-F5344CB8AC3E}">
        <p14:creationId xmlns:p14="http://schemas.microsoft.com/office/powerpoint/2010/main" val="1319730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8700F7-1B24-5B63-A52F-4416A478B636}"/>
              </a:ext>
            </a:extLst>
          </p:cNvPr>
          <p:cNvSpPr>
            <a:spLocks noGrp="1"/>
          </p:cNvSpPr>
          <p:nvPr>
            <p:ph type="body" sz="quarter" idx="10"/>
          </p:nvPr>
        </p:nvSpPr>
        <p:spPr/>
        <p:txBody>
          <a:bodyPr/>
          <a:lstStyle/>
          <a:p>
            <a:r>
              <a:rPr lang="en-GB"/>
              <a:t>Lesson Plan</a:t>
            </a:r>
          </a:p>
        </p:txBody>
      </p:sp>
      <p:sp>
        <p:nvSpPr>
          <p:cNvPr id="3" name="Text Placeholder 2">
            <a:extLst>
              <a:ext uri="{FF2B5EF4-FFF2-40B4-BE49-F238E27FC236}">
                <a16:creationId xmlns:a16="http://schemas.microsoft.com/office/drawing/2014/main" id="{99BA8AC6-5502-E350-4C8C-F166FF71A9F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153795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88E6B60-5FEA-70D8-2429-FF48C852CFFF}"/>
              </a:ext>
            </a:extLst>
          </p:cNvPr>
          <p:cNvGraphicFramePr>
            <a:graphicFrameLocks noGrp="1"/>
          </p:cNvGraphicFramePr>
          <p:nvPr/>
        </p:nvGraphicFramePr>
        <p:xfrm>
          <a:off x="86148" y="124058"/>
          <a:ext cx="12020807" cy="6442896"/>
        </p:xfrm>
        <a:graphic>
          <a:graphicData uri="http://schemas.openxmlformats.org/drawingml/2006/table">
            <a:tbl>
              <a:tblPr firstRow="1" firstCol="1" bandRow="1">
                <a:tableStyleId>{5C22544A-7EE6-4342-B048-85BDC9FD1C3A}</a:tableStyleId>
              </a:tblPr>
              <a:tblGrid>
                <a:gridCol w="1836570">
                  <a:extLst>
                    <a:ext uri="{9D8B030D-6E8A-4147-A177-3AD203B41FA5}">
                      <a16:colId xmlns:a16="http://schemas.microsoft.com/office/drawing/2014/main" val="666480944"/>
                    </a:ext>
                  </a:extLst>
                </a:gridCol>
                <a:gridCol w="4293947">
                  <a:extLst>
                    <a:ext uri="{9D8B030D-6E8A-4147-A177-3AD203B41FA5}">
                      <a16:colId xmlns:a16="http://schemas.microsoft.com/office/drawing/2014/main" val="3224797685"/>
                    </a:ext>
                  </a:extLst>
                </a:gridCol>
                <a:gridCol w="4049414">
                  <a:extLst>
                    <a:ext uri="{9D8B030D-6E8A-4147-A177-3AD203B41FA5}">
                      <a16:colId xmlns:a16="http://schemas.microsoft.com/office/drawing/2014/main" val="1183615591"/>
                    </a:ext>
                  </a:extLst>
                </a:gridCol>
                <a:gridCol w="1840877">
                  <a:extLst>
                    <a:ext uri="{9D8B030D-6E8A-4147-A177-3AD203B41FA5}">
                      <a16:colId xmlns:a16="http://schemas.microsoft.com/office/drawing/2014/main" val="1050485737"/>
                    </a:ext>
                  </a:extLst>
                </a:gridCol>
              </a:tblGrid>
              <a:tr h="554493">
                <a:tc gridSpan="4">
                  <a:txBody>
                    <a:bodyPr/>
                    <a:lstStyle/>
                    <a:p>
                      <a:pPr algn="ctr">
                        <a:buNone/>
                      </a:pPr>
                      <a:r>
                        <a:rPr lang="en-US" sz="1800" b="1">
                          <a:solidFill>
                            <a:schemeClr val="tx1"/>
                          </a:solidFill>
                          <a:effectLst/>
                        </a:rPr>
                        <a:t>Lesson Level Enquiry Question</a:t>
                      </a:r>
                      <a:endParaRPr lang="en-US" sz="1800">
                        <a:solidFill>
                          <a:schemeClr val="tx1"/>
                        </a:solidFill>
                        <a:effectLst/>
                      </a:endParaRPr>
                    </a:p>
                    <a:p>
                      <a:pPr algn="ctr">
                        <a:buNone/>
                      </a:pPr>
                      <a:r>
                        <a:rPr lang="en-US" sz="1800" i="1">
                          <a:solidFill>
                            <a:schemeClr val="tx1"/>
                          </a:solidFill>
                          <a:effectLst/>
                        </a:rPr>
                        <a:t>What motivated Bishop Fraser to write to John Young about First Nation communities in Canada.</a:t>
                      </a:r>
                      <a:endParaRPr lang="en-US" sz="1800">
                        <a:solidFill>
                          <a:schemeClr val="tx1"/>
                        </a:solidFill>
                        <a:effectLst/>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9467538"/>
                  </a:ext>
                </a:extLst>
              </a:tr>
              <a:tr h="277246">
                <a:tc>
                  <a:txBody>
                    <a:bodyPr/>
                    <a:lstStyle/>
                    <a:p>
                      <a:pPr>
                        <a:buNone/>
                      </a:pPr>
                      <a:r>
                        <a:rPr lang="en-US" sz="1800" b="1">
                          <a:solidFill>
                            <a:schemeClr val="tx1"/>
                          </a:solidFill>
                          <a:effectLst/>
                        </a:rPr>
                        <a:t>Purpose:</a:t>
                      </a:r>
                      <a:r>
                        <a:rPr lang="en-US" sz="1800">
                          <a:solidFill>
                            <a:schemeClr val="tx1"/>
                          </a:solidFill>
                          <a:effectLst/>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buNone/>
                      </a:pPr>
                      <a:r>
                        <a:rPr lang="en-US" sz="1100">
                          <a:solidFill>
                            <a:schemeClr val="tx1"/>
                          </a:solidFill>
                          <a:effectLst/>
                        </a:rPr>
                        <a:t>To learn how to </a:t>
                      </a:r>
                      <a:r>
                        <a:rPr lang="en-US" sz="1100" err="1">
                          <a:solidFill>
                            <a:schemeClr val="tx1"/>
                          </a:solidFill>
                          <a:effectLst/>
                        </a:rPr>
                        <a:t>analyse</a:t>
                      </a:r>
                      <a:r>
                        <a:rPr lang="en-US" sz="1100">
                          <a:solidFill>
                            <a:schemeClr val="tx1"/>
                          </a:solidFill>
                          <a:effectLst/>
                        </a:rPr>
                        <a:t> historical sources and to understand the attitudes of some Scots settlers towards First Nation Communities.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4267952"/>
                  </a:ext>
                </a:extLst>
              </a:tr>
              <a:tr h="435721">
                <a:tc>
                  <a:txBody>
                    <a:bodyPr/>
                    <a:lstStyle/>
                    <a:p>
                      <a:pPr>
                        <a:buNone/>
                      </a:pPr>
                      <a:r>
                        <a:rPr lang="en-US" sz="1800" b="1">
                          <a:solidFill>
                            <a:schemeClr val="tx1"/>
                          </a:solidFill>
                          <a:effectLst/>
                        </a:rPr>
                        <a:t>Objective:</a:t>
                      </a:r>
                      <a:r>
                        <a:rPr lang="en-US" sz="1800">
                          <a:solidFill>
                            <a:schemeClr val="tx1"/>
                          </a:solidFill>
                          <a:effectLst/>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buNone/>
                      </a:pPr>
                      <a:r>
                        <a:rPr lang="en-US" sz="1100">
                          <a:solidFill>
                            <a:schemeClr val="tx1"/>
                          </a:solidFill>
                          <a:effectLst/>
                        </a:rPr>
                        <a:t>Links to the syllabus: Migration and Empire- Issue 3- The impact of Scots emigrants on the empire (Canada). </a:t>
                      </a:r>
                    </a:p>
                    <a:p>
                      <a:pPr>
                        <a:buNone/>
                      </a:pPr>
                      <a:r>
                        <a:rPr lang="en-US" sz="1100">
                          <a:solidFill>
                            <a:schemeClr val="tx1"/>
                          </a:solidFill>
                          <a:effectLst/>
                        </a:rPr>
                        <a:t>For pupils to </a:t>
                      </a:r>
                      <a:r>
                        <a:rPr lang="en-US" sz="1100" err="1">
                          <a:solidFill>
                            <a:schemeClr val="tx1"/>
                          </a:solidFill>
                          <a:effectLst/>
                        </a:rPr>
                        <a:t>analyse</a:t>
                      </a:r>
                      <a:r>
                        <a:rPr lang="en-US" sz="1100">
                          <a:solidFill>
                            <a:schemeClr val="tx1"/>
                          </a:solidFill>
                          <a:effectLst/>
                        </a:rPr>
                        <a:t> the motivations of a Scots settler and explain how these attitudes impacted First Nation Communities.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1049637"/>
                  </a:ext>
                </a:extLst>
              </a:tr>
              <a:tr h="335257">
                <a:tc>
                  <a:txBody>
                    <a:bodyPr/>
                    <a:lstStyle/>
                    <a:p>
                      <a:pPr>
                        <a:buNone/>
                      </a:pPr>
                      <a:r>
                        <a:rPr lang="en-US" sz="1100" b="1">
                          <a:solidFill>
                            <a:schemeClr val="tx1"/>
                          </a:solidFill>
                          <a:effectLst/>
                        </a:rPr>
                        <a:t>Outcome:</a:t>
                      </a:r>
                      <a:r>
                        <a:rPr lang="en-US" sz="1100">
                          <a:solidFill>
                            <a:schemeClr val="tx1"/>
                          </a:solidFill>
                          <a:effectLst/>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buNone/>
                      </a:pPr>
                      <a:r>
                        <a:rPr lang="en-US" sz="1100">
                          <a:solidFill>
                            <a:schemeClr val="tx1"/>
                          </a:solidFill>
                          <a:effectLst/>
                        </a:rPr>
                        <a:t>Pupils will demonstrate their ability to answer the Enquiry Question by </a:t>
                      </a:r>
                      <a:r>
                        <a:rPr lang="en-US" sz="1100" err="1">
                          <a:solidFill>
                            <a:schemeClr val="tx1"/>
                          </a:solidFill>
                          <a:effectLst/>
                        </a:rPr>
                        <a:t>analysing</a:t>
                      </a:r>
                      <a:r>
                        <a:rPr lang="en-US" sz="1100">
                          <a:solidFill>
                            <a:schemeClr val="tx1"/>
                          </a:solidFill>
                          <a:effectLst/>
                        </a:rPr>
                        <a:t> a source through completion of a reciprocal reading task- by clarifying, </a:t>
                      </a:r>
                      <a:r>
                        <a:rPr lang="en-US" sz="1100" err="1">
                          <a:solidFill>
                            <a:schemeClr val="tx1"/>
                          </a:solidFill>
                          <a:effectLst/>
                        </a:rPr>
                        <a:t>summarising</a:t>
                      </a:r>
                      <a:r>
                        <a:rPr lang="en-US" sz="1100">
                          <a:solidFill>
                            <a:schemeClr val="tx1"/>
                          </a:solidFill>
                          <a:effectLst/>
                        </a:rPr>
                        <a:t>, question generating and making connections.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1145821"/>
                  </a:ext>
                </a:extLst>
              </a:tr>
              <a:tr h="167628">
                <a:tc gridSpan="4">
                  <a:txBody>
                    <a:bodyPr/>
                    <a:lstStyle/>
                    <a:p>
                      <a:pPr>
                        <a:buNone/>
                      </a:pPr>
                      <a:endParaRPr lang="en-US" sz="1100">
                        <a:solidFill>
                          <a:schemeClr val="tx1"/>
                        </a:solidFill>
                        <a:effectLst/>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89750658"/>
                  </a:ext>
                </a:extLst>
              </a:tr>
              <a:tr h="222305">
                <a:tc>
                  <a:txBody>
                    <a:bodyPr/>
                    <a:lstStyle/>
                    <a:p>
                      <a:pPr>
                        <a:buNone/>
                      </a:pPr>
                      <a:r>
                        <a:rPr lang="en-US" sz="1100" b="1">
                          <a:solidFill>
                            <a:schemeClr val="tx1"/>
                          </a:solidFill>
                          <a:effectLst/>
                        </a:rPr>
                        <a:t>Time</a:t>
                      </a:r>
                      <a:endParaRPr lang="en-US" sz="1100">
                        <a:solidFill>
                          <a:schemeClr val="tx1"/>
                        </a:solidFill>
                        <a:effectLst/>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b="1">
                          <a:solidFill>
                            <a:schemeClr val="tx1"/>
                          </a:solidFill>
                          <a:effectLst/>
                        </a:rPr>
                        <a:t>Teacher is…</a:t>
                      </a:r>
                      <a:endParaRPr lang="en-US" sz="1100">
                        <a:solidFill>
                          <a:schemeClr val="tx1"/>
                        </a:solidFill>
                        <a:effectLst/>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b="1">
                          <a:effectLst/>
                        </a:rPr>
                        <a:t>Pupils are…</a:t>
                      </a:r>
                      <a:endParaRPr lang="en-US" sz="1100">
                        <a:effectLst/>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b="1">
                          <a:effectLst/>
                        </a:rPr>
                        <a:t>Checking learning</a:t>
                      </a:r>
                      <a:endParaRPr lang="en-US" sz="1100">
                        <a:effectLst/>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8491272"/>
                  </a:ext>
                </a:extLst>
              </a:tr>
              <a:tr h="551320">
                <a:tc>
                  <a:txBody>
                    <a:bodyPr/>
                    <a:lstStyle/>
                    <a:p>
                      <a:pPr>
                        <a:buNone/>
                      </a:pPr>
                      <a:r>
                        <a:rPr lang="en-US" sz="1100">
                          <a:solidFill>
                            <a:schemeClr val="tx1"/>
                          </a:solidFill>
                          <a:effectLst/>
                        </a:rPr>
                        <a:t>0-5</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solidFill>
                            <a:schemeClr val="tx1"/>
                          </a:solidFill>
                          <a:effectLst/>
                        </a:rPr>
                        <a:t>Starter Task – What do we know? Present the students with questions (slide 3 – questions appear on the presented slide first, answers appear via animation).</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Answering questions- pupils are not expected to already know these answers. Engaging in whole class discussion of answers.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Show me boards</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8954217"/>
                  </a:ext>
                </a:extLst>
              </a:tr>
              <a:tr h="551320">
                <a:tc>
                  <a:txBody>
                    <a:bodyPr/>
                    <a:lstStyle/>
                    <a:p>
                      <a:pPr>
                        <a:buNone/>
                      </a:pPr>
                      <a:r>
                        <a:rPr lang="en-US" sz="1100">
                          <a:solidFill>
                            <a:schemeClr val="tx1"/>
                          </a:solidFill>
                          <a:effectLst/>
                        </a:rPr>
                        <a:t>5-10</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solidFill>
                            <a:schemeClr val="tx1"/>
                          </a:solidFill>
                          <a:effectLst/>
                        </a:rPr>
                        <a:t>Setting the scene- why do people write letters (leading discussion), putting source into context.</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Engaging in discussion of why someone writes a letter, listening to the teacher explain the context of the source.</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Discussion responses</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3023452"/>
                  </a:ext>
                </a:extLst>
              </a:tr>
              <a:tr h="329014">
                <a:tc>
                  <a:txBody>
                    <a:bodyPr/>
                    <a:lstStyle/>
                    <a:p>
                      <a:pPr>
                        <a:buNone/>
                      </a:pPr>
                      <a:r>
                        <a:rPr lang="en-US" sz="1100">
                          <a:solidFill>
                            <a:schemeClr val="tx1"/>
                          </a:solidFill>
                          <a:effectLst/>
                        </a:rPr>
                        <a:t>10-15</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solidFill>
                            <a:schemeClr val="tx1"/>
                          </a:solidFill>
                          <a:effectLst/>
                        </a:rPr>
                        <a:t>Read through source and discuss why John Young received it.</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Listening to teacher, engaging in whole class discussion.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Discussion responses</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2300571"/>
                  </a:ext>
                </a:extLst>
              </a:tr>
              <a:tr h="435721">
                <a:tc>
                  <a:txBody>
                    <a:bodyPr/>
                    <a:lstStyle/>
                    <a:p>
                      <a:pPr>
                        <a:buNone/>
                      </a:pPr>
                      <a:r>
                        <a:rPr lang="en-US" sz="1100">
                          <a:solidFill>
                            <a:schemeClr val="tx1"/>
                          </a:solidFill>
                          <a:effectLst/>
                        </a:rPr>
                        <a:t>15-20</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solidFill>
                            <a:schemeClr val="tx1"/>
                          </a:solidFill>
                          <a:effectLst/>
                        </a:rPr>
                        <a:t>Clarifying key words- introducing task, facilitate pupil engagement, lead brief discussion.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Pupils to highlight key words/phrases and find their meaning (in groups/pairs/individual).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Completion of reading mat</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0186455"/>
                  </a:ext>
                </a:extLst>
              </a:tr>
              <a:tr h="435721">
                <a:tc>
                  <a:txBody>
                    <a:bodyPr/>
                    <a:lstStyle/>
                    <a:p>
                      <a:pPr>
                        <a:buNone/>
                      </a:pPr>
                      <a:r>
                        <a:rPr lang="en-US" sz="1100">
                          <a:solidFill>
                            <a:schemeClr val="tx1"/>
                          </a:solidFill>
                          <a:effectLst/>
                        </a:rPr>
                        <a:t>20-25</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err="1">
                          <a:solidFill>
                            <a:schemeClr val="tx1"/>
                          </a:solidFill>
                          <a:effectLst/>
                        </a:rPr>
                        <a:t>Summarising</a:t>
                      </a:r>
                      <a:r>
                        <a:rPr lang="en-US" sz="1100">
                          <a:solidFill>
                            <a:schemeClr val="tx1"/>
                          </a:solidFill>
                          <a:effectLst/>
                        </a:rPr>
                        <a:t>- introducing task, facilitate pupil engagement, lead brief discussion.</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Pupils to draw a picture to represent the source and then briefly summaries its contents.</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Completion of reading mat</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1535556"/>
                  </a:ext>
                </a:extLst>
              </a:tr>
              <a:tr h="435721">
                <a:tc>
                  <a:txBody>
                    <a:bodyPr/>
                    <a:lstStyle/>
                    <a:p>
                      <a:pPr>
                        <a:buNone/>
                      </a:pPr>
                      <a:r>
                        <a:rPr lang="en-US" sz="1100">
                          <a:solidFill>
                            <a:schemeClr val="tx1"/>
                          </a:solidFill>
                          <a:effectLst/>
                        </a:rPr>
                        <a:t>25-30</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solidFill>
                            <a:schemeClr val="tx1"/>
                          </a:solidFill>
                          <a:effectLst/>
                        </a:rPr>
                        <a:t>Questioning- introducing task, facilitate pupil engagement, lead brief discussion.</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Pupils to create 2 questions they would like to ask based on the source and in groups try and answer them.</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Completion of reading mat</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1109468"/>
                  </a:ext>
                </a:extLst>
              </a:tr>
              <a:tr h="523837">
                <a:tc>
                  <a:txBody>
                    <a:bodyPr/>
                    <a:lstStyle/>
                    <a:p>
                      <a:pPr>
                        <a:buNone/>
                      </a:pPr>
                      <a:r>
                        <a:rPr lang="en-US" sz="1100">
                          <a:solidFill>
                            <a:schemeClr val="tx1"/>
                          </a:solidFill>
                          <a:effectLst/>
                        </a:rPr>
                        <a:t>30-40</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solidFill>
                            <a:schemeClr val="tx1"/>
                          </a:solidFill>
                          <a:effectLst/>
                        </a:rPr>
                        <a:t>Links to prior learning- introducing task, facilitate pupil engagement, lead brief discussion.</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solidFill>
                            <a:schemeClr val="tx1"/>
                          </a:solidFill>
                          <a:effectLst/>
                        </a:rPr>
                        <a:t>Pupils to find 2 connections to other parts of the course (could be impacts on other indigenous groups, impacts of religion, other impacts on Canada). Can work in groups/pairs/ as an individual.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solidFill>
                            <a:schemeClr val="tx1"/>
                          </a:solidFill>
                          <a:effectLst/>
                        </a:rPr>
                        <a:t>Completion of reading mat</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7613073"/>
                  </a:ext>
                </a:extLst>
              </a:tr>
              <a:tr h="502885">
                <a:tc>
                  <a:txBody>
                    <a:bodyPr/>
                    <a:lstStyle/>
                    <a:p>
                      <a:pPr>
                        <a:buNone/>
                      </a:pPr>
                      <a:r>
                        <a:rPr lang="en-US" sz="1100">
                          <a:solidFill>
                            <a:schemeClr val="tx1"/>
                          </a:solidFill>
                          <a:effectLst/>
                        </a:rPr>
                        <a:t>35-45</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solidFill>
                            <a:schemeClr val="tx1"/>
                          </a:solidFill>
                          <a:effectLst/>
                        </a:rPr>
                        <a:t>Re-introduce the enquiry question and provide structure for answer. Lead brief discussion. Provide the whole source (slide 14) for students to answer enquiry question.</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solidFill>
                            <a:schemeClr val="tx1"/>
                          </a:solidFill>
                          <a:effectLst/>
                        </a:rPr>
                        <a:t>Using learning/discussion to write an answer to the enquiry question.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solidFill>
                            <a:schemeClr val="tx1"/>
                          </a:solidFill>
                          <a:effectLst/>
                        </a:rPr>
                        <a:t>Written answers</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4999951"/>
                  </a:ext>
                </a:extLst>
              </a:tr>
              <a:tr h="435721">
                <a:tc>
                  <a:txBody>
                    <a:bodyPr/>
                    <a:lstStyle/>
                    <a:p>
                      <a:pPr>
                        <a:buNone/>
                      </a:pPr>
                      <a:r>
                        <a:rPr lang="en-US" sz="1100">
                          <a:solidFill>
                            <a:schemeClr val="tx1"/>
                          </a:solidFill>
                          <a:effectLst/>
                        </a:rPr>
                        <a:t>45-50</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solidFill>
                            <a:schemeClr val="tx1"/>
                          </a:solidFill>
                          <a:effectLst/>
                        </a:rPr>
                        <a:t>Plenary – critical thinking pyramid. Lead whole class discussion of responses.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solidFill>
                            <a:schemeClr val="tx1"/>
                          </a:solidFill>
                          <a:effectLst/>
                        </a:rPr>
                        <a:t>Answer the prompts in the pyramid- differentiation built in (more difficult as work through pyramid)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solidFill>
                            <a:schemeClr val="tx1"/>
                          </a:solidFill>
                          <a:effectLst/>
                        </a:rPr>
                        <a:t>Show me boards</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8737348"/>
                  </a:ext>
                </a:extLst>
              </a:tr>
              <a:tr h="248983">
                <a:tc gridSpan="4">
                  <a:txBody>
                    <a:bodyPr/>
                    <a:lstStyle/>
                    <a:p>
                      <a:pPr>
                        <a:buNone/>
                      </a:pPr>
                      <a:r>
                        <a:rPr lang="en-US" sz="1100" b="1">
                          <a:solidFill>
                            <a:schemeClr val="tx1"/>
                          </a:solidFill>
                          <a:effectLst/>
                        </a:rPr>
                        <a:t>Home learning: (if necessary/ appropriate) </a:t>
                      </a:r>
                      <a:endParaRPr lang="en-US" sz="1100">
                        <a:solidFill>
                          <a:schemeClr val="tx1"/>
                        </a:solidFill>
                        <a:effectLst/>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3147504"/>
                  </a:ext>
                </a:extLst>
              </a:tr>
            </a:tbl>
          </a:graphicData>
        </a:graphic>
      </p:graphicFrame>
    </p:spTree>
    <p:extLst>
      <p:ext uri="{BB962C8B-B14F-4D97-AF65-F5344CB8AC3E}">
        <p14:creationId xmlns:p14="http://schemas.microsoft.com/office/powerpoint/2010/main" val="2211519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F8F21-4407-0958-7053-A1B5C0B0901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05E3990-599B-2BAC-320A-39F8E8A1CFC9}"/>
              </a:ext>
            </a:extLst>
          </p:cNvPr>
          <p:cNvSpPr>
            <a:spLocks noGrp="1"/>
          </p:cNvSpPr>
          <p:nvPr>
            <p:ph type="body" sz="quarter" idx="12"/>
          </p:nvPr>
        </p:nvSpPr>
        <p:spPr>
          <a:xfrm>
            <a:off x="1290394" y="2597260"/>
            <a:ext cx="9333965" cy="3188335"/>
          </a:xfrm>
        </p:spPr>
        <p:txBody>
          <a:bodyPr/>
          <a:lstStyle/>
          <a:p>
            <a:pPr marL="277246" indent="-277246">
              <a:buAutoNum type="arabicPeriod"/>
            </a:pPr>
            <a:endParaRPr lang="en-GB" sz="2426"/>
          </a:p>
          <a:p>
            <a:pPr marL="277246" indent="-277246">
              <a:buAutoNum type="arabicPeriod"/>
            </a:pPr>
            <a:endParaRPr lang="en-GB" sz="2426"/>
          </a:p>
          <a:p>
            <a:pPr marL="277246" indent="-277246">
              <a:buAutoNum type="arabicPeriod"/>
            </a:pPr>
            <a:endParaRPr lang="en-GB" sz="2426"/>
          </a:p>
        </p:txBody>
      </p:sp>
      <p:sp>
        <p:nvSpPr>
          <p:cNvPr id="3" name="Text Placeholder 2">
            <a:extLst>
              <a:ext uri="{FF2B5EF4-FFF2-40B4-BE49-F238E27FC236}">
                <a16:creationId xmlns:a16="http://schemas.microsoft.com/office/drawing/2014/main" id="{9798B651-E5AC-CC77-B5F8-FF9C65B88277}"/>
              </a:ext>
            </a:extLst>
          </p:cNvPr>
          <p:cNvSpPr>
            <a:spLocks noGrp="1"/>
          </p:cNvSpPr>
          <p:nvPr>
            <p:ph type="body" sz="quarter" idx="13"/>
          </p:nvPr>
        </p:nvSpPr>
        <p:spPr>
          <a:xfrm>
            <a:off x="1290394" y="933782"/>
            <a:ext cx="9333965" cy="739323"/>
          </a:xfrm>
        </p:spPr>
        <p:txBody>
          <a:bodyPr>
            <a:normAutofit/>
          </a:bodyPr>
          <a:lstStyle/>
          <a:p>
            <a:r>
              <a:rPr lang="en-US" sz="4002"/>
              <a:t>Starter: How well do you know Canada?</a:t>
            </a:r>
            <a:endParaRPr lang="en-GB" sz="4002"/>
          </a:p>
        </p:txBody>
      </p:sp>
      <p:sp>
        <p:nvSpPr>
          <p:cNvPr id="4" name="Text Placeholder 3">
            <a:extLst>
              <a:ext uri="{FF2B5EF4-FFF2-40B4-BE49-F238E27FC236}">
                <a16:creationId xmlns:a16="http://schemas.microsoft.com/office/drawing/2014/main" id="{737FDBB1-1803-7BCD-15E0-A09AA5C93F4B}"/>
              </a:ext>
            </a:extLst>
          </p:cNvPr>
          <p:cNvSpPr>
            <a:spLocks noGrp="1"/>
          </p:cNvSpPr>
          <p:nvPr>
            <p:ph type="body" sz="quarter" idx="18"/>
          </p:nvPr>
        </p:nvSpPr>
        <p:spPr/>
        <p:txBody>
          <a:bodyPr/>
          <a:lstStyle/>
          <a:p>
            <a:endParaRPr lang="en-GB"/>
          </a:p>
        </p:txBody>
      </p:sp>
      <p:graphicFrame>
        <p:nvGraphicFramePr>
          <p:cNvPr id="6" name="Table 5">
            <a:extLst>
              <a:ext uri="{FF2B5EF4-FFF2-40B4-BE49-F238E27FC236}">
                <a16:creationId xmlns:a16="http://schemas.microsoft.com/office/drawing/2014/main" id="{E2C5508A-4DAF-361F-028F-39D83E68CC9F}"/>
              </a:ext>
            </a:extLst>
          </p:cNvPr>
          <p:cNvGraphicFramePr>
            <a:graphicFrameLocks noGrp="1"/>
          </p:cNvGraphicFramePr>
          <p:nvPr/>
        </p:nvGraphicFramePr>
        <p:xfrm>
          <a:off x="1384093" y="2181391"/>
          <a:ext cx="9241551" cy="3472492"/>
        </p:xfrm>
        <a:graphic>
          <a:graphicData uri="http://schemas.openxmlformats.org/drawingml/2006/table">
            <a:tbl>
              <a:tblPr firstRow="1" bandRow="1">
                <a:tableStyleId>{D27102A9-8310-4765-A935-A1911B00CA55}</a:tableStyleId>
              </a:tblPr>
              <a:tblGrid>
                <a:gridCol w="3080517">
                  <a:extLst>
                    <a:ext uri="{9D8B030D-6E8A-4147-A177-3AD203B41FA5}">
                      <a16:colId xmlns:a16="http://schemas.microsoft.com/office/drawing/2014/main" val="3661257889"/>
                    </a:ext>
                  </a:extLst>
                </a:gridCol>
                <a:gridCol w="3080517">
                  <a:extLst>
                    <a:ext uri="{9D8B030D-6E8A-4147-A177-3AD203B41FA5}">
                      <a16:colId xmlns:a16="http://schemas.microsoft.com/office/drawing/2014/main" val="1784292016"/>
                    </a:ext>
                  </a:extLst>
                </a:gridCol>
                <a:gridCol w="3080517">
                  <a:extLst>
                    <a:ext uri="{9D8B030D-6E8A-4147-A177-3AD203B41FA5}">
                      <a16:colId xmlns:a16="http://schemas.microsoft.com/office/drawing/2014/main" val="1007676018"/>
                    </a:ext>
                  </a:extLst>
                </a:gridCol>
              </a:tblGrid>
              <a:tr h="1519311">
                <a:tc gridSpan="3">
                  <a:txBody>
                    <a:bodyPr/>
                    <a:lstStyle/>
                    <a:p>
                      <a:pPr marL="0" marR="0" lvl="0" indent="0" algn="l" defTabSz="914400" eaLnBrk="1" fontAlgn="auto" latinLnBrk="0" hangingPunct="1">
                        <a:lnSpc>
                          <a:spcPct val="130000"/>
                        </a:lnSpc>
                        <a:spcBef>
                          <a:spcPts val="0"/>
                        </a:spcBef>
                        <a:spcAft>
                          <a:spcPts val="0"/>
                        </a:spcAft>
                        <a:buClrTx/>
                        <a:buSzTx/>
                        <a:buFontTx/>
                        <a:buNone/>
                        <a:tabLst/>
                        <a:defRPr/>
                      </a:pPr>
                      <a:r>
                        <a:rPr kumimoji="0" lang="en-GB" sz="2700" b="0" i="0" u="none" strike="noStrike" kern="0" cap="none" spc="0" normalizeH="0" baseline="0" noProof="0">
                          <a:ln>
                            <a:noFill/>
                          </a:ln>
                          <a:solidFill>
                            <a:srgbClr val="555464"/>
                          </a:solidFill>
                          <a:effectLst/>
                          <a:uLnTx/>
                          <a:uFillTx/>
                          <a:latin typeface="Gabarito" panose="020B0604020202020204" charset="0"/>
                          <a:ea typeface="+mn-ea"/>
                          <a:cs typeface="+mn-cs"/>
                        </a:rPr>
                        <a:t>What percentage of Canada’s population today is Indigenous?</a:t>
                      </a:r>
                    </a:p>
                    <a:p>
                      <a:pPr algn="l">
                        <a:buFontTx/>
                        <a:buNone/>
                      </a:pPr>
                      <a:endParaRPr lang="en-GB" sz="2700">
                        <a:latin typeface="Gabarito" panose="020B0604020202020204" charset="0"/>
                      </a:endParaRPr>
                    </a:p>
                  </a:txBody>
                  <a:tcPr marL="55449" marR="55449" marT="27725" marB="27725"/>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51626075"/>
                  </a:ext>
                </a:extLst>
              </a:tr>
              <a:tr h="462077">
                <a:tc>
                  <a:txBody>
                    <a:bodyPr/>
                    <a:lstStyle/>
                    <a:p>
                      <a:pPr algn="l">
                        <a:buFontTx/>
                        <a:buNone/>
                      </a:pPr>
                      <a:r>
                        <a:rPr lang="en-GB" sz="2700">
                          <a:latin typeface="Gabarito" panose="020B0604020202020204" charset="0"/>
                        </a:rPr>
                        <a:t>a) 0.5%</a:t>
                      </a:r>
                    </a:p>
                  </a:txBody>
                  <a:tcPr marL="55449" marR="55449" marT="27725" marB="27725"/>
                </a:tc>
                <a:tc>
                  <a:txBody>
                    <a:bodyPr/>
                    <a:lstStyle/>
                    <a:p>
                      <a:pPr algn="l">
                        <a:buFontTx/>
                        <a:buNone/>
                      </a:pPr>
                      <a:r>
                        <a:rPr lang="en-GB" sz="2700">
                          <a:latin typeface="Gabarito" panose="020B0604020202020204" charset="0"/>
                        </a:rPr>
                        <a:t>b) 5%</a:t>
                      </a:r>
                    </a:p>
                  </a:txBody>
                  <a:tcPr marL="55449" marR="55449" marT="27725" marB="27725"/>
                </a:tc>
                <a:tc>
                  <a:txBody>
                    <a:bodyPr/>
                    <a:lstStyle/>
                    <a:p>
                      <a:pPr algn="l">
                        <a:buFontTx/>
                        <a:buNone/>
                      </a:pPr>
                      <a:r>
                        <a:rPr lang="en-GB" sz="2700">
                          <a:latin typeface="Gabarito" panose="020B0604020202020204" charset="0"/>
                        </a:rPr>
                        <a:t>c) 25%</a:t>
                      </a:r>
                    </a:p>
                  </a:txBody>
                  <a:tcPr marL="55449" marR="55449" marT="27725" marB="27725"/>
                </a:tc>
                <a:extLst>
                  <a:ext uri="{0D108BD9-81ED-4DB2-BD59-A6C34878D82A}">
                    <a16:rowId xmlns:a16="http://schemas.microsoft.com/office/drawing/2014/main" val="3256048757"/>
                  </a:ext>
                </a:extLst>
              </a:tr>
              <a:tr h="990694">
                <a:tc gridSpan="3">
                  <a:txBody>
                    <a:bodyPr/>
                    <a:lstStyle/>
                    <a:p>
                      <a:pPr marL="0" marR="0" lvl="0" indent="0" algn="l" defTabSz="914400" eaLnBrk="1" fontAlgn="auto" latinLnBrk="0" hangingPunct="1">
                        <a:lnSpc>
                          <a:spcPct val="130000"/>
                        </a:lnSpc>
                        <a:spcBef>
                          <a:spcPts val="0"/>
                        </a:spcBef>
                        <a:spcAft>
                          <a:spcPts val="0"/>
                        </a:spcAft>
                        <a:buClrTx/>
                        <a:buSzTx/>
                        <a:buFontTx/>
                        <a:buNone/>
                        <a:tabLst/>
                        <a:defRPr/>
                      </a:pPr>
                      <a:r>
                        <a:rPr kumimoji="0" lang="en-GB" sz="2700" b="0" i="0" u="none" strike="noStrike" kern="0" cap="none" spc="0" normalizeH="0" baseline="0" noProof="0">
                          <a:ln>
                            <a:noFill/>
                          </a:ln>
                          <a:solidFill>
                            <a:srgbClr val="555464"/>
                          </a:solidFill>
                          <a:effectLst/>
                          <a:uLnTx/>
                          <a:uFillTx/>
                          <a:latin typeface="Gabarito" panose="020B0604020202020204" charset="0"/>
                          <a:ea typeface="+mn-ea"/>
                          <a:cs typeface="+mn-cs"/>
                        </a:rPr>
                        <a:t>How many Indigenous groups are there in Canada today?</a:t>
                      </a:r>
                    </a:p>
                    <a:p>
                      <a:pPr algn="l">
                        <a:buFontTx/>
                        <a:buNone/>
                      </a:pPr>
                      <a:endParaRPr lang="en-GB" sz="2700">
                        <a:latin typeface="Gabarito" panose="020B0604020202020204" charset="0"/>
                      </a:endParaRPr>
                    </a:p>
                  </a:txBody>
                  <a:tcPr marL="55449" marR="55449" marT="27725" marB="27725"/>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71587904"/>
                  </a:ext>
                </a:extLst>
              </a:tr>
              <a:tr h="462077">
                <a:tc>
                  <a:txBody>
                    <a:bodyPr/>
                    <a:lstStyle/>
                    <a:p>
                      <a:pPr algn="l">
                        <a:buFontTx/>
                        <a:buNone/>
                      </a:pPr>
                      <a:r>
                        <a:rPr lang="en-GB" sz="2700">
                          <a:latin typeface="Gabarito" panose="020B0604020202020204" charset="0"/>
                        </a:rPr>
                        <a:t>a) 1</a:t>
                      </a:r>
                    </a:p>
                  </a:txBody>
                  <a:tcPr marL="55449" marR="55449" marT="27725" marB="27725"/>
                </a:tc>
                <a:tc>
                  <a:txBody>
                    <a:bodyPr/>
                    <a:lstStyle/>
                    <a:p>
                      <a:pPr algn="l">
                        <a:buFontTx/>
                        <a:buNone/>
                      </a:pPr>
                      <a:r>
                        <a:rPr lang="en-GB" sz="2700">
                          <a:latin typeface="Gabarito" panose="020B0604020202020204" charset="0"/>
                        </a:rPr>
                        <a:t>b) 6</a:t>
                      </a:r>
                    </a:p>
                  </a:txBody>
                  <a:tcPr marL="55449" marR="55449" marT="27725" marB="27725"/>
                </a:tc>
                <a:tc>
                  <a:txBody>
                    <a:bodyPr/>
                    <a:lstStyle/>
                    <a:p>
                      <a:pPr algn="l">
                        <a:buFontTx/>
                        <a:buNone/>
                      </a:pPr>
                      <a:r>
                        <a:rPr lang="en-GB" sz="2700">
                          <a:latin typeface="Gabarito" panose="020B0604020202020204" charset="0"/>
                        </a:rPr>
                        <a:t>c) 600</a:t>
                      </a:r>
                    </a:p>
                  </a:txBody>
                  <a:tcPr marL="55449" marR="55449" marT="27725" marB="27725"/>
                </a:tc>
                <a:extLst>
                  <a:ext uri="{0D108BD9-81ED-4DB2-BD59-A6C34878D82A}">
                    <a16:rowId xmlns:a16="http://schemas.microsoft.com/office/drawing/2014/main" val="1420376203"/>
                  </a:ext>
                </a:extLst>
              </a:tr>
            </a:tbl>
          </a:graphicData>
        </a:graphic>
      </p:graphicFrame>
      <p:sp>
        <p:nvSpPr>
          <p:cNvPr id="7" name="TextBox 6">
            <a:extLst>
              <a:ext uri="{FF2B5EF4-FFF2-40B4-BE49-F238E27FC236}">
                <a16:creationId xmlns:a16="http://schemas.microsoft.com/office/drawing/2014/main" id="{7B970852-AEE2-E7F1-26E8-E72A1D80BD10}"/>
              </a:ext>
            </a:extLst>
          </p:cNvPr>
          <p:cNvSpPr txBox="1"/>
          <p:nvPr/>
        </p:nvSpPr>
        <p:spPr>
          <a:xfrm>
            <a:off x="334975" y="6031421"/>
            <a:ext cx="11804835" cy="596317"/>
          </a:xfrm>
          <a:prstGeom prst="rect">
            <a:avLst/>
          </a:prstGeom>
          <a:noFill/>
        </p:spPr>
        <p:txBody>
          <a:bodyPr wrap="none" rtlCol="0">
            <a:spAutoFit/>
          </a:bodyPr>
          <a:lstStyle/>
          <a:p>
            <a:r>
              <a:rPr lang="en-GB" sz="3275">
                <a:latin typeface="Gabarito" panose="020B0604020202020204" charset="0"/>
              </a:rPr>
              <a:t>Have an educated guess.  Be prepared to explain your choice!</a:t>
            </a:r>
          </a:p>
        </p:txBody>
      </p:sp>
    </p:spTree>
    <p:extLst>
      <p:ext uri="{BB962C8B-B14F-4D97-AF65-F5344CB8AC3E}">
        <p14:creationId xmlns:p14="http://schemas.microsoft.com/office/powerpoint/2010/main" val="49967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4AD38-7EC5-61F7-753B-5A36ED9FA75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58D5204-8440-23C3-F8DB-7409D87D119F}"/>
              </a:ext>
            </a:extLst>
          </p:cNvPr>
          <p:cNvSpPr>
            <a:spLocks noGrp="1"/>
          </p:cNvSpPr>
          <p:nvPr>
            <p:ph type="body" sz="quarter" idx="12"/>
          </p:nvPr>
        </p:nvSpPr>
        <p:spPr>
          <a:xfrm>
            <a:off x="1290394" y="2597260"/>
            <a:ext cx="9333965" cy="3188335"/>
          </a:xfrm>
        </p:spPr>
        <p:txBody>
          <a:bodyPr/>
          <a:lstStyle/>
          <a:p>
            <a:pPr marL="277246" indent="-277246">
              <a:buAutoNum type="arabicPeriod"/>
            </a:pPr>
            <a:endParaRPr lang="en-GB" sz="2426"/>
          </a:p>
          <a:p>
            <a:pPr marL="277246" indent="-277246">
              <a:buAutoNum type="arabicPeriod"/>
            </a:pPr>
            <a:endParaRPr lang="en-GB" sz="2426"/>
          </a:p>
          <a:p>
            <a:pPr marL="277246" indent="-277246">
              <a:buAutoNum type="arabicPeriod"/>
            </a:pPr>
            <a:endParaRPr lang="en-GB" sz="2426"/>
          </a:p>
        </p:txBody>
      </p:sp>
      <p:sp>
        <p:nvSpPr>
          <p:cNvPr id="4" name="Text Placeholder 3">
            <a:extLst>
              <a:ext uri="{FF2B5EF4-FFF2-40B4-BE49-F238E27FC236}">
                <a16:creationId xmlns:a16="http://schemas.microsoft.com/office/drawing/2014/main" id="{0993397A-4494-5AE8-9E78-95AA038C99AA}"/>
              </a:ext>
            </a:extLst>
          </p:cNvPr>
          <p:cNvSpPr>
            <a:spLocks noGrp="1"/>
          </p:cNvSpPr>
          <p:nvPr>
            <p:ph type="body" sz="quarter" idx="18"/>
          </p:nvPr>
        </p:nvSpPr>
        <p:spPr/>
        <p:txBody>
          <a:bodyPr/>
          <a:lstStyle/>
          <a:p>
            <a:endParaRPr lang="en-GB"/>
          </a:p>
        </p:txBody>
      </p:sp>
      <p:graphicFrame>
        <p:nvGraphicFramePr>
          <p:cNvPr id="6" name="Table 5">
            <a:extLst>
              <a:ext uri="{FF2B5EF4-FFF2-40B4-BE49-F238E27FC236}">
                <a16:creationId xmlns:a16="http://schemas.microsoft.com/office/drawing/2014/main" id="{95A0401C-1AA6-22AF-113F-D560A9CEF160}"/>
              </a:ext>
            </a:extLst>
          </p:cNvPr>
          <p:cNvGraphicFramePr>
            <a:graphicFrameLocks noGrp="1"/>
          </p:cNvGraphicFramePr>
          <p:nvPr/>
        </p:nvGraphicFramePr>
        <p:xfrm>
          <a:off x="1082460" y="1624134"/>
          <a:ext cx="10027081" cy="4540681"/>
        </p:xfrm>
        <a:graphic>
          <a:graphicData uri="http://schemas.openxmlformats.org/drawingml/2006/table">
            <a:tbl>
              <a:tblPr firstRow="1" bandRow="1">
                <a:tableStyleId>{D27102A9-8310-4765-A935-A1911B00CA55}</a:tableStyleId>
              </a:tblPr>
              <a:tblGrid>
                <a:gridCol w="3342360">
                  <a:extLst>
                    <a:ext uri="{9D8B030D-6E8A-4147-A177-3AD203B41FA5}">
                      <a16:colId xmlns:a16="http://schemas.microsoft.com/office/drawing/2014/main" val="3661257889"/>
                    </a:ext>
                  </a:extLst>
                </a:gridCol>
                <a:gridCol w="3342360">
                  <a:extLst>
                    <a:ext uri="{9D8B030D-6E8A-4147-A177-3AD203B41FA5}">
                      <a16:colId xmlns:a16="http://schemas.microsoft.com/office/drawing/2014/main" val="1784292016"/>
                    </a:ext>
                  </a:extLst>
                </a:gridCol>
                <a:gridCol w="3342360">
                  <a:extLst>
                    <a:ext uri="{9D8B030D-6E8A-4147-A177-3AD203B41FA5}">
                      <a16:colId xmlns:a16="http://schemas.microsoft.com/office/drawing/2014/main" val="1007676018"/>
                    </a:ext>
                  </a:extLst>
                </a:gridCol>
              </a:tblGrid>
              <a:tr h="486029">
                <a:tc gridSpan="3">
                  <a:txBody>
                    <a:bodyPr/>
                    <a:lstStyle/>
                    <a:p>
                      <a:pPr marL="0" marR="0" lvl="0" indent="0" algn="l" defTabSz="914400" eaLnBrk="1" fontAlgn="auto" latinLnBrk="0" hangingPunct="1">
                        <a:lnSpc>
                          <a:spcPct val="130000"/>
                        </a:lnSpc>
                        <a:spcBef>
                          <a:spcPts val="0"/>
                        </a:spcBef>
                        <a:spcAft>
                          <a:spcPts val="0"/>
                        </a:spcAft>
                        <a:buClrTx/>
                        <a:buSzTx/>
                        <a:buFontTx/>
                        <a:buNone/>
                        <a:tabLst/>
                        <a:defRPr/>
                      </a:pPr>
                      <a:r>
                        <a:rPr kumimoji="0" lang="en-GB" sz="2400" b="1" i="0" u="none" strike="noStrike" kern="0" cap="none" spc="0" normalizeH="0" baseline="0" noProof="0">
                          <a:ln>
                            <a:noFill/>
                          </a:ln>
                          <a:solidFill>
                            <a:srgbClr val="555464"/>
                          </a:solidFill>
                          <a:effectLst/>
                          <a:uLnTx/>
                          <a:uFillTx/>
                          <a:latin typeface="Gabarito" panose="020B0604020202020204" charset="0"/>
                          <a:ea typeface="+mn-ea"/>
                          <a:cs typeface="+mn-cs"/>
                        </a:rPr>
                        <a:t>What percentage of Canada’s population today is Indigenous?</a:t>
                      </a:r>
                      <a:endParaRPr lang="en-GB" sz="2400" b="1">
                        <a:latin typeface="Gabarito" panose="020B0604020202020204" charset="0"/>
                      </a:endParaRPr>
                    </a:p>
                  </a:txBody>
                  <a:tcPr marL="55449" marR="55449" marT="27725" marB="27725"/>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51626075"/>
                  </a:ext>
                </a:extLst>
              </a:tr>
              <a:tr h="425111">
                <a:tc>
                  <a:txBody>
                    <a:bodyPr/>
                    <a:lstStyle/>
                    <a:p>
                      <a:pPr algn="l">
                        <a:buFontTx/>
                        <a:buNone/>
                      </a:pPr>
                      <a:endParaRPr lang="en-GB" sz="2400">
                        <a:latin typeface="Gabarito" panose="020B0604020202020204" charset="0"/>
                      </a:endParaRPr>
                    </a:p>
                  </a:txBody>
                  <a:tcPr marL="55449" marR="55449" marT="27725" marB="27725"/>
                </a:tc>
                <a:tc>
                  <a:txBody>
                    <a:bodyPr/>
                    <a:lstStyle/>
                    <a:p>
                      <a:pPr algn="l">
                        <a:buFontTx/>
                        <a:buNone/>
                      </a:pPr>
                      <a:r>
                        <a:rPr lang="en-GB" sz="2400">
                          <a:latin typeface="Gabarito" panose="020B0604020202020204" charset="0"/>
                        </a:rPr>
                        <a:t>b) 5%</a:t>
                      </a:r>
                    </a:p>
                  </a:txBody>
                  <a:tcPr marL="55449" marR="55449" marT="27725" marB="27725"/>
                </a:tc>
                <a:tc>
                  <a:txBody>
                    <a:bodyPr/>
                    <a:lstStyle/>
                    <a:p>
                      <a:pPr algn="l">
                        <a:buFontTx/>
                        <a:buNone/>
                      </a:pPr>
                      <a:endParaRPr lang="en-GB" sz="2400">
                        <a:latin typeface="Gabarito" panose="020B0604020202020204" charset="0"/>
                      </a:endParaRPr>
                    </a:p>
                  </a:txBody>
                  <a:tcPr marL="55449" marR="55449" marT="27725" marB="27725"/>
                </a:tc>
                <a:extLst>
                  <a:ext uri="{0D108BD9-81ED-4DB2-BD59-A6C34878D82A}">
                    <a16:rowId xmlns:a16="http://schemas.microsoft.com/office/drawing/2014/main" val="3256048757"/>
                  </a:ext>
                </a:extLst>
              </a:tr>
              <a:tr h="1534097">
                <a:tc gridSpan="3">
                  <a:txBody>
                    <a:bodyPr/>
                    <a:lstStyle/>
                    <a:p>
                      <a:pPr algn="l">
                        <a:buFontTx/>
                        <a:buNone/>
                      </a:pPr>
                      <a:r>
                        <a:rPr lang="en-US" sz="2400">
                          <a:latin typeface="Gabarito" panose="020B0604020202020204" charset="0"/>
                        </a:rPr>
                        <a:t>According to the 2021 Census, more than 1.8 million people in Canada identify as Indigenous, which represents 5% of Canada's total population.</a:t>
                      </a:r>
                    </a:p>
                    <a:p>
                      <a:pPr algn="l">
                        <a:buFontTx/>
                        <a:buNone/>
                      </a:pPr>
                      <a:endParaRPr lang="en-GB" sz="2400">
                        <a:latin typeface="Gabarito" panose="020B0604020202020204" charset="0"/>
                      </a:endParaRPr>
                    </a:p>
                  </a:txBody>
                  <a:tcPr marL="55449" marR="55449" marT="27725" marB="27725"/>
                </a:tc>
                <a:tc hMerge="1">
                  <a:txBody>
                    <a:bodyPr/>
                    <a:lstStyle/>
                    <a:p>
                      <a:pPr algn="l">
                        <a:buFontTx/>
                        <a:buNone/>
                      </a:pPr>
                      <a:endParaRPr lang="en-GB" sz="4400">
                        <a:latin typeface="Gabarito" panose="020B0604020202020204" charset="0"/>
                      </a:endParaRPr>
                    </a:p>
                  </a:txBody>
                  <a:tcPr/>
                </a:tc>
                <a:tc hMerge="1">
                  <a:txBody>
                    <a:bodyPr/>
                    <a:lstStyle/>
                    <a:p>
                      <a:pPr algn="l">
                        <a:buFontTx/>
                        <a:buNone/>
                      </a:pPr>
                      <a:endParaRPr lang="en-GB" sz="4400">
                        <a:latin typeface="Gabarito" panose="020B0604020202020204" charset="0"/>
                      </a:endParaRPr>
                    </a:p>
                  </a:txBody>
                  <a:tcPr/>
                </a:tc>
                <a:extLst>
                  <a:ext uri="{0D108BD9-81ED-4DB2-BD59-A6C34878D82A}">
                    <a16:rowId xmlns:a16="http://schemas.microsoft.com/office/drawing/2014/main" val="3735344738"/>
                  </a:ext>
                </a:extLst>
              </a:tr>
              <a:tr h="486029">
                <a:tc gridSpan="3">
                  <a:txBody>
                    <a:bodyPr/>
                    <a:lstStyle/>
                    <a:p>
                      <a:pPr marL="0" marR="0" lvl="0" indent="0" algn="l" defTabSz="914400" eaLnBrk="1" fontAlgn="auto" latinLnBrk="0" hangingPunct="1">
                        <a:lnSpc>
                          <a:spcPct val="130000"/>
                        </a:lnSpc>
                        <a:spcBef>
                          <a:spcPts val="0"/>
                        </a:spcBef>
                        <a:spcAft>
                          <a:spcPts val="0"/>
                        </a:spcAft>
                        <a:buClrTx/>
                        <a:buSzTx/>
                        <a:buFontTx/>
                        <a:buNone/>
                        <a:tabLst/>
                        <a:defRPr/>
                      </a:pPr>
                      <a:r>
                        <a:rPr kumimoji="0" lang="en-GB" sz="2400" b="1" i="0" u="none" strike="noStrike" kern="0" cap="none" spc="0" normalizeH="0" baseline="0" noProof="0">
                          <a:ln>
                            <a:noFill/>
                          </a:ln>
                          <a:solidFill>
                            <a:srgbClr val="555464"/>
                          </a:solidFill>
                          <a:effectLst/>
                          <a:uLnTx/>
                          <a:uFillTx/>
                          <a:latin typeface="Gabarito" panose="020B0604020202020204" charset="0"/>
                          <a:ea typeface="+mn-ea"/>
                          <a:cs typeface="+mn-cs"/>
                        </a:rPr>
                        <a:t>How many Indigenous groups are there in Canada today?</a:t>
                      </a:r>
                      <a:endParaRPr lang="en-GB" sz="2400">
                        <a:latin typeface="Gabarito" panose="020B0604020202020204" charset="0"/>
                      </a:endParaRPr>
                    </a:p>
                  </a:txBody>
                  <a:tcPr marL="55449" marR="55449" marT="27725" marB="27725"/>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71587904"/>
                  </a:ext>
                </a:extLst>
              </a:tr>
              <a:tr h="425111">
                <a:tc>
                  <a:txBody>
                    <a:bodyPr/>
                    <a:lstStyle/>
                    <a:p>
                      <a:pPr algn="l">
                        <a:buFontTx/>
                        <a:buNone/>
                      </a:pPr>
                      <a:endParaRPr lang="en-GB" sz="2400">
                        <a:latin typeface="Gabarito" panose="020B0604020202020204" charset="0"/>
                      </a:endParaRPr>
                    </a:p>
                  </a:txBody>
                  <a:tcPr marL="55449" marR="55449" marT="27725" marB="27725"/>
                </a:tc>
                <a:tc>
                  <a:txBody>
                    <a:bodyPr/>
                    <a:lstStyle/>
                    <a:p>
                      <a:pPr algn="l">
                        <a:buFontTx/>
                        <a:buNone/>
                      </a:pPr>
                      <a:endParaRPr lang="en-GB" sz="2400">
                        <a:latin typeface="Gabarito" panose="020B0604020202020204" charset="0"/>
                      </a:endParaRPr>
                    </a:p>
                  </a:txBody>
                  <a:tcPr marL="55449" marR="55449" marT="27725" marB="27725"/>
                </a:tc>
                <a:tc>
                  <a:txBody>
                    <a:bodyPr/>
                    <a:lstStyle/>
                    <a:p>
                      <a:pPr algn="l">
                        <a:buFontTx/>
                        <a:buNone/>
                      </a:pPr>
                      <a:r>
                        <a:rPr lang="en-GB" sz="2400">
                          <a:latin typeface="Gabarito" panose="020B0604020202020204" charset="0"/>
                        </a:rPr>
                        <a:t>c) 600</a:t>
                      </a:r>
                    </a:p>
                  </a:txBody>
                  <a:tcPr marL="55449" marR="55449" marT="27725" marB="27725"/>
                </a:tc>
                <a:extLst>
                  <a:ext uri="{0D108BD9-81ED-4DB2-BD59-A6C34878D82A}">
                    <a16:rowId xmlns:a16="http://schemas.microsoft.com/office/drawing/2014/main" val="1420376203"/>
                  </a:ext>
                </a:extLst>
              </a:tr>
              <a:tr h="1534097">
                <a:tc grid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2400" i="0">
                          <a:solidFill>
                            <a:schemeClr val="tx1"/>
                          </a:solidFill>
                          <a:effectLst/>
                          <a:latin typeface="Gabarito" panose="020B0604020202020204" charset="0"/>
                        </a:rPr>
                        <a:t>There are three distinct groups of Indigenous Peoples - First Nation, Métis and Inuit. The largest group is the First Nations, which includes over 600 bands each with their own language, culture, history and traditions. </a:t>
                      </a:r>
                      <a:endParaRPr lang="en-GB" sz="2400">
                        <a:latin typeface="Gabarito" panose="020B0604020202020204" charset="0"/>
                      </a:endParaRPr>
                    </a:p>
                  </a:txBody>
                  <a:tcPr marL="55449" marR="55449" marT="27725" marB="27725"/>
                </a:tc>
                <a:tc hMerge="1">
                  <a:txBody>
                    <a:bodyPr/>
                    <a:lstStyle/>
                    <a:p>
                      <a:pPr algn="l">
                        <a:buFontTx/>
                        <a:buNone/>
                      </a:pPr>
                      <a:endParaRPr lang="en-GB" sz="4400">
                        <a:latin typeface="Gabarito" panose="020B0604020202020204" charset="0"/>
                      </a:endParaRPr>
                    </a:p>
                  </a:txBody>
                  <a:tcPr/>
                </a:tc>
                <a:tc hMerge="1">
                  <a:txBody>
                    <a:bodyPr/>
                    <a:lstStyle/>
                    <a:p>
                      <a:pPr algn="l">
                        <a:buFontTx/>
                        <a:buNone/>
                      </a:pPr>
                      <a:endParaRPr lang="en-GB" sz="4400">
                        <a:latin typeface="Gabarito" panose="020B0604020202020204" charset="0"/>
                      </a:endParaRPr>
                    </a:p>
                  </a:txBody>
                  <a:tcPr/>
                </a:tc>
                <a:extLst>
                  <a:ext uri="{0D108BD9-81ED-4DB2-BD59-A6C34878D82A}">
                    <a16:rowId xmlns:a16="http://schemas.microsoft.com/office/drawing/2014/main" val="4080001663"/>
                  </a:ext>
                </a:extLst>
              </a:tr>
            </a:tbl>
          </a:graphicData>
        </a:graphic>
      </p:graphicFrame>
      <p:sp>
        <p:nvSpPr>
          <p:cNvPr id="11" name="Text Placeholder 2">
            <a:extLst>
              <a:ext uri="{FF2B5EF4-FFF2-40B4-BE49-F238E27FC236}">
                <a16:creationId xmlns:a16="http://schemas.microsoft.com/office/drawing/2014/main" id="{E23B1EB5-176C-34B0-FA47-0CB80B601B6C}"/>
              </a:ext>
            </a:extLst>
          </p:cNvPr>
          <p:cNvSpPr>
            <a:spLocks noGrp="1"/>
          </p:cNvSpPr>
          <p:nvPr>
            <p:ph type="body" sz="quarter" idx="13"/>
          </p:nvPr>
        </p:nvSpPr>
        <p:spPr>
          <a:xfrm>
            <a:off x="1082459" y="800404"/>
            <a:ext cx="9333965" cy="739323"/>
          </a:xfrm>
        </p:spPr>
        <p:txBody>
          <a:bodyPr>
            <a:normAutofit/>
          </a:bodyPr>
          <a:lstStyle/>
          <a:p>
            <a:r>
              <a:rPr lang="en-US" sz="4002"/>
              <a:t>Starter: How well do you know Canada?</a:t>
            </a:r>
            <a:endParaRPr lang="en-GB" sz="4002"/>
          </a:p>
        </p:txBody>
      </p:sp>
    </p:spTree>
    <p:extLst>
      <p:ext uri="{BB962C8B-B14F-4D97-AF65-F5344CB8AC3E}">
        <p14:creationId xmlns:p14="http://schemas.microsoft.com/office/powerpoint/2010/main" val="1484134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71B271-B315-0B6B-66B2-838E3F734337}"/>
              </a:ext>
            </a:extLst>
          </p:cNvPr>
          <p:cNvSpPr>
            <a:spLocks noGrp="1"/>
          </p:cNvSpPr>
          <p:nvPr>
            <p:ph type="body" sz="quarter" idx="10"/>
          </p:nvPr>
        </p:nvSpPr>
        <p:spPr>
          <a:xfrm>
            <a:off x="189462" y="1177568"/>
            <a:ext cx="12002110" cy="5036644"/>
          </a:xfrm>
        </p:spPr>
        <p:txBody>
          <a:bodyPr/>
          <a:lstStyle/>
          <a:p>
            <a:r>
              <a:rPr lang="en-US" dirty="0"/>
              <a:t>What motivated Bishop Fraser to write a letter to John Young about First Nation communities in Canada?</a:t>
            </a:r>
          </a:p>
          <a:p>
            <a:endParaRPr lang="en-GB" dirty="0"/>
          </a:p>
        </p:txBody>
      </p:sp>
    </p:spTree>
    <p:extLst>
      <p:ext uri="{BB962C8B-B14F-4D97-AF65-F5344CB8AC3E}">
        <p14:creationId xmlns:p14="http://schemas.microsoft.com/office/powerpoint/2010/main" val="332246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51DA1A-FFB8-CC34-CBBD-363D69210846}"/>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C977D645-3B6B-F591-864B-F0E40ADBCAFE}"/>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BC08404E-50A7-8E48-D0F0-BE884C3A4FD9}"/>
              </a:ext>
            </a:extLst>
          </p:cNvPr>
          <p:cNvSpPr>
            <a:spLocks noGrp="1"/>
          </p:cNvSpPr>
          <p:nvPr>
            <p:ph type="body" sz="quarter" idx="12"/>
          </p:nvPr>
        </p:nvSpPr>
        <p:spPr>
          <a:xfrm>
            <a:off x="412447" y="2458637"/>
            <a:ext cx="5406307" cy="3738733"/>
          </a:xfrm>
        </p:spPr>
        <p:txBody>
          <a:bodyPr/>
          <a:lstStyle/>
          <a:p>
            <a:r>
              <a:rPr lang="en-US" sz="2668"/>
              <a:t>To examine and understand the motivations and attitudes of a Scots settler towards a First Nation Community in Canada. </a:t>
            </a:r>
          </a:p>
          <a:p>
            <a:endParaRPr lang="en-GB" sz="2668"/>
          </a:p>
        </p:txBody>
      </p:sp>
      <p:sp>
        <p:nvSpPr>
          <p:cNvPr id="5" name="Text Placeholder 4">
            <a:extLst>
              <a:ext uri="{FF2B5EF4-FFF2-40B4-BE49-F238E27FC236}">
                <a16:creationId xmlns:a16="http://schemas.microsoft.com/office/drawing/2014/main" id="{295B05EC-5C6F-3623-4133-3F7DAEF7704D}"/>
              </a:ext>
            </a:extLst>
          </p:cNvPr>
          <p:cNvSpPr>
            <a:spLocks noGrp="1"/>
          </p:cNvSpPr>
          <p:nvPr>
            <p:ph type="body" sz="quarter" idx="13"/>
          </p:nvPr>
        </p:nvSpPr>
        <p:spPr>
          <a:xfrm>
            <a:off x="418324" y="1303444"/>
            <a:ext cx="6931162" cy="919290"/>
          </a:xfrm>
        </p:spPr>
        <p:txBody>
          <a:bodyPr/>
          <a:lstStyle/>
          <a:p>
            <a:r>
              <a:rPr lang="en-GB"/>
              <a:t>Learning Intentions </a:t>
            </a:r>
          </a:p>
        </p:txBody>
      </p:sp>
      <p:sp>
        <p:nvSpPr>
          <p:cNvPr id="7" name="Text Placeholder 4">
            <a:extLst>
              <a:ext uri="{FF2B5EF4-FFF2-40B4-BE49-F238E27FC236}">
                <a16:creationId xmlns:a16="http://schemas.microsoft.com/office/drawing/2014/main" id="{3D88D3B7-A639-02A2-049F-754228F55076}"/>
              </a:ext>
            </a:extLst>
          </p:cNvPr>
          <p:cNvSpPr txBox="1">
            <a:spLocks/>
          </p:cNvSpPr>
          <p:nvPr/>
        </p:nvSpPr>
        <p:spPr>
          <a:xfrm>
            <a:off x="6280831" y="1303444"/>
            <a:ext cx="5591138" cy="919290"/>
          </a:xfrm>
          <a:prstGeom prst="rect">
            <a:avLst/>
          </a:prstGeom>
        </p:spPr>
        <p:txBody>
          <a:bodyPr vert="horz" lIns="55449" tIns="27725" rIns="55449" bIns="27725" rtlCol="0">
            <a:normAutofit/>
          </a:bodyPr>
          <a:lstStyle>
            <a:lvl1pPr marL="0" indent="0">
              <a:lnSpc>
                <a:spcPct val="90000"/>
              </a:lnSpc>
              <a:buFont typeface="Arial" panose="020B0604020202020204" pitchFamily="34" charset="0"/>
              <a:buNone/>
              <a:defRPr sz="4400">
                <a:solidFill>
                  <a:srgbClr val="555464"/>
                </a:solidFill>
                <a:latin typeface="Arsenica Antiqua DemiBold" pitchFamily="2" charset="0"/>
                <a:ea typeface="+mn-ea"/>
                <a:cs typeface="+mn-cs"/>
              </a:defRPr>
            </a:lvl1pPr>
            <a:lvl2pPr marL="457200" indent="0">
              <a:lnSpc>
                <a:spcPct val="130000"/>
              </a:lnSpc>
              <a:buFont typeface="Arial" panose="020B0604020202020204" pitchFamily="34" charset="0"/>
              <a:buNone/>
              <a:defRPr sz="2400">
                <a:solidFill>
                  <a:srgbClr val="555464"/>
                </a:solidFill>
                <a:latin typeface="Arsenica Antiqua DemiBold" pitchFamily="2" charset="0"/>
                <a:ea typeface="+mn-ea"/>
                <a:cs typeface="+mn-cs"/>
              </a:defRPr>
            </a:lvl2pPr>
            <a:lvl3pPr marL="914400" indent="0">
              <a:lnSpc>
                <a:spcPct val="130000"/>
              </a:lnSpc>
              <a:buFont typeface="Arial" panose="020B0604020202020204" pitchFamily="34" charset="0"/>
              <a:buNone/>
              <a:defRPr sz="2400">
                <a:solidFill>
                  <a:srgbClr val="555464"/>
                </a:solidFill>
                <a:latin typeface="Arsenica Antiqua DemiBold" pitchFamily="2" charset="0"/>
                <a:ea typeface="+mn-ea"/>
                <a:cs typeface="+mn-cs"/>
              </a:defRPr>
            </a:lvl3pPr>
            <a:lvl4pPr marL="1371600" indent="0">
              <a:lnSpc>
                <a:spcPct val="130000"/>
              </a:lnSpc>
              <a:buFont typeface="Arial" panose="020B0604020202020204" pitchFamily="34" charset="0"/>
              <a:buNone/>
              <a:defRPr sz="2000">
                <a:solidFill>
                  <a:srgbClr val="555464"/>
                </a:solidFill>
                <a:latin typeface="Arsenica Antiqua DemiBold" pitchFamily="2" charset="0"/>
                <a:ea typeface="+mn-ea"/>
                <a:cs typeface="+mn-cs"/>
              </a:defRPr>
            </a:lvl4pPr>
            <a:lvl5pPr marL="1828800" indent="0">
              <a:lnSpc>
                <a:spcPct val="130000"/>
              </a:lnSpc>
              <a:buFont typeface="Arial" panose="020B0604020202020204" pitchFamily="34" charset="0"/>
              <a:buNone/>
              <a:defRPr sz="1800">
                <a:solidFill>
                  <a:srgbClr val="555464"/>
                </a:solidFill>
                <a:latin typeface="Arsenica Antiqua DemiBold" pitchFamily="2"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668"/>
              <a:t>Success Criteria</a:t>
            </a:r>
          </a:p>
        </p:txBody>
      </p:sp>
      <p:sp>
        <p:nvSpPr>
          <p:cNvPr id="8" name="Text Placeholder 3">
            <a:extLst>
              <a:ext uri="{FF2B5EF4-FFF2-40B4-BE49-F238E27FC236}">
                <a16:creationId xmlns:a16="http://schemas.microsoft.com/office/drawing/2014/main" id="{A5CFC7E6-1687-3D1D-9CBD-9D431CE88C3F}"/>
              </a:ext>
            </a:extLst>
          </p:cNvPr>
          <p:cNvSpPr txBox="1">
            <a:spLocks/>
          </p:cNvSpPr>
          <p:nvPr/>
        </p:nvSpPr>
        <p:spPr>
          <a:xfrm>
            <a:off x="6102417" y="2458637"/>
            <a:ext cx="5406307" cy="3738733"/>
          </a:xfrm>
          <a:prstGeom prst="rect">
            <a:avLst/>
          </a:prstGeom>
        </p:spPr>
        <p:txBody>
          <a:bodyPr vert="horz" lIns="55449" tIns="27725" rIns="55449" bIns="27725" rtlCol="0">
            <a:noAutofit/>
          </a:bodyPr>
          <a:lstStyle>
            <a:lvl1pPr marL="0" indent="0">
              <a:lnSpc>
                <a:spcPct val="130000"/>
              </a:lnSpc>
              <a:buFont typeface="Arial" panose="020B0604020202020204" pitchFamily="34" charset="0"/>
              <a:buNone/>
              <a:defRPr sz="2400">
                <a:solidFill>
                  <a:srgbClr val="555464"/>
                </a:solidFill>
                <a:latin typeface="Gabarito" pitchFamily="2" charset="77"/>
                <a:ea typeface="+mn-ea"/>
                <a:cs typeface="+mn-cs"/>
              </a:defRPr>
            </a:lvl1pPr>
            <a:lvl2pPr marL="457200" indent="0">
              <a:lnSpc>
                <a:spcPct val="130000"/>
              </a:lnSpc>
              <a:buFont typeface="Arial" panose="020B0604020202020204" pitchFamily="34" charset="0"/>
              <a:buNone/>
              <a:defRPr sz="2400">
                <a:solidFill>
                  <a:srgbClr val="555464"/>
                </a:solidFill>
                <a:latin typeface="Gabarito" pitchFamily="2" charset="77"/>
                <a:ea typeface="+mn-ea"/>
                <a:cs typeface="+mn-cs"/>
              </a:defRPr>
            </a:lvl2pPr>
            <a:lvl3pPr marL="914400" indent="0">
              <a:lnSpc>
                <a:spcPct val="130000"/>
              </a:lnSpc>
              <a:buFont typeface="Arial" panose="020B0604020202020204" pitchFamily="34" charset="0"/>
              <a:buNone/>
              <a:defRPr sz="2400">
                <a:solidFill>
                  <a:srgbClr val="555464"/>
                </a:solidFill>
                <a:latin typeface="Gabarito" pitchFamily="2" charset="77"/>
                <a:ea typeface="+mn-ea"/>
                <a:cs typeface="+mn-cs"/>
              </a:defRPr>
            </a:lvl3pPr>
            <a:lvl4pPr marL="1371600" indent="0">
              <a:lnSpc>
                <a:spcPct val="130000"/>
              </a:lnSpc>
              <a:buFont typeface="Arial" panose="020B0604020202020204" pitchFamily="34" charset="0"/>
              <a:buNone/>
              <a:defRPr sz="2000">
                <a:solidFill>
                  <a:srgbClr val="555464"/>
                </a:solidFill>
                <a:latin typeface="Gabarito" pitchFamily="2" charset="77"/>
                <a:ea typeface="+mn-ea"/>
                <a:cs typeface="+mn-cs"/>
              </a:defRPr>
            </a:lvl4pPr>
            <a:lvl5pPr marL="1828800" indent="0">
              <a:lnSpc>
                <a:spcPct val="130000"/>
              </a:lnSpc>
              <a:buFont typeface="Arial" panose="020B0604020202020204" pitchFamily="34" charset="0"/>
              <a:buNone/>
              <a:defRPr sz="1800">
                <a:solidFill>
                  <a:srgbClr val="555464"/>
                </a:solidFill>
                <a:latin typeface="Gabarito" pitchFamily="2" charset="77"/>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0525" indent="-450525">
              <a:buFont typeface="+mj-lt"/>
              <a:buAutoNum type="arabicPeriod"/>
            </a:pPr>
            <a:r>
              <a:rPr lang="en-US" sz="2668"/>
              <a:t>I can describe the attitude of Bishop Fraser towards the Mi’kmaq First Nation. </a:t>
            </a:r>
          </a:p>
          <a:p>
            <a:pPr marL="450525" indent="-450525">
              <a:buFont typeface="+mj-lt"/>
              <a:buAutoNum type="arabicPeriod"/>
            </a:pPr>
            <a:r>
              <a:rPr lang="en-US" sz="2668"/>
              <a:t>I can </a:t>
            </a:r>
            <a:r>
              <a:rPr lang="en-US" sz="2668" err="1"/>
              <a:t>analyse</a:t>
            </a:r>
            <a:r>
              <a:rPr lang="en-US" sz="2668"/>
              <a:t> a historical source to answer an enquiry question. </a:t>
            </a:r>
          </a:p>
          <a:p>
            <a:endParaRPr lang="en-GB" sz="2668"/>
          </a:p>
        </p:txBody>
      </p:sp>
    </p:spTree>
    <p:extLst>
      <p:ext uri="{BB962C8B-B14F-4D97-AF65-F5344CB8AC3E}">
        <p14:creationId xmlns:p14="http://schemas.microsoft.com/office/powerpoint/2010/main" val="190449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AAC5882-CBC5-604A-33E9-84DFF879A472}"/>
              </a:ext>
            </a:extLst>
          </p:cNvPr>
          <p:cNvSpPr>
            <a:spLocks noGrp="1"/>
          </p:cNvSpPr>
          <p:nvPr>
            <p:ph type="body" sz="quarter" idx="12"/>
          </p:nvPr>
        </p:nvSpPr>
        <p:spPr>
          <a:xfrm>
            <a:off x="4940806" y="1723408"/>
            <a:ext cx="6417000" cy="4293226"/>
          </a:xfrm>
        </p:spPr>
        <p:txBody>
          <a:bodyPr/>
          <a:lstStyle/>
          <a:p>
            <a:r>
              <a:rPr lang="en-GB" sz="2183"/>
              <a:t>The letter on the left was written in 1830 by William Fraser, a Scot living in Canada, to John Young, another Scot living in Canada. </a:t>
            </a:r>
          </a:p>
          <a:p>
            <a:endParaRPr lang="en-GB" sz="2183"/>
          </a:p>
          <a:p>
            <a:r>
              <a:rPr lang="en-GB" sz="2183"/>
              <a:t>In today’s lesson we will be studying this lesson in more detail.</a:t>
            </a:r>
          </a:p>
          <a:p>
            <a:endParaRPr lang="en-GB" sz="2183"/>
          </a:p>
          <a:p>
            <a:r>
              <a:rPr lang="en-GB" sz="2183"/>
              <a:t>Before we start…</a:t>
            </a:r>
          </a:p>
          <a:p>
            <a:endParaRPr lang="en-GB" sz="2183"/>
          </a:p>
          <a:p>
            <a:r>
              <a:rPr lang="en-GB" sz="2183"/>
              <a:t>Think – Why might they have written to each other?</a:t>
            </a:r>
          </a:p>
        </p:txBody>
      </p:sp>
      <p:sp>
        <p:nvSpPr>
          <p:cNvPr id="7" name="Text Placeholder 6">
            <a:extLst>
              <a:ext uri="{FF2B5EF4-FFF2-40B4-BE49-F238E27FC236}">
                <a16:creationId xmlns:a16="http://schemas.microsoft.com/office/drawing/2014/main" id="{41EB9761-5659-594C-8999-0375EC352737}"/>
              </a:ext>
            </a:extLst>
          </p:cNvPr>
          <p:cNvSpPr>
            <a:spLocks noGrp="1"/>
          </p:cNvSpPr>
          <p:nvPr>
            <p:ph type="body" sz="quarter" idx="13"/>
          </p:nvPr>
        </p:nvSpPr>
        <p:spPr>
          <a:xfrm>
            <a:off x="4940806" y="535439"/>
            <a:ext cx="6417000" cy="919290"/>
          </a:xfrm>
        </p:spPr>
        <p:txBody>
          <a:bodyPr>
            <a:normAutofit/>
          </a:bodyPr>
          <a:lstStyle/>
          <a:p>
            <a:r>
              <a:rPr lang="en-GB" sz="3275" dirty="0"/>
              <a:t>S</a:t>
            </a:r>
            <a:r>
              <a:rPr lang="en-GB" sz="3275" b="1" dirty="0"/>
              <a:t>pec</a:t>
            </a:r>
            <a:r>
              <a:rPr lang="en-GB" sz="3275" dirty="0"/>
              <a:t>ulate</a:t>
            </a:r>
          </a:p>
        </p:txBody>
      </p:sp>
      <p:pic>
        <p:nvPicPr>
          <p:cNvPr id="5" name="Picture Placeholder 4" descr="A letter with handwritten text&#10;&#10;AI-generated content may be incorrect.">
            <a:extLst>
              <a:ext uri="{FF2B5EF4-FFF2-40B4-BE49-F238E27FC236}">
                <a16:creationId xmlns:a16="http://schemas.microsoft.com/office/drawing/2014/main" id="{D32CDCAC-72CE-2B82-7706-665031A11C96}"/>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a:off x="626158" y="748951"/>
            <a:ext cx="3646561" cy="5991134"/>
          </a:xfrm>
        </p:spPr>
      </p:pic>
    </p:spTree>
    <p:extLst>
      <p:ext uri="{BB962C8B-B14F-4D97-AF65-F5344CB8AC3E}">
        <p14:creationId xmlns:p14="http://schemas.microsoft.com/office/powerpoint/2010/main" val="3086352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CE273-7CB7-CEEF-44B6-880C604810CA}"/>
            </a:ext>
          </a:extLst>
        </p:cNvPr>
        <p:cNvGrpSpPr/>
        <p:nvPr/>
      </p:nvGrpSpPr>
      <p:grpSpPr>
        <a:xfrm>
          <a:off x="0" y="0"/>
          <a:ext cx="0" cy="0"/>
          <a:chOff x="0" y="0"/>
          <a:chExt cx="0" cy="0"/>
        </a:xfrm>
      </p:grpSpPr>
      <p:pic>
        <p:nvPicPr>
          <p:cNvPr id="4" name="Picture 2" descr="Nova Scotia-map-2">
            <a:extLst>
              <a:ext uri="{FF2B5EF4-FFF2-40B4-BE49-F238E27FC236}">
                <a16:creationId xmlns:a16="http://schemas.microsoft.com/office/drawing/2014/main" id="{888AEAE1-1373-725F-636B-CEB904E1EF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233" y="1112630"/>
            <a:ext cx="5648897" cy="526768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5CF3FF23-66E1-08F2-4912-CF290779FE26}"/>
              </a:ext>
            </a:extLst>
          </p:cNvPr>
          <p:cNvGraphicFramePr>
            <a:graphicFrameLocks noGrp="1"/>
          </p:cNvGraphicFramePr>
          <p:nvPr/>
        </p:nvGraphicFramePr>
        <p:xfrm>
          <a:off x="5938123" y="1244563"/>
          <a:ext cx="5980053" cy="5156785"/>
        </p:xfrm>
        <a:graphic>
          <a:graphicData uri="http://schemas.openxmlformats.org/drawingml/2006/table">
            <a:tbl>
              <a:tblPr firstRow="1" bandRow="1">
                <a:tableStyleId>{D27102A9-8310-4765-A935-A1911B00CA55}</a:tableStyleId>
              </a:tblPr>
              <a:tblGrid>
                <a:gridCol w="5980053">
                  <a:extLst>
                    <a:ext uri="{9D8B030D-6E8A-4147-A177-3AD203B41FA5}">
                      <a16:colId xmlns:a16="http://schemas.microsoft.com/office/drawing/2014/main" val="2018185026"/>
                    </a:ext>
                  </a:extLst>
                </a:gridCol>
              </a:tblGrid>
              <a:tr h="1718928">
                <a:tc>
                  <a:txBody>
                    <a:bodyPr/>
                    <a:lstStyle/>
                    <a:p>
                      <a:r>
                        <a:rPr lang="en-GB" sz="2200" b="1">
                          <a:latin typeface="Gabarito" panose="020B0604020202020204" charset="0"/>
                        </a:rPr>
                        <a:t>Where</a:t>
                      </a:r>
                      <a:r>
                        <a:rPr lang="en-GB" sz="2200" b="0">
                          <a:latin typeface="Gabarito" panose="020B0604020202020204" charset="0"/>
                        </a:rPr>
                        <a:t> – Antigonish, Nova Scotia, Canada.</a:t>
                      </a:r>
                    </a:p>
                    <a:p>
                      <a:endParaRPr lang="en-GB" sz="2200" b="0">
                        <a:latin typeface="Gabarito" panose="020B0604020202020204" charset="0"/>
                      </a:endParaRPr>
                    </a:p>
                    <a:p>
                      <a:r>
                        <a:rPr lang="en-GB" sz="2200" b="0">
                          <a:latin typeface="Gabarito" panose="020B0604020202020204" charset="0"/>
                        </a:rPr>
                        <a:t>The original inhabitants of this area were the Mi’kmaq Nation.  Scots settlers encountered these people when they arrived in the area.</a:t>
                      </a: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1566022"/>
                  </a:ext>
                </a:extLst>
              </a:tr>
              <a:tr h="1386232">
                <a:tc>
                  <a:txBody>
                    <a:bodyPr/>
                    <a:lstStyle/>
                    <a:p>
                      <a:r>
                        <a:rPr lang="en-GB" sz="2200" b="1">
                          <a:latin typeface="Gabarito" panose="020B0604020202020204" charset="0"/>
                        </a:rPr>
                        <a:t>Sender – </a:t>
                      </a:r>
                      <a:r>
                        <a:rPr lang="en-GB" sz="2200" b="0">
                          <a:latin typeface="Gabarito" panose="020B0604020202020204" charset="0"/>
                        </a:rPr>
                        <a:t>William Fraser, Bishop of </a:t>
                      </a:r>
                      <a:r>
                        <a:rPr lang="en-GB" sz="2200" b="0" err="1">
                          <a:latin typeface="Gabarito" panose="020B0604020202020204" charset="0"/>
                        </a:rPr>
                        <a:t>Arichat</a:t>
                      </a:r>
                      <a:r>
                        <a:rPr lang="en-GB" sz="2200" b="0">
                          <a:latin typeface="Gabarito" panose="020B0604020202020204" charset="0"/>
                        </a:rPr>
                        <a:t>.</a:t>
                      </a:r>
                    </a:p>
                    <a:p>
                      <a:endParaRPr lang="en-GB" sz="2200" b="0">
                        <a:latin typeface="Gabarito" panose="020B0604020202020204" charset="0"/>
                      </a:endParaRPr>
                    </a:p>
                    <a:p>
                      <a:r>
                        <a:rPr lang="en-GB" sz="2200" b="0">
                          <a:latin typeface="Gabarito" panose="020B0604020202020204" charset="0"/>
                        </a:rPr>
                        <a:t>He was born in Glen Cannich, Scotland. He later became Bishop of Halifax</a:t>
                      </a:r>
                      <a:endParaRPr lang="en-GB" sz="2200" b="1">
                        <a:latin typeface="Gabarito" panose="020B0604020202020204" charset="0"/>
                      </a:endParaRP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2906211"/>
                  </a:ext>
                </a:extLst>
              </a:tr>
              <a:tr h="2051624">
                <a:tc>
                  <a:txBody>
                    <a:bodyPr/>
                    <a:lstStyle/>
                    <a:p>
                      <a:r>
                        <a:rPr lang="en-GB" sz="2200" b="1">
                          <a:latin typeface="Gabarito" panose="020B0604020202020204" charset="0"/>
                        </a:rPr>
                        <a:t>Recipient – </a:t>
                      </a:r>
                      <a:r>
                        <a:rPr lang="en-GB" sz="2200" b="0">
                          <a:latin typeface="Gabarito" panose="020B0604020202020204" charset="0"/>
                        </a:rPr>
                        <a:t>John Young, an MP in the Nova Scotia House of Assembly.</a:t>
                      </a:r>
                    </a:p>
                    <a:p>
                      <a:endParaRPr lang="en-GB" sz="2200" b="0">
                        <a:latin typeface="Gabarito" panose="020B0604020202020204" charset="0"/>
                      </a:endParaRPr>
                    </a:p>
                    <a:p>
                      <a:r>
                        <a:rPr lang="en-GB" sz="2200" b="0">
                          <a:latin typeface="Gabarito" panose="020B0604020202020204" charset="0"/>
                        </a:rPr>
                        <a:t>He was born in Falkirk, Scotland. He came to Scotland as a merchant and then moved into politics</a:t>
                      </a:r>
                      <a:endParaRPr lang="en-GB" sz="2200" b="1">
                        <a:latin typeface="Gabarito" panose="020B0604020202020204" charset="0"/>
                      </a:endParaRPr>
                    </a:p>
                  </a:txBody>
                  <a:tcPr marL="55449" marR="55449" marT="27725" marB="2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947031"/>
                  </a:ext>
                </a:extLst>
              </a:tr>
            </a:tbl>
          </a:graphicData>
        </a:graphic>
      </p:graphicFrame>
      <p:sp>
        <p:nvSpPr>
          <p:cNvPr id="7" name="Oval 6">
            <a:extLst>
              <a:ext uri="{FF2B5EF4-FFF2-40B4-BE49-F238E27FC236}">
                <a16:creationId xmlns:a16="http://schemas.microsoft.com/office/drawing/2014/main" id="{BD2049CD-EBFC-C26B-F5DF-A74775F20ED9}"/>
              </a:ext>
            </a:extLst>
          </p:cNvPr>
          <p:cNvSpPr/>
          <p:nvPr/>
        </p:nvSpPr>
        <p:spPr>
          <a:xfrm rot="19697605">
            <a:off x="2962476" y="3058654"/>
            <a:ext cx="906950" cy="134532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92"/>
          </a:p>
        </p:txBody>
      </p:sp>
    </p:spTree>
    <p:extLst>
      <p:ext uri="{BB962C8B-B14F-4D97-AF65-F5344CB8AC3E}">
        <p14:creationId xmlns:p14="http://schemas.microsoft.com/office/powerpoint/2010/main" val="882612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F4E086-E912-166B-3B30-6169EF77B19C}"/>
              </a:ext>
            </a:extLst>
          </p:cNvPr>
          <p:cNvSpPr>
            <a:spLocks noGrp="1"/>
          </p:cNvSpPr>
          <p:nvPr>
            <p:ph type="body" sz="quarter" idx="12"/>
          </p:nvPr>
        </p:nvSpPr>
        <p:spPr>
          <a:xfrm>
            <a:off x="7124123" y="2492462"/>
            <a:ext cx="4354140" cy="3188335"/>
          </a:xfrm>
        </p:spPr>
        <p:txBody>
          <a:bodyPr/>
          <a:lstStyle/>
          <a:p>
            <a:r>
              <a:rPr lang="en-GB" sz="2426"/>
              <a:t>Why might Fraser have thought Young was a good person to send this letter to?</a:t>
            </a:r>
          </a:p>
          <a:p>
            <a:endParaRPr lang="en-GB" sz="2426"/>
          </a:p>
          <a:p>
            <a:r>
              <a:rPr lang="en-GB" sz="2426"/>
              <a:t>Your teacher will give you a worksheet to work through this letter</a:t>
            </a:r>
          </a:p>
        </p:txBody>
      </p:sp>
      <p:sp>
        <p:nvSpPr>
          <p:cNvPr id="3" name="Text Placeholder 2">
            <a:extLst>
              <a:ext uri="{FF2B5EF4-FFF2-40B4-BE49-F238E27FC236}">
                <a16:creationId xmlns:a16="http://schemas.microsoft.com/office/drawing/2014/main" id="{FCD4EB05-56D0-3E47-3D2F-4167A27B3FCD}"/>
              </a:ext>
            </a:extLst>
          </p:cNvPr>
          <p:cNvSpPr>
            <a:spLocks noGrp="1"/>
          </p:cNvSpPr>
          <p:nvPr>
            <p:ph type="body" sz="quarter" idx="13"/>
          </p:nvPr>
        </p:nvSpPr>
        <p:spPr>
          <a:xfrm>
            <a:off x="7112571" y="933781"/>
            <a:ext cx="4354140" cy="1558681"/>
          </a:xfrm>
        </p:spPr>
        <p:txBody>
          <a:bodyPr>
            <a:normAutofit/>
          </a:bodyPr>
          <a:lstStyle/>
          <a:p>
            <a:r>
              <a:rPr lang="en-GB" sz="3275"/>
              <a:t>Think!</a:t>
            </a:r>
          </a:p>
        </p:txBody>
      </p:sp>
      <p:sp>
        <p:nvSpPr>
          <p:cNvPr id="10" name="TextBox 9">
            <a:extLst>
              <a:ext uri="{FF2B5EF4-FFF2-40B4-BE49-F238E27FC236}">
                <a16:creationId xmlns:a16="http://schemas.microsoft.com/office/drawing/2014/main" id="{B35B313E-AD94-DD80-E198-F30F0F68D050}"/>
              </a:ext>
            </a:extLst>
          </p:cNvPr>
          <p:cNvSpPr txBox="1"/>
          <p:nvPr/>
        </p:nvSpPr>
        <p:spPr>
          <a:xfrm rot="21320161">
            <a:off x="583771" y="786337"/>
            <a:ext cx="5895400" cy="5467138"/>
          </a:xfrm>
          <a:prstGeom prst="rect">
            <a:avLst/>
          </a:prstGeom>
          <a:noFill/>
        </p:spPr>
        <p:txBody>
          <a:bodyPr wrap="square">
            <a:spAutoFit/>
          </a:bodyPr>
          <a:lstStyle/>
          <a:p>
            <a:pPr algn="just"/>
            <a:r>
              <a:rPr lang="en-GB" sz="2183" dirty="0">
                <a:latin typeface="Gabarito" panose="020B0604020202020204" charset="0"/>
              </a:rPr>
              <a:t>Antigonish 15</a:t>
            </a:r>
            <a:r>
              <a:rPr lang="en-GB" sz="2183" baseline="30000" dirty="0">
                <a:latin typeface="Gabarito" panose="020B0604020202020204" charset="0"/>
              </a:rPr>
              <a:t>th</a:t>
            </a:r>
            <a:r>
              <a:rPr lang="en-GB" sz="2183" dirty="0">
                <a:latin typeface="Gabarito" panose="020B0604020202020204" charset="0"/>
              </a:rPr>
              <a:t> </a:t>
            </a:r>
            <a:r>
              <a:rPr lang="en-GB" sz="2183" dirty="0" err="1">
                <a:latin typeface="Gabarito" panose="020B0604020202020204" charset="0"/>
              </a:rPr>
              <a:t>Feb.y</a:t>
            </a:r>
            <a:r>
              <a:rPr lang="en-GB" sz="2183" dirty="0">
                <a:latin typeface="Gabarito" panose="020B0604020202020204" charset="0"/>
              </a:rPr>
              <a:t> 1830</a:t>
            </a:r>
          </a:p>
          <a:p>
            <a:pPr algn="just"/>
            <a:endParaRPr lang="en-GB" sz="2183" dirty="0">
              <a:latin typeface="Gabarito" panose="020B0604020202020204" charset="0"/>
            </a:endParaRPr>
          </a:p>
          <a:p>
            <a:pPr algn="just"/>
            <a:r>
              <a:rPr lang="en-GB" sz="2183" dirty="0">
                <a:latin typeface="Gabarito" panose="020B0604020202020204" charset="0"/>
              </a:rPr>
              <a:t>Dear Sir,</a:t>
            </a:r>
          </a:p>
          <a:p>
            <a:pPr algn="just"/>
            <a:r>
              <a:rPr lang="en-GB" sz="2183" dirty="0">
                <a:latin typeface="Gabarito" panose="020B0604020202020204" charset="0"/>
              </a:rPr>
              <a:t>My most cordial thanks to you for your exertions in </a:t>
            </a:r>
            <a:r>
              <a:rPr lang="en-GB" sz="2183" dirty="0" err="1">
                <a:latin typeface="Gabarito" panose="020B0604020202020204" charset="0"/>
              </a:rPr>
              <a:t>favor</a:t>
            </a:r>
            <a:r>
              <a:rPr lang="en-GB" sz="2183" dirty="0">
                <a:latin typeface="Gabarito" panose="020B0604020202020204" charset="0"/>
              </a:rPr>
              <a:t> of the poor Indians…I wish you could throw twenty pounds or more in my way to be distributed among them. They should be encouraged. I think a part of the above sum would be usefully expended in buying potatoes of which they have much need, and a part might be left to buy seed for the ensuing season.</a:t>
            </a:r>
          </a:p>
          <a:p>
            <a:pPr algn="just"/>
            <a:endParaRPr lang="en-GB" sz="2183" dirty="0">
              <a:latin typeface="Gabarito" panose="020B0604020202020204" charset="0"/>
            </a:endParaRPr>
          </a:p>
          <a:p>
            <a:pPr algn="just"/>
            <a:r>
              <a:rPr lang="en-GB" sz="2183" dirty="0">
                <a:latin typeface="Gabarito" panose="020B0604020202020204" charset="0"/>
              </a:rPr>
              <a:t>I remain My Dear Sir</a:t>
            </a:r>
          </a:p>
          <a:p>
            <a:pPr algn="just"/>
            <a:r>
              <a:rPr lang="en-GB" sz="2183" dirty="0">
                <a:latin typeface="Gabarito" panose="020B0604020202020204" charset="0"/>
              </a:rPr>
              <a:t>yrs unalterably</a:t>
            </a:r>
          </a:p>
          <a:p>
            <a:pPr algn="just"/>
            <a:r>
              <a:rPr lang="en-GB" sz="2183" dirty="0">
                <a:latin typeface="Gabarito" panose="020B0604020202020204" charset="0"/>
              </a:rPr>
              <a:t>William Fraser</a:t>
            </a:r>
          </a:p>
        </p:txBody>
      </p:sp>
    </p:spTree>
    <p:extLst>
      <p:ext uri="{BB962C8B-B14F-4D97-AF65-F5344CB8AC3E}">
        <p14:creationId xmlns:p14="http://schemas.microsoft.com/office/powerpoint/2010/main" val="2318506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4C88F1EF30C548A2608DCF63D6466D" ma:contentTypeVersion="14" ma:contentTypeDescription="Create a new document." ma:contentTypeScope="" ma:versionID="fcd0d2a5507e1cd34421da193fc1a60c">
  <xsd:schema xmlns:xsd="http://www.w3.org/2001/XMLSchema" xmlns:xs="http://www.w3.org/2001/XMLSchema" xmlns:p="http://schemas.microsoft.com/office/2006/metadata/properties" xmlns:ns2="79c4bec3-ec3f-463e-94a1-2489917975c3" xmlns:ns3="7cf52f4e-41eb-4983-b7a8-c787c92e5f98" targetNamespace="http://schemas.microsoft.com/office/2006/metadata/properties" ma:root="true" ma:fieldsID="5ffc9651aa5812f8a0a9d1e2056cd27a" ns2:_="" ns3:_="">
    <xsd:import namespace="79c4bec3-ec3f-463e-94a1-2489917975c3"/>
    <xsd:import namespace="7cf52f4e-41eb-4983-b7a8-c787c92e5f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c4bec3-ec3f-463e-94a1-2489917975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701f896-1688-46c9-9388-f01866670b49"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f52f4e-41eb-4983-b7a8-c787c92e5f9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9e0cfce-f41b-4736-983c-82e382930e15}" ma:internalName="TaxCatchAll" ma:showField="CatchAllData" ma:web="7cf52f4e-41eb-4983-b7a8-c787c92e5f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cf52f4e-41eb-4983-b7a8-c787c92e5f98" xsi:nil="true"/>
    <lcf76f155ced4ddcb4097134ff3c332f xmlns="79c4bec3-ec3f-463e-94a1-2489917975c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1F0FE0-4741-4661-8C4A-13505F195A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c4bec3-ec3f-463e-94a1-2489917975c3"/>
    <ds:schemaRef ds:uri="7cf52f4e-41eb-4983-b7a8-c787c92e5f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91DC64-1CA8-4F42-A06D-3F1972BAB848}">
  <ds:schemaRefs>
    <ds:schemaRef ds:uri="http://schemas.microsoft.com/sharepoint/v3/contenttype/forms"/>
  </ds:schemaRefs>
</ds:datastoreItem>
</file>

<file path=customXml/itemProps3.xml><?xml version="1.0" encoding="utf-8"?>
<ds:datastoreItem xmlns:ds="http://schemas.openxmlformats.org/officeDocument/2006/customXml" ds:itemID="{2D61F04E-418E-4890-9794-393B53EBB93A}">
  <ds:schemaRefs>
    <ds:schemaRef ds:uri="7cf52f4e-41eb-4983-b7a8-c787c92e5f98"/>
    <ds:schemaRef ds:uri="http://schemas.openxmlformats.org/package/2006/metadata/core-properties"/>
    <ds:schemaRef ds:uri="http://purl.org/dc/elements/1.1/"/>
    <ds:schemaRef ds:uri="http://purl.org/dc/terms/"/>
    <ds:schemaRef ds:uri="http://schemas.microsoft.com/office/infopath/2007/PartnerControls"/>
    <ds:schemaRef ds:uri="http://schemas.microsoft.com/office/2006/documentManagement/types"/>
    <ds:schemaRef ds:uri="http://schemas.microsoft.com/office/2006/metadata/properties"/>
    <ds:schemaRef ds:uri="79c4bec3-ec3f-463e-94a1-2489917975c3"/>
    <ds:schemaRef ds:uri="http://www.w3.org/XML/1998/namespace"/>
    <ds:schemaRef ds:uri="http://purl.org/dc/dcmitype/"/>
  </ds:schemaRefs>
</ds:datastoreItem>
</file>

<file path=docMetadata/LabelInfo.xml><?xml version="1.0" encoding="utf-8"?>
<clbl:labelList xmlns:clbl="http://schemas.microsoft.com/office/2020/mipLabelMetadata">
  <clbl:label id="{d6fa6db5-9f3a-4c93-9e38-61059ee07e95}" enabled="1" method="Standard" siteId="{4e8d09f7-cc79-4ccb-9149-a4238dd17422}" contentBits="0" removed="0"/>
</clbl:labelList>
</file>

<file path=docProps/app.xml><?xml version="1.0" encoding="utf-8"?>
<Properties xmlns="http://schemas.openxmlformats.org/officeDocument/2006/extended-properties" xmlns:vt="http://schemas.openxmlformats.org/officeDocument/2006/docPropsVTypes">
  <TotalTime>0</TotalTime>
  <Words>2012</Words>
  <Application>Microsoft Office PowerPoint</Application>
  <PresentationFormat>Widescreen</PresentationFormat>
  <Paragraphs>256</Paragraphs>
  <Slides>22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Aptos</vt:lpstr>
      <vt:lpstr>Aptos Display</vt:lpstr>
      <vt:lpstr>Arial</vt:lpstr>
      <vt:lpstr>Arsenica Antiqua DemiBold</vt:lpstr>
      <vt:lpstr>Boldoa Mat</vt:lpstr>
      <vt:lpstr>Gabarito</vt:lpstr>
      <vt:lpstr>Gabarito Medium</vt:lpstr>
      <vt:lpstr>Gabarito SemiBold</vt:lpstr>
      <vt:lpstr>Hacksaw</vt:lpstr>
      <vt:lpstr>Meie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Joseph Smith</dc:creator>
  <cp:lastModifiedBy>Joseph Smith</cp:lastModifiedBy>
  <cp:revision>1</cp:revision>
  <dcterms:created xsi:type="dcterms:W3CDTF">2025-08-19T09:17:31Z</dcterms:created>
  <dcterms:modified xsi:type="dcterms:W3CDTF">2025-08-19T09:18:07Z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0x010100594C88F1EF30C548A2608DCF63D6466D</vt:lpwstr>
  </property>
  <property fmtid="{D5CDD505-2E9C-101B-9397-08002B2CF9AE}" pid="3" name="MediaServiceImageTags">
    <vt:lpwstr/>
  </property>
</Properties>
</file>