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sldIdLst>
    <p:sldId id="470" r:id="rId5"/>
    <p:sldId id="471" r:id="rId6"/>
    <p:sldId id="518" r:id="rId7"/>
    <p:sldId id="490" r:id="rId8"/>
    <p:sldId id="491" r:id="rId9"/>
    <p:sldId id="492" r:id="rId10"/>
    <p:sldId id="494" r:id="rId11"/>
    <p:sldId id="493" r:id="rId12"/>
    <p:sldId id="475" r:id="rId13"/>
    <p:sldId id="495" r:id="rId14"/>
    <p:sldId id="510" r:id="rId15"/>
    <p:sldId id="499" r:id="rId16"/>
    <p:sldId id="512" r:id="rId17"/>
    <p:sldId id="504" r:id="rId18"/>
    <p:sldId id="505" r:id="rId19"/>
    <p:sldId id="517" r:id="rId20"/>
    <p:sldId id="509" r:id="rId21"/>
    <p:sldId id="513" r:id="rId22"/>
    <p:sldId id="486" r:id="rId23"/>
    <p:sldId id="473" r:id="rId24"/>
    <p:sldId id="514" r:id="rId25"/>
    <p:sldId id="515" r:id="rId26"/>
    <p:sldId id="51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90" y="327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3C579A-DD2D-4B27-A350-2AD55D10D976}" type="datetimeFigureOut">
              <a:rPr lang="en-GB" smtClean="0"/>
              <a:t>18/08/2025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F01E5-203F-4B5F-80B9-AD738FAC1F0E}" type="slidenum">
              <a:rPr lang="en-GB" smtClean="0"/>
              <a:t>‹#›</a:t>
            </a:fld>
            <a:endParaRPr lang="en-GB"/>
          </a:p>
        </p:txBody>
      </p:sp>
    </p:spTree>
    <p:extLst>
      <p:ext uri="{BB962C8B-B14F-4D97-AF65-F5344CB8AC3E}">
        <p14:creationId xmlns:p14="http://schemas.microsoft.com/office/powerpoint/2010/main" val="419759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ducation.historicacanada.ca/files/103/ResidentialSchools_Printable_Pages.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education.historicacanada.ca/files/103/ResidentialSchools_Printable_Pages.pdf"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ducation.historicacanada.ca/files/103/ResidentialSchools_Printable_Pages.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Starter aim: to get pupils thinking about who this lesson will be about – indigenous children in Canada (will need guidance on this if first lesson on indigenous people). Pupils may notice the positioning of the nun behind the pupils, perhaps a sense of authority over the children. Pupils could also point out that the children all have the same haircut. </a:t>
            </a:r>
          </a:p>
          <a:p>
            <a:r>
              <a:rPr lang="en-US">
                <a:ea typeface="Calibri"/>
                <a:cs typeface="Calibri"/>
              </a:rPr>
              <a:t>The why part is what is to be answered throughout the lesson – settlers wiping indigenous culture and attempting to assimilate </a:t>
            </a:r>
            <a:r>
              <a:rPr lang="en-US" err="1">
                <a:ea typeface="Calibri"/>
                <a:cs typeface="Calibri"/>
              </a:rPr>
              <a:t>indigneous</a:t>
            </a:r>
            <a:r>
              <a:rPr lang="en-US">
                <a:ea typeface="Calibri"/>
                <a:cs typeface="Calibri"/>
              </a:rPr>
              <a:t> children into European cultures.</a:t>
            </a:r>
          </a:p>
          <a:p>
            <a:endParaRPr lang="en-US">
              <a:ea typeface="Calibri"/>
              <a:cs typeface="Calibri"/>
            </a:endParaRPr>
          </a:p>
          <a:p>
            <a:r>
              <a:rPr lang="en-US">
                <a:ea typeface="Calibri"/>
                <a:cs typeface="Calibri"/>
              </a:rPr>
              <a:t>Photo from: </a:t>
            </a:r>
            <a:r>
              <a:rPr lang="en-US"/>
              <a:t>https://facingtoday.facinghistory.org/topic/residential-schools</a:t>
            </a:r>
          </a:p>
          <a:p>
            <a:endParaRPr lang="en-US"/>
          </a:p>
          <a:p>
            <a:r>
              <a:rPr lang="en-US"/>
              <a:t>Group of female students and a nun (Sister Antoine) in a classroom at Cross Lake Indian Residential School, Cross Lake, Manitoba, February 1940.</a:t>
            </a:r>
          </a:p>
          <a:p>
            <a:r>
              <a:rPr lang="en-US"/>
              <a:t>Credit: Canada. Dept. Indian and Northern Affairs / Library and Archives Canada / e011080274 (no copyright).</a:t>
            </a:r>
          </a:p>
          <a:p>
            <a:endParaRPr lang="en-US"/>
          </a:p>
          <a:p>
            <a:endParaRPr lang="en-US"/>
          </a:p>
          <a:p>
            <a:endParaRPr lang="en-GB"/>
          </a:p>
        </p:txBody>
      </p:sp>
      <p:sp>
        <p:nvSpPr>
          <p:cNvPr id="4" name="Slide Number Placeholder 3"/>
          <p:cNvSpPr>
            <a:spLocks noGrp="1"/>
          </p:cNvSpPr>
          <p:nvPr>
            <p:ph type="sldNum" sz="quarter" idx="5"/>
          </p:nvPr>
        </p:nvSpPr>
        <p:spPr/>
        <p:txBody>
          <a:bodyPr/>
          <a:lstStyle/>
          <a:p>
            <a:fld id="{86595932-4775-41FA-B003-699B9CF6A4EE}" type="slidenum">
              <a:rPr lang="en-GB" smtClean="0"/>
              <a:t>4</a:t>
            </a:fld>
            <a:endParaRPr lang="en-GB"/>
          </a:p>
        </p:txBody>
      </p:sp>
    </p:spTree>
    <p:extLst>
      <p:ext uri="{BB962C8B-B14F-4D97-AF65-F5344CB8AC3E}">
        <p14:creationId xmlns:p14="http://schemas.microsoft.com/office/powerpoint/2010/main" val="119907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6186">
              <a:defRPr/>
            </a:pPr>
            <a:r>
              <a:rPr lang="en-US" sz="600">
                <a:solidFill>
                  <a:prstClr val="black"/>
                </a:solidFill>
                <a:latin typeface="Calibri" panose="020F0502020204030204"/>
                <a:hlinkClick r:id="rId3"/>
              </a:rPr>
              <a:t>http://education.historicacanada.ca/files/103/ResidentialSchools_Printable_Pages.pdf</a:t>
            </a:r>
            <a:endParaRPr lang="en-US" sz="600">
              <a:solidFill>
                <a:prstClr val="black"/>
              </a:solidFill>
              <a:latin typeface="Calibri" panose="020F0502020204030204"/>
            </a:endParaRPr>
          </a:p>
          <a:p>
            <a:endParaRPr lang="en-GB"/>
          </a:p>
        </p:txBody>
      </p:sp>
      <p:sp>
        <p:nvSpPr>
          <p:cNvPr id="4" name="Slide Number Placeholder 3"/>
          <p:cNvSpPr>
            <a:spLocks noGrp="1"/>
          </p:cNvSpPr>
          <p:nvPr>
            <p:ph type="sldNum" sz="quarter" idx="5"/>
          </p:nvPr>
        </p:nvSpPr>
        <p:spPr/>
        <p:txBody>
          <a:bodyPr/>
          <a:lstStyle/>
          <a:p>
            <a:fld id="{86595932-4775-41FA-B003-699B9CF6A4EE}" type="slidenum">
              <a:rPr lang="en-GB" smtClean="0"/>
              <a:t>12</a:t>
            </a:fld>
            <a:endParaRPr lang="en-GB"/>
          </a:p>
        </p:txBody>
      </p:sp>
    </p:spTree>
    <p:extLst>
      <p:ext uri="{BB962C8B-B14F-4D97-AF65-F5344CB8AC3E}">
        <p14:creationId xmlns:p14="http://schemas.microsoft.com/office/powerpoint/2010/main" val="9880113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3DF274-A1CE-9569-9D71-3A1EBFDD89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BEF147-D472-0189-7837-67636453E1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9079D0-5AE4-9AEE-156A-E5E338D5CDEF}"/>
              </a:ext>
            </a:extLst>
          </p:cNvPr>
          <p:cNvSpPr>
            <a:spLocks noGrp="1"/>
          </p:cNvSpPr>
          <p:nvPr>
            <p:ph type="body" idx="1"/>
          </p:nvPr>
        </p:nvSpPr>
        <p:spPr/>
        <p:txBody>
          <a:bodyPr/>
          <a:lstStyle/>
          <a:p>
            <a:pPr defTabSz="486186">
              <a:defRPr/>
            </a:pPr>
            <a:r>
              <a:rPr lang="en-US" sz="600">
                <a:solidFill>
                  <a:prstClr val="black"/>
                </a:solidFill>
                <a:latin typeface="Calibri" panose="020F0502020204030204"/>
                <a:hlinkClick r:id="rId3"/>
              </a:rPr>
              <a:t>http://education.historicacanada.ca/files/103/ResidentialSchools_Printable_Pages.pdf</a:t>
            </a:r>
            <a:endParaRPr lang="en-US" sz="600">
              <a:solidFill>
                <a:prstClr val="black"/>
              </a:solidFill>
              <a:latin typeface="Calibri" panose="020F0502020204030204"/>
            </a:endParaRPr>
          </a:p>
          <a:p>
            <a:endParaRPr lang="en-GB"/>
          </a:p>
        </p:txBody>
      </p:sp>
      <p:sp>
        <p:nvSpPr>
          <p:cNvPr id="4" name="Slide Number Placeholder 3">
            <a:extLst>
              <a:ext uri="{FF2B5EF4-FFF2-40B4-BE49-F238E27FC236}">
                <a16:creationId xmlns:a16="http://schemas.microsoft.com/office/drawing/2014/main" id="{A8115591-FBA1-399A-40FE-C8329165F740}"/>
              </a:ext>
            </a:extLst>
          </p:cNvPr>
          <p:cNvSpPr>
            <a:spLocks noGrp="1"/>
          </p:cNvSpPr>
          <p:nvPr>
            <p:ph type="sldNum" sz="quarter" idx="5"/>
          </p:nvPr>
        </p:nvSpPr>
        <p:spPr/>
        <p:txBody>
          <a:bodyPr/>
          <a:lstStyle/>
          <a:p>
            <a:fld id="{86595932-4775-41FA-B003-699B9CF6A4EE}" type="slidenum">
              <a:rPr lang="en-GB" smtClean="0"/>
              <a:t>16</a:t>
            </a:fld>
            <a:endParaRPr lang="en-GB"/>
          </a:p>
        </p:txBody>
      </p:sp>
    </p:spTree>
    <p:extLst>
      <p:ext uri="{BB962C8B-B14F-4D97-AF65-F5344CB8AC3E}">
        <p14:creationId xmlns:p14="http://schemas.microsoft.com/office/powerpoint/2010/main" val="34268337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86186">
              <a:defRPr/>
            </a:pPr>
            <a:r>
              <a:rPr lang="en-US">
                <a:hlinkClick r:id="rId3"/>
              </a:rPr>
              <a:t>http://education.historicacanada.ca/files/103/ResidentialSchools_Printable_Pages.pdf</a:t>
            </a:r>
            <a:endParaRPr lang="en-US"/>
          </a:p>
          <a:p>
            <a:endParaRPr lang="en-GB"/>
          </a:p>
        </p:txBody>
      </p:sp>
      <p:sp>
        <p:nvSpPr>
          <p:cNvPr id="4" name="Slide Number Placeholder 3"/>
          <p:cNvSpPr>
            <a:spLocks noGrp="1"/>
          </p:cNvSpPr>
          <p:nvPr>
            <p:ph type="sldNum" sz="quarter" idx="5"/>
          </p:nvPr>
        </p:nvSpPr>
        <p:spPr/>
        <p:txBody>
          <a:bodyPr/>
          <a:lstStyle/>
          <a:p>
            <a:fld id="{86595932-4775-41FA-B003-699B9CF6A4EE}" type="slidenum">
              <a:rPr lang="en-GB" smtClean="0"/>
              <a:t>18</a:t>
            </a:fld>
            <a:endParaRPr lang="en-GB"/>
          </a:p>
        </p:txBody>
      </p:sp>
    </p:spTree>
    <p:extLst>
      <p:ext uri="{BB962C8B-B14F-4D97-AF65-F5344CB8AC3E}">
        <p14:creationId xmlns:p14="http://schemas.microsoft.com/office/powerpoint/2010/main" val="570746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A3D89-B399-446D-CB33-D5A7B367791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9B4F6896-393C-52CF-B5B1-FA6430C47E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327B9EC-C15C-299C-EABB-CCEF44932E33}"/>
              </a:ext>
            </a:extLst>
          </p:cNvPr>
          <p:cNvSpPr>
            <a:spLocks noGrp="1"/>
          </p:cNvSpPr>
          <p:nvPr>
            <p:ph type="dt" sz="half" idx="10"/>
          </p:nvPr>
        </p:nvSpPr>
        <p:spPr/>
        <p:txBody>
          <a:bodyPr/>
          <a:lstStyle/>
          <a:p>
            <a:fld id="{AD25BF7D-547C-40D2-A223-C70E95EA9556}" type="datetimeFigureOut">
              <a:rPr lang="en-GB" smtClean="0"/>
              <a:t>18/08/2025</a:t>
            </a:fld>
            <a:endParaRPr lang="en-GB"/>
          </a:p>
        </p:txBody>
      </p:sp>
      <p:sp>
        <p:nvSpPr>
          <p:cNvPr id="5" name="Footer Placeholder 4">
            <a:extLst>
              <a:ext uri="{FF2B5EF4-FFF2-40B4-BE49-F238E27FC236}">
                <a16:creationId xmlns:a16="http://schemas.microsoft.com/office/drawing/2014/main" id="{F1DBBD07-7C42-6D5F-1195-8BCA3AEDA3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42676B1-51CE-3672-2166-E07F2E72E462}"/>
              </a:ext>
            </a:extLst>
          </p:cNvPr>
          <p:cNvSpPr>
            <a:spLocks noGrp="1"/>
          </p:cNvSpPr>
          <p:nvPr>
            <p:ph type="sldNum" sz="quarter" idx="12"/>
          </p:nvPr>
        </p:nvSpPr>
        <p:spPr/>
        <p:txBody>
          <a:bodyPr/>
          <a:lstStyle/>
          <a:p>
            <a:fld id="{3C4CFBF7-6DA3-41FC-973C-F4A85B2B951F}" type="slidenum">
              <a:rPr lang="en-GB" smtClean="0"/>
              <a:t>‹#›</a:t>
            </a:fld>
            <a:endParaRPr lang="en-GB"/>
          </a:p>
        </p:txBody>
      </p:sp>
    </p:spTree>
    <p:extLst>
      <p:ext uri="{BB962C8B-B14F-4D97-AF65-F5344CB8AC3E}">
        <p14:creationId xmlns:p14="http://schemas.microsoft.com/office/powerpoint/2010/main" val="3835741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A14FF-F369-6B9C-B7E3-62DAFE4B6D9C}"/>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E7285A8-494D-93FF-D14B-220986BCD31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82AE39D-7450-A9F2-44CC-74E57A2EC044}"/>
              </a:ext>
            </a:extLst>
          </p:cNvPr>
          <p:cNvSpPr>
            <a:spLocks noGrp="1"/>
          </p:cNvSpPr>
          <p:nvPr>
            <p:ph type="dt" sz="half" idx="10"/>
          </p:nvPr>
        </p:nvSpPr>
        <p:spPr/>
        <p:txBody>
          <a:bodyPr/>
          <a:lstStyle/>
          <a:p>
            <a:fld id="{AD25BF7D-547C-40D2-A223-C70E95EA9556}" type="datetimeFigureOut">
              <a:rPr lang="en-GB" smtClean="0"/>
              <a:t>18/08/2025</a:t>
            </a:fld>
            <a:endParaRPr lang="en-GB"/>
          </a:p>
        </p:txBody>
      </p:sp>
      <p:sp>
        <p:nvSpPr>
          <p:cNvPr id="5" name="Footer Placeholder 4">
            <a:extLst>
              <a:ext uri="{FF2B5EF4-FFF2-40B4-BE49-F238E27FC236}">
                <a16:creationId xmlns:a16="http://schemas.microsoft.com/office/drawing/2014/main" id="{00B7FB2F-5A1C-DF6B-A031-130534918A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259C14-5BE7-1168-D832-4CC45A743A8F}"/>
              </a:ext>
            </a:extLst>
          </p:cNvPr>
          <p:cNvSpPr>
            <a:spLocks noGrp="1"/>
          </p:cNvSpPr>
          <p:nvPr>
            <p:ph type="sldNum" sz="quarter" idx="12"/>
          </p:nvPr>
        </p:nvSpPr>
        <p:spPr/>
        <p:txBody>
          <a:bodyPr/>
          <a:lstStyle/>
          <a:p>
            <a:fld id="{3C4CFBF7-6DA3-41FC-973C-F4A85B2B951F}" type="slidenum">
              <a:rPr lang="en-GB" smtClean="0"/>
              <a:t>‹#›</a:t>
            </a:fld>
            <a:endParaRPr lang="en-GB"/>
          </a:p>
        </p:txBody>
      </p:sp>
    </p:spTree>
    <p:extLst>
      <p:ext uri="{BB962C8B-B14F-4D97-AF65-F5344CB8AC3E}">
        <p14:creationId xmlns:p14="http://schemas.microsoft.com/office/powerpoint/2010/main" val="3075130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3338B17-02F1-09B5-7FDD-E2485D3D306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6C794BB8-EE98-693A-A692-3E2260024548}"/>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4558454-1E3E-98E2-A450-CDA3BBDAADBF}"/>
              </a:ext>
            </a:extLst>
          </p:cNvPr>
          <p:cNvSpPr>
            <a:spLocks noGrp="1"/>
          </p:cNvSpPr>
          <p:nvPr>
            <p:ph type="dt" sz="half" idx="10"/>
          </p:nvPr>
        </p:nvSpPr>
        <p:spPr/>
        <p:txBody>
          <a:bodyPr/>
          <a:lstStyle/>
          <a:p>
            <a:fld id="{AD25BF7D-547C-40D2-A223-C70E95EA9556}" type="datetimeFigureOut">
              <a:rPr lang="en-GB" smtClean="0"/>
              <a:t>18/08/2025</a:t>
            </a:fld>
            <a:endParaRPr lang="en-GB"/>
          </a:p>
        </p:txBody>
      </p:sp>
      <p:sp>
        <p:nvSpPr>
          <p:cNvPr id="5" name="Footer Placeholder 4">
            <a:extLst>
              <a:ext uri="{FF2B5EF4-FFF2-40B4-BE49-F238E27FC236}">
                <a16:creationId xmlns:a16="http://schemas.microsoft.com/office/drawing/2014/main" id="{C6ACB1F4-B3CE-7E84-FAC8-5358D46F4E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3EA3461-CFA4-CE31-04D3-7EAC9316887C}"/>
              </a:ext>
            </a:extLst>
          </p:cNvPr>
          <p:cNvSpPr>
            <a:spLocks noGrp="1"/>
          </p:cNvSpPr>
          <p:nvPr>
            <p:ph type="sldNum" sz="quarter" idx="12"/>
          </p:nvPr>
        </p:nvSpPr>
        <p:spPr/>
        <p:txBody>
          <a:bodyPr/>
          <a:lstStyle/>
          <a:p>
            <a:fld id="{3C4CFBF7-6DA3-41FC-973C-F4A85B2B951F}" type="slidenum">
              <a:rPr lang="en-GB" smtClean="0"/>
              <a:t>‹#›</a:t>
            </a:fld>
            <a:endParaRPr lang="en-GB"/>
          </a:p>
        </p:txBody>
      </p:sp>
    </p:spTree>
    <p:extLst>
      <p:ext uri="{BB962C8B-B14F-4D97-AF65-F5344CB8AC3E}">
        <p14:creationId xmlns:p14="http://schemas.microsoft.com/office/powerpoint/2010/main" val="290167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A_Residential Schools Logo Slide">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D6960535-2C77-F29C-0821-65489751F777}"/>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50062" y="-82789"/>
            <a:ext cx="12242036" cy="6940789"/>
          </a:xfrm>
          <a:prstGeom prst="rect">
            <a:avLst/>
          </a:prstGeom>
        </p:spPr>
      </p:pic>
      <p:sp>
        <p:nvSpPr>
          <p:cNvPr id="4" name="Text Placeholder 14">
            <a:extLst>
              <a:ext uri="{FF2B5EF4-FFF2-40B4-BE49-F238E27FC236}">
                <a16:creationId xmlns:a16="http://schemas.microsoft.com/office/drawing/2014/main" id="{D74CAB41-3AC4-A92B-ACB4-8D0C04A2EEF7}"/>
              </a:ext>
            </a:extLst>
          </p:cNvPr>
          <p:cNvSpPr>
            <a:spLocks noGrp="1"/>
          </p:cNvSpPr>
          <p:nvPr>
            <p:ph type="body" sz="quarter" idx="10" hasCustomPrompt="1"/>
          </p:nvPr>
        </p:nvSpPr>
        <p:spPr>
          <a:xfrm>
            <a:off x="10213" y="6109049"/>
            <a:ext cx="12181787" cy="748951"/>
          </a:xfrm>
        </p:spPr>
        <p:txBody>
          <a:bodyPr>
            <a:normAutofit/>
          </a:bodyPr>
          <a:lstStyle>
            <a:lvl1pPr marL="0" indent="0" algn="ctr">
              <a:buNone/>
              <a:defRPr sz="1455" spc="364" baseline="0">
                <a:solidFill>
                  <a:schemeClr val="bg1"/>
                </a:solidFill>
                <a:latin typeface="Boldoa Mat" pitchFamily="2" charset="77"/>
              </a:defRPr>
            </a:lvl1pPr>
            <a:lvl2pPr marL="277246" indent="0">
              <a:buNone/>
              <a:defRPr>
                <a:solidFill>
                  <a:schemeClr val="bg1"/>
                </a:solidFill>
                <a:latin typeface="Boldoa Mat" pitchFamily="2" charset="77"/>
              </a:defRPr>
            </a:lvl2pPr>
            <a:lvl3pPr marL="554492" indent="0">
              <a:buNone/>
              <a:defRPr>
                <a:solidFill>
                  <a:schemeClr val="bg1"/>
                </a:solidFill>
                <a:latin typeface="Boldoa Mat" pitchFamily="2" charset="77"/>
              </a:defRPr>
            </a:lvl3pPr>
            <a:lvl4pPr marL="831738" indent="0">
              <a:buNone/>
              <a:defRPr>
                <a:solidFill>
                  <a:schemeClr val="bg1"/>
                </a:solidFill>
                <a:latin typeface="Boldoa Mat" pitchFamily="2" charset="77"/>
              </a:defRPr>
            </a:lvl4pPr>
            <a:lvl5pPr marL="1108984" indent="0">
              <a:buNone/>
              <a:defRPr>
                <a:solidFill>
                  <a:schemeClr val="bg1"/>
                </a:solidFill>
                <a:latin typeface="Boldoa Mat" pitchFamily="2" charset="77"/>
              </a:defRPr>
            </a:lvl5pPr>
          </a:lstStyle>
          <a:p>
            <a:pPr lvl="0"/>
            <a:r>
              <a:rPr lang="en-GB"/>
              <a:t>CLICK TO ADD OPTIONAL SUBTITLE</a:t>
            </a:r>
          </a:p>
        </p:txBody>
      </p:sp>
      <p:pic>
        <p:nvPicPr>
          <p:cNvPr id="6" name="Picture 17">
            <a:extLst>
              <a:ext uri="{FF2B5EF4-FFF2-40B4-BE49-F238E27FC236}">
                <a16:creationId xmlns:a16="http://schemas.microsoft.com/office/drawing/2014/main" id="{0B02651B-0466-34B2-AC9E-77B57FE066E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2727290" y="748090"/>
            <a:ext cx="6044255" cy="4898882"/>
          </a:xfrm>
          <a:prstGeom prst="rect">
            <a:avLst/>
          </a:prstGeom>
        </p:spPr>
      </p:pic>
    </p:spTree>
    <p:extLst>
      <p:ext uri="{BB962C8B-B14F-4D97-AF65-F5344CB8AC3E}">
        <p14:creationId xmlns:p14="http://schemas.microsoft.com/office/powerpoint/2010/main" val="2315113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A_Residential Schools Title Slide">
    <p:spTree>
      <p:nvGrpSpPr>
        <p:cNvPr id="1" name=""/>
        <p:cNvGrpSpPr/>
        <p:nvPr/>
      </p:nvGrpSpPr>
      <p:grpSpPr>
        <a:xfrm>
          <a:off x="0" y="0"/>
          <a:ext cx="0" cy="0"/>
          <a:chOff x="0" y="0"/>
          <a:chExt cx="0" cy="0"/>
        </a:xfrm>
      </p:grpSpPr>
      <p:pic>
        <p:nvPicPr>
          <p:cNvPr id="4" name="object 2">
            <a:extLst>
              <a:ext uri="{FF2B5EF4-FFF2-40B4-BE49-F238E27FC236}">
                <a16:creationId xmlns:a16="http://schemas.microsoft.com/office/drawing/2014/main" id="{600300B2-ED7A-1BA1-7ECC-9CC2BA7BD5CD}"/>
              </a:ext>
            </a:extLst>
          </p:cNvPr>
          <p:cNvPicPr/>
          <p:nvPr userDrawn="1"/>
        </p:nvPicPr>
        <p:blipFill>
          <a:blip r:embed="rId2" cstate="email">
            <a:extLst>
              <a:ext uri="{28A0092B-C50C-407E-A947-70E740481C1C}">
                <a14:useLocalDpi xmlns:a14="http://schemas.microsoft.com/office/drawing/2010/main"/>
              </a:ext>
            </a:extLst>
          </a:blip>
          <a:stretch>
            <a:fillRect/>
          </a:stretch>
        </p:blipFill>
        <p:spPr>
          <a:xfrm>
            <a:off x="-50062" y="-82789"/>
            <a:ext cx="12242036" cy="6940789"/>
          </a:xfrm>
          <a:prstGeom prst="rect">
            <a:avLst/>
          </a:prstGeom>
        </p:spPr>
      </p:pic>
      <p:sp>
        <p:nvSpPr>
          <p:cNvPr id="7" name="Text Placeholder 14">
            <a:extLst>
              <a:ext uri="{FF2B5EF4-FFF2-40B4-BE49-F238E27FC236}">
                <a16:creationId xmlns:a16="http://schemas.microsoft.com/office/drawing/2014/main" id="{03779CE3-612E-F8A6-6356-738EAC88685D}"/>
              </a:ext>
            </a:extLst>
          </p:cNvPr>
          <p:cNvSpPr>
            <a:spLocks noGrp="1"/>
          </p:cNvSpPr>
          <p:nvPr>
            <p:ph type="body" sz="quarter" idx="10" hasCustomPrompt="1"/>
          </p:nvPr>
        </p:nvSpPr>
        <p:spPr>
          <a:xfrm>
            <a:off x="0" y="1072405"/>
            <a:ext cx="12175048" cy="5036644"/>
          </a:xfrm>
        </p:spPr>
        <p:txBody>
          <a:bodyPr anchor="ctr">
            <a:normAutofit/>
          </a:bodyPr>
          <a:lstStyle>
            <a:lvl1pPr marL="0" indent="0" algn="ctr">
              <a:lnSpc>
                <a:spcPct val="90000"/>
              </a:lnSpc>
              <a:buNone/>
              <a:defRPr sz="8095">
                <a:solidFill>
                  <a:srgbClr val="C0FBF8"/>
                </a:solidFill>
                <a:latin typeface="Arsenica Antiqua DemiBold" pitchFamily="2" charset="0"/>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a:t>CLICK TO EDIT MASTER TITLE</a:t>
            </a:r>
          </a:p>
        </p:txBody>
      </p:sp>
      <p:pic>
        <p:nvPicPr>
          <p:cNvPr id="8" name="Picture 11">
            <a:extLst>
              <a:ext uri="{FF2B5EF4-FFF2-40B4-BE49-F238E27FC236}">
                <a16:creationId xmlns:a16="http://schemas.microsoft.com/office/drawing/2014/main" id="{2D1AEABA-FDEF-B05E-65D7-8AAB2F234A8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5168143" y="331813"/>
            <a:ext cx="1855716" cy="1248877"/>
          </a:xfrm>
          <a:prstGeom prst="rect">
            <a:avLst/>
          </a:prstGeom>
        </p:spPr>
      </p:pic>
      <p:sp>
        <p:nvSpPr>
          <p:cNvPr id="9" name="Text Placeholder 14">
            <a:extLst>
              <a:ext uri="{FF2B5EF4-FFF2-40B4-BE49-F238E27FC236}">
                <a16:creationId xmlns:a16="http://schemas.microsoft.com/office/drawing/2014/main" id="{0B5A4728-973F-4F6F-AD9D-D2F718F9F2B3}"/>
              </a:ext>
            </a:extLst>
          </p:cNvPr>
          <p:cNvSpPr>
            <a:spLocks noGrp="1"/>
          </p:cNvSpPr>
          <p:nvPr>
            <p:ph type="body" sz="quarter" idx="11" hasCustomPrompt="1"/>
          </p:nvPr>
        </p:nvSpPr>
        <p:spPr>
          <a:xfrm>
            <a:off x="10214" y="6109049"/>
            <a:ext cx="12164835" cy="748951"/>
          </a:xfrm>
        </p:spPr>
        <p:txBody>
          <a:bodyPr>
            <a:normAutofit/>
          </a:bodyPr>
          <a:lstStyle>
            <a:lvl1pPr marL="0" indent="0" algn="ctr">
              <a:buNone/>
              <a:defRPr sz="1455" spc="364" baseline="0">
                <a:solidFill>
                  <a:schemeClr val="bg1"/>
                </a:solidFill>
                <a:latin typeface="Boldoa Mat" pitchFamily="2" charset="77"/>
              </a:defRPr>
            </a:lvl1pPr>
            <a:lvl2pPr marL="277246" indent="0">
              <a:buNone/>
              <a:defRPr>
                <a:solidFill>
                  <a:schemeClr val="bg1"/>
                </a:solidFill>
                <a:latin typeface="Boldoa Mat" pitchFamily="2" charset="77"/>
              </a:defRPr>
            </a:lvl2pPr>
            <a:lvl3pPr marL="554492" indent="0">
              <a:buNone/>
              <a:defRPr>
                <a:solidFill>
                  <a:schemeClr val="bg1"/>
                </a:solidFill>
                <a:latin typeface="Boldoa Mat" pitchFamily="2" charset="77"/>
              </a:defRPr>
            </a:lvl3pPr>
            <a:lvl4pPr marL="831738" indent="0">
              <a:buNone/>
              <a:defRPr>
                <a:solidFill>
                  <a:schemeClr val="bg1"/>
                </a:solidFill>
                <a:latin typeface="Boldoa Mat" pitchFamily="2" charset="77"/>
              </a:defRPr>
            </a:lvl4pPr>
            <a:lvl5pPr marL="1108984" indent="0">
              <a:buNone/>
              <a:defRPr>
                <a:solidFill>
                  <a:schemeClr val="bg1"/>
                </a:solidFill>
                <a:latin typeface="Boldoa Mat" pitchFamily="2" charset="77"/>
              </a:defRPr>
            </a:lvl5pPr>
          </a:lstStyle>
          <a:p>
            <a:pPr lvl="0"/>
            <a:r>
              <a:rPr lang="en-GB"/>
              <a:t>CLICK TO ADD OPTIONAL SUBTITLE</a:t>
            </a:r>
          </a:p>
        </p:txBody>
      </p:sp>
    </p:spTree>
    <p:extLst>
      <p:ext uri="{BB962C8B-B14F-4D97-AF65-F5344CB8AC3E}">
        <p14:creationId xmlns:p14="http://schemas.microsoft.com/office/powerpoint/2010/main" val="3424437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A_ M&amp;E 2 col text info slide Light">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A8FBD70-5955-A23D-4F74-5740CF1962C8}"/>
              </a:ext>
            </a:extLst>
          </p:cNvPr>
          <p:cNvSpPr/>
          <p:nvPr userDrawn="1"/>
        </p:nvSpPr>
        <p:spPr>
          <a:xfrm>
            <a:off x="0" y="8470"/>
            <a:ext cx="12192000" cy="684953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FF4E0"/>
          </a:solidFill>
        </p:spPr>
        <p:txBody>
          <a:bodyPr wrap="square" lIns="0" tIns="0" rIns="0" bIns="0" rtlCol="0"/>
          <a:lstStyle/>
          <a:p>
            <a:endParaRPr sz="1092"/>
          </a:p>
        </p:txBody>
      </p:sp>
      <p:sp>
        <p:nvSpPr>
          <p:cNvPr id="11" name="Rectangle 10">
            <a:extLst>
              <a:ext uri="{FF2B5EF4-FFF2-40B4-BE49-F238E27FC236}">
                <a16:creationId xmlns:a16="http://schemas.microsoft.com/office/drawing/2014/main" id="{577B06C4-5282-6E77-186A-8587F6FC128E}"/>
              </a:ext>
            </a:extLst>
          </p:cNvPr>
          <p:cNvSpPr/>
          <p:nvPr userDrawn="1"/>
        </p:nvSpPr>
        <p:spPr>
          <a:xfrm>
            <a:off x="-22043" y="-11005"/>
            <a:ext cx="12214043" cy="779431"/>
          </a:xfrm>
          <a:prstGeom prst="rect">
            <a:avLst/>
          </a:prstGeom>
          <a:solidFill>
            <a:srgbClr val="DB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rgbClr val="E6DFFC"/>
              </a:solidFill>
            </a:endParaRPr>
          </a:p>
        </p:txBody>
      </p:sp>
      <p:sp>
        <p:nvSpPr>
          <p:cNvPr id="15" name="Text Placeholder 14">
            <a:extLst>
              <a:ext uri="{FF2B5EF4-FFF2-40B4-BE49-F238E27FC236}">
                <a16:creationId xmlns:a16="http://schemas.microsoft.com/office/drawing/2014/main" id="{F1C1FFE7-AE04-45A6-B180-66E2CE1EB085}"/>
              </a:ext>
            </a:extLst>
          </p:cNvPr>
          <p:cNvSpPr>
            <a:spLocks noGrp="1"/>
          </p:cNvSpPr>
          <p:nvPr>
            <p:ph type="body" sz="quarter" idx="10" hasCustomPrompt="1"/>
          </p:nvPr>
        </p:nvSpPr>
        <p:spPr>
          <a:xfrm>
            <a:off x="412048" y="348197"/>
            <a:ext cx="10397473" cy="369662"/>
          </a:xfrm>
        </p:spPr>
        <p:txBody>
          <a:bodyPr>
            <a:normAutofit/>
          </a:bodyPr>
          <a:lstStyle>
            <a:lvl1pPr marL="0" indent="0">
              <a:buNone/>
              <a:defRPr sz="1364">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16" name="Text Placeholder 14">
            <a:extLst>
              <a:ext uri="{FF2B5EF4-FFF2-40B4-BE49-F238E27FC236}">
                <a16:creationId xmlns:a16="http://schemas.microsoft.com/office/drawing/2014/main" id="{BBFA75C9-6352-1CC1-9392-027F96981547}"/>
              </a:ext>
            </a:extLst>
          </p:cNvPr>
          <p:cNvSpPr>
            <a:spLocks noGrp="1"/>
          </p:cNvSpPr>
          <p:nvPr>
            <p:ph type="body" sz="quarter" idx="11" hasCustomPrompt="1"/>
          </p:nvPr>
        </p:nvSpPr>
        <p:spPr>
          <a:xfrm>
            <a:off x="417926" y="194458"/>
            <a:ext cx="10397473" cy="138623"/>
          </a:xfrm>
        </p:spPr>
        <p:txBody>
          <a:bodyPr>
            <a:noAutofit/>
          </a:bodyPr>
          <a:lstStyle>
            <a:lvl1pPr marL="0" indent="0">
              <a:buNone/>
              <a:defRPr sz="637" b="0" i="0" spc="91" baseline="0">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18" name="Text Placeholder 17">
            <a:extLst>
              <a:ext uri="{FF2B5EF4-FFF2-40B4-BE49-F238E27FC236}">
                <a16:creationId xmlns:a16="http://schemas.microsoft.com/office/drawing/2014/main" id="{B1735FD1-E9BB-8F5B-111D-5B91B2C4887E}"/>
              </a:ext>
            </a:extLst>
          </p:cNvPr>
          <p:cNvSpPr>
            <a:spLocks noGrp="1"/>
          </p:cNvSpPr>
          <p:nvPr>
            <p:ph type="body" sz="quarter" idx="12"/>
          </p:nvPr>
        </p:nvSpPr>
        <p:spPr>
          <a:xfrm>
            <a:off x="661168" y="2504845"/>
            <a:ext cx="5123542" cy="3738733"/>
          </a:xfrm>
        </p:spPr>
        <p:txBody>
          <a:bodyPr/>
          <a:lstStyle>
            <a:lvl1pPr marL="0" indent="0">
              <a:buNone/>
              <a:defRPr/>
            </a:lvl1pPr>
            <a:lvl2pPr marL="277246" indent="0">
              <a:buNone/>
              <a:defRPr/>
            </a:lvl2pPr>
            <a:lvl3pPr marL="554492" indent="0">
              <a:buNone/>
              <a:defRPr/>
            </a:lvl3pPr>
            <a:lvl4pPr marL="831738" indent="0">
              <a:buNone/>
              <a:defRPr/>
            </a:lvl4pPr>
            <a:lvl5pPr marL="1108984"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17">
            <a:extLst>
              <a:ext uri="{FF2B5EF4-FFF2-40B4-BE49-F238E27FC236}">
                <a16:creationId xmlns:a16="http://schemas.microsoft.com/office/drawing/2014/main" id="{A1F3B59E-4B83-4E95-BAFC-1157BEE22573}"/>
              </a:ext>
            </a:extLst>
          </p:cNvPr>
          <p:cNvSpPr>
            <a:spLocks noGrp="1"/>
          </p:cNvSpPr>
          <p:nvPr>
            <p:ph type="body" sz="quarter" idx="13" hasCustomPrompt="1"/>
          </p:nvPr>
        </p:nvSpPr>
        <p:spPr>
          <a:xfrm>
            <a:off x="661168" y="1303444"/>
            <a:ext cx="5123542" cy="919290"/>
          </a:xfrm>
        </p:spPr>
        <p:txBody>
          <a:bodyPr>
            <a:normAutofit/>
          </a:bodyPr>
          <a:lstStyle>
            <a:lvl1pPr marL="0" indent="0">
              <a:lnSpc>
                <a:spcPct val="90000"/>
              </a:lnSpc>
              <a:buNone/>
              <a:defRPr sz="2668">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TITLE</a:t>
            </a:r>
          </a:p>
        </p:txBody>
      </p:sp>
      <p:sp>
        <p:nvSpPr>
          <p:cNvPr id="2" name="Text Placeholder 17">
            <a:extLst>
              <a:ext uri="{FF2B5EF4-FFF2-40B4-BE49-F238E27FC236}">
                <a16:creationId xmlns:a16="http://schemas.microsoft.com/office/drawing/2014/main" id="{99F55E7B-BDF7-E537-826D-7E0423F3EB93}"/>
              </a:ext>
            </a:extLst>
          </p:cNvPr>
          <p:cNvSpPr>
            <a:spLocks noGrp="1"/>
          </p:cNvSpPr>
          <p:nvPr>
            <p:ph type="body" sz="quarter" idx="14"/>
          </p:nvPr>
        </p:nvSpPr>
        <p:spPr>
          <a:xfrm>
            <a:off x="6373265" y="2504845"/>
            <a:ext cx="4862768" cy="3738733"/>
          </a:xfrm>
        </p:spPr>
        <p:txBody>
          <a:bodyPr/>
          <a:lstStyle>
            <a:lvl1pPr marL="0" indent="0">
              <a:buNone/>
              <a:defRPr/>
            </a:lvl1pPr>
            <a:lvl2pPr marL="277246" indent="0">
              <a:buNone/>
              <a:defRPr/>
            </a:lvl2pPr>
            <a:lvl3pPr marL="554492" indent="0">
              <a:buNone/>
              <a:defRPr/>
            </a:lvl3pPr>
            <a:lvl4pPr marL="831738" indent="0">
              <a:buNone/>
              <a:defRPr/>
            </a:lvl4pPr>
            <a:lvl5pPr marL="1108984"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17">
            <a:extLst>
              <a:ext uri="{FF2B5EF4-FFF2-40B4-BE49-F238E27FC236}">
                <a16:creationId xmlns:a16="http://schemas.microsoft.com/office/drawing/2014/main" id="{AFB44F55-C3FB-71D1-89DA-E0A72939B0BE}"/>
              </a:ext>
            </a:extLst>
          </p:cNvPr>
          <p:cNvSpPr>
            <a:spLocks noGrp="1"/>
          </p:cNvSpPr>
          <p:nvPr>
            <p:ph type="body" sz="quarter" idx="15" hasCustomPrompt="1"/>
          </p:nvPr>
        </p:nvSpPr>
        <p:spPr>
          <a:xfrm>
            <a:off x="6373265" y="1303444"/>
            <a:ext cx="4862768" cy="919290"/>
          </a:xfrm>
        </p:spPr>
        <p:txBody>
          <a:bodyPr>
            <a:normAutofit/>
          </a:bodyPr>
          <a:lstStyle>
            <a:lvl1pPr marL="0" indent="0">
              <a:lnSpc>
                <a:spcPct val="90000"/>
              </a:lnSpc>
              <a:buNone/>
              <a:defRPr sz="2668">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TITLE</a:t>
            </a:r>
          </a:p>
        </p:txBody>
      </p:sp>
      <p:pic>
        <p:nvPicPr>
          <p:cNvPr id="6" name="Graphic 5">
            <a:extLst>
              <a:ext uri="{FF2B5EF4-FFF2-40B4-BE49-F238E27FC236}">
                <a16:creationId xmlns:a16="http://schemas.microsoft.com/office/drawing/2014/main" id="{4235EABB-1AE5-5031-59FB-E2E069FD93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6033" y="27946"/>
            <a:ext cx="913606" cy="740479"/>
          </a:xfrm>
          <a:prstGeom prst="rect">
            <a:avLst/>
          </a:prstGeom>
        </p:spPr>
      </p:pic>
    </p:spTree>
    <p:extLst>
      <p:ext uri="{BB962C8B-B14F-4D97-AF65-F5344CB8AC3E}">
        <p14:creationId xmlns:p14="http://schemas.microsoft.com/office/powerpoint/2010/main" val="697287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A_ M&amp;E 2 col info slide ">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A8FBD70-5955-A23D-4F74-5740CF1962C8}"/>
              </a:ext>
            </a:extLst>
          </p:cNvPr>
          <p:cNvSpPr/>
          <p:nvPr userDrawn="1"/>
        </p:nvSpPr>
        <p:spPr>
          <a:xfrm>
            <a:off x="0" y="8470"/>
            <a:ext cx="12192000" cy="684953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FF4E0"/>
          </a:solidFill>
        </p:spPr>
        <p:txBody>
          <a:bodyPr wrap="square" lIns="0" tIns="0" rIns="0" bIns="0" rtlCol="0"/>
          <a:lstStyle/>
          <a:p>
            <a:endParaRPr sz="1092"/>
          </a:p>
        </p:txBody>
      </p:sp>
      <p:sp>
        <p:nvSpPr>
          <p:cNvPr id="11" name="Rectangle 10">
            <a:extLst>
              <a:ext uri="{FF2B5EF4-FFF2-40B4-BE49-F238E27FC236}">
                <a16:creationId xmlns:a16="http://schemas.microsoft.com/office/drawing/2014/main" id="{577B06C4-5282-6E77-186A-8587F6FC128E}"/>
              </a:ext>
            </a:extLst>
          </p:cNvPr>
          <p:cNvSpPr/>
          <p:nvPr userDrawn="1"/>
        </p:nvSpPr>
        <p:spPr>
          <a:xfrm>
            <a:off x="-22043" y="-11005"/>
            <a:ext cx="12214043" cy="779431"/>
          </a:xfrm>
          <a:prstGeom prst="rect">
            <a:avLst/>
          </a:prstGeom>
          <a:solidFill>
            <a:srgbClr val="DBF6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92">
              <a:solidFill>
                <a:srgbClr val="E6DFFC"/>
              </a:solidFill>
            </a:endParaRPr>
          </a:p>
        </p:txBody>
      </p:sp>
      <p:sp>
        <p:nvSpPr>
          <p:cNvPr id="15" name="Text Placeholder 14">
            <a:extLst>
              <a:ext uri="{FF2B5EF4-FFF2-40B4-BE49-F238E27FC236}">
                <a16:creationId xmlns:a16="http://schemas.microsoft.com/office/drawing/2014/main" id="{F1C1FFE7-AE04-45A6-B180-66E2CE1EB085}"/>
              </a:ext>
            </a:extLst>
          </p:cNvPr>
          <p:cNvSpPr>
            <a:spLocks noGrp="1"/>
          </p:cNvSpPr>
          <p:nvPr>
            <p:ph type="body" sz="quarter" idx="10" hasCustomPrompt="1"/>
          </p:nvPr>
        </p:nvSpPr>
        <p:spPr>
          <a:xfrm>
            <a:off x="412048" y="348197"/>
            <a:ext cx="10397473" cy="369662"/>
          </a:xfrm>
        </p:spPr>
        <p:txBody>
          <a:bodyPr>
            <a:normAutofit/>
          </a:bodyPr>
          <a:lstStyle>
            <a:lvl1pPr marL="0" indent="0">
              <a:buNone/>
              <a:defRPr sz="1364">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16" name="Text Placeholder 14">
            <a:extLst>
              <a:ext uri="{FF2B5EF4-FFF2-40B4-BE49-F238E27FC236}">
                <a16:creationId xmlns:a16="http://schemas.microsoft.com/office/drawing/2014/main" id="{BBFA75C9-6352-1CC1-9392-027F96981547}"/>
              </a:ext>
            </a:extLst>
          </p:cNvPr>
          <p:cNvSpPr>
            <a:spLocks noGrp="1"/>
          </p:cNvSpPr>
          <p:nvPr>
            <p:ph type="body" sz="quarter" idx="11" hasCustomPrompt="1"/>
          </p:nvPr>
        </p:nvSpPr>
        <p:spPr>
          <a:xfrm>
            <a:off x="417926" y="194458"/>
            <a:ext cx="10397473" cy="138623"/>
          </a:xfrm>
        </p:spPr>
        <p:txBody>
          <a:bodyPr>
            <a:noAutofit/>
          </a:bodyPr>
          <a:lstStyle>
            <a:lvl1pPr marL="0" indent="0">
              <a:buNone/>
              <a:defRPr sz="637" b="0" i="0" spc="91" baseline="0">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18" name="Text Placeholder 17">
            <a:extLst>
              <a:ext uri="{FF2B5EF4-FFF2-40B4-BE49-F238E27FC236}">
                <a16:creationId xmlns:a16="http://schemas.microsoft.com/office/drawing/2014/main" id="{B1735FD1-E9BB-8F5B-111D-5B91B2C4887E}"/>
              </a:ext>
            </a:extLst>
          </p:cNvPr>
          <p:cNvSpPr>
            <a:spLocks noGrp="1"/>
          </p:cNvSpPr>
          <p:nvPr>
            <p:ph type="body" sz="quarter" idx="12"/>
          </p:nvPr>
        </p:nvSpPr>
        <p:spPr>
          <a:xfrm>
            <a:off x="417926" y="2504845"/>
            <a:ext cx="6931649" cy="3738733"/>
          </a:xfrm>
        </p:spPr>
        <p:txBody>
          <a:bodyPr/>
          <a:lstStyle>
            <a:lvl1pPr marL="0" indent="0">
              <a:buNone/>
              <a:defRPr/>
            </a:lvl1pPr>
            <a:lvl2pPr marL="277246" indent="0">
              <a:buNone/>
              <a:defRPr/>
            </a:lvl2pPr>
            <a:lvl3pPr marL="554492" indent="0">
              <a:buNone/>
              <a:defRPr/>
            </a:lvl3pPr>
            <a:lvl4pPr marL="831738" indent="0">
              <a:buNone/>
              <a:defRPr/>
            </a:lvl4pPr>
            <a:lvl5pPr marL="1108984"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19" name="Text Placeholder 17">
            <a:extLst>
              <a:ext uri="{FF2B5EF4-FFF2-40B4-BE49-F238E27FC236}">
                <a16:creationId xmlns:a16="http://schemas.microsoft.com/office/drawing/2014/main" id="{A1F3B59E-4B83-4E95-BAFC-1157BEE22573}"/>
              </a:ext>
            </a:extLst>
          </p:cNvPr>
          <p:cNvSpPr>
            <a:spLocks noGrp="1"/>
          </p:cNvSpPr>
          <p:nvPr>
            <p:ph type="body" sz="quarter" idx="13" hasCustomPrompt="1"/>
          </p:nvPr>
        </p:nvSpPr>
        <p:spPr>
          <a:xfrm>
            <a:off x="417926" y="1303444"/>
            <a:ext cx="6931649" cy="919290"/>
          </a:xfrm>
        </p:spPr>
        <p:txBody>
          <a:bodyPr>
            <a:normAutofit/>
          </a:bodyPr>
          <a:lstStyle>
            <a:lvl1pPr marL="0" indent="0">
              <a:lnSpc>
                <a:spcPct val="90000"/>
              </a:lnSpc>
              <a:buNone/>
              <a:defRPr sz="2668">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TITLE</a:t>
            </a:r>
          </a:p>
        </p:txBody>
      </p:sp>
      <p:sp>
        <p:nvSpPr>
          <p:cNvPr id="21" name="Picture Placeholder 20">
            <a:extLst>
              <a:ext uri="{FF2B5EF4-FFF2-40B4-BE49-F238E27FC236}">
                <a16:creationId xmlns:a16="http://schemas.microsoft.com/office/drawing/2014/main" id="{3635A020-516C-451D-67A0-190B0E6F4C03}"/>
              </a:ext>
            </a:extLst>
          </p:cNvPr>
          <p:cNvSpPr>
            <a:spLocks noGrp="1"/>
          </p:cNvSpPr>
          <p:nvPr>
            <p:ph type="pic" sz="quarter" idx="14"/>
          </p:nvPr>
        </p:nvSpPr>
        <p:spPr>
          <a:xfrm>
            <a:off x="7990651" y="1303444"/>
            <a:ext cx="3419613" cy="4940133"/>
          </a:xfrm>
        </p:spPr>
        <p:txBody>
          <a:bodyPr/>
          <a:lstStyle/>
          <a:p>
            <a:endParaRPr lang="en-US"/>
          </a:p>
        </p:txBody>
      </p:sp>
      <p:pic>
        <p:nvPicPr>
          <p:cNvPr id="3" name="Graphic 2">
            <a:extLst>
              <a:ext uri="{FF2B5EF4-FFF2-40B4-BE49-F238E27FC236}">
                <a16:creationId xmlns:a16="http://schemas.microsoft.com/office/drawing/2014/main" id="{66DEF778-2E59-7DD1-82DE-3198A82629A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6033" y="27946"/>
            <a:ext cx="913606" cy="740479"/>
          </a:xfrm>
          <a:prstGeom prst="rect">
            <a:avLst/>
          </a:prstGeom>
        </p:spPr>
      </p:pic>
    </p:spTree>
    <p:extLst>
      <p:ext uri="{BB962C8B-B14F-4D97-AF65-F5344CB8AC3E}">
        <p14:creationId xmlns:p14="http://schemas.microsoft.com/office/powerpoint/2010/main" val="2528056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A_ M&amp;E 1 col centered info plus corner logo Light">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A8FBD70-5955-A23D-4F74-5740CF1962C8}"/>
              </a:ext>
            </a:extLst>
          </p:cNvPr>
          <p:cNvSpPr/>
          <p:nvPr userDrawn="1"/>
        </p:nvSpPr>
        <p:spPr>
          <a:xfrm>
            <a:off x="0" y="0"/>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FF4E0"/>
          </a:solidFill>
        </p:spPr>
        <p:txBody>
          <a:bodyPr wrap="square" lIns="0" tIns="0" rIns="0" bIns="0" rtlCol="0"/>
          <a:lstStyle/>
          <a:p>
            <a:endParaRPr sz="1092"/>
          </a:p>
        </p:txBody>
      </p:sp>
      <p:sp>
        <p:nvSpPr>
          <p:cNvPr id="2" name="Text Placeholder 17">
            <a:extLst>
              <a:ext uri="{FF2B5EF4-FFF2-40B4-BE49-F238E27FC236}">
                <a16:creationId xmlns:a16="http://schemas.microsoft.com/office/drawing/2014/main" id="{92135E51-0291-A2ED-1A12-BB9A48EB5F82}"/>
              </a:ext>
            </a:extLst>
          </p:cNvPr>
          <p:cNvSpPr>
            <a:spLocks noGrp="1"/>
          </p:cNvSpPr>
          <p:nvPr>
            <p:ph type="body" sz="quarter" idx="12"/>
          </p:nvPr>
        </p:nvSpPr>
        <p:spPr>
          <a:xfrm>
            <a:off x="1290057" y="3041099"/>
            <a:ext cx="9334620" cy="3188335"/>
          </a:xfrm>
        </p:spPr>
        <p:txBody>
          <a:bodyPr/>
          <a:lstStyle>
            <a:lvl1pPr marL="0" indent="0" algn="ctr">
              <a:buNone/>
              <a:defRPr/>
            </a:lvl1pPr>
            <a:lvl2pPr marL="277246" indent="0" algn="ctr">
              <a:buNone/>
              <a:defRPr/>
            </a:lvl2pPr>
            <a:lvl3pPr marL="554492" indent="0" algn="ctr">
              <a:buNone/>
              <a:defRPr/>
            </a:lvl3pPr>
            <a:lvl4pPr marL="831738" indent="0" algn="ctr">
              <a:buNone/>
              <a:defRPr/>
            </a:lvl4pPr>
            <a:lvl5pPr marL="1108984" indent="0" algn="ctr">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17">
            <a:extLst>
              <a:ext uri="{FF2B5EF4-FFF2-40B4-BE49-F238E27FC236}">
                <a16:creationId xmlns:a16="http://schemas.microsoft.com/office/drawing/2014/main" id="{DBADC646-9882-CFB5-9B28-622597A6395F}"/>
              </a:ext>
            </a:extLst>
          </p:cNvPr>
          <p:cNvSpPr>
            <a:spLocks noGrp="1"/>
          </p:cNvSpPr>
          <p:nvPr>
            <p:ph type="body" sz="quarter" idx="13" hasCustomPrompt="1"/>
          </p:nvPr>
        </p:nvSpPr>
        <p:spPr>
          <a:xfrm>
            <a:off x="1290057" y="1303444"/>
            <a:ext cx="9334620" cy="1558681"/>
          </a:xfrm>
        </p:spPr>
        <p:txBody>
          <a:bodyPr>
            <a:normAutofit/>
          </a:bodyPr>
          <a:lstStyle>
            <a:lvl1pPr marL="0" indent="0" algn="ctr">
              <a:lnSpc>
                <a:spcPct val="90000"/>
              </a:lnSpc>
              <a:buNone/>
              <a:defRPr sz="2668">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TITLE</a:t>
            </a:r>
          </a:p>
        </p:txBody>
      </p:sp>
      <p:sp>
        <p:nvSpPr>
          <p:cNvPr id="7" name="Text Placeholder 14">
            <a:extLst>
              <a:ext uri="{FF2B5EF4-FFF2-40B4-BE49-F238E27FC236}">
                <a16:creationId xmlns:a16="http://schemas.microsoft.com/office/drawing/2014/main" id="{EA2CA3B1-A06F-320B-6CF5-8A6A3533220E}"/>
              </a:ext>
            </a:extLst>
          </p:cNvPr>
          <p:cNvSpPr>
            <a:spLocks noGrp="1"/>
          </p:cNvSpPr>
          <p:nvPr>
            <p:ph type="body" sz="quarter" idx="18" hasCustomPrompt="1"/>
          </p:nvPr>
        </p:nvSpPr>
        <p:spPr>
          <a:xfrm>
            <a:off x="4272592" y="401203"/>
            <a:ext cx="3646817" cy="162917"/>
          </a:xfrm>
        </p:spPr>
        <p:txBody>
          <a:bodyPr>
            <a:noAutofit/>
          </a:bodyPr>
          <a:lstStyle>
            <a:lvl1pPr marL="0" indent="0" algn="ctr">
              <a:buNone/>
              <a:defRPr sz="637" b="0" i="0" spc="91" baseline="0">
                <a:solidFill>
                  <a:srgbClr val="565565"/>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9" name="object 7">
            <a:extLst>
              <a:ext uri="{FF2B5EF4-FFF2-40B4-BE49-F238E27FC236}">
                <a16:creationId xmlns:a16="http://schemas.microsoft.com/office/drawing/2014/main" id="{14471DB2-F98B-A26B-7707-877BED9DE20A}"/>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rgbClr val="565565"/>
          </a:solidFill>
        </p:spPr>
        <p:txBody>
          <a:bodyPr wrap="square" lIns="0" tIns="0" rIns="0" bIns="0" rtlCol="0"/>
          <a:lstStyle/>
          <a:p>
            <a:endParaRPr sz="1092">
              <a:solidFill>
                <a:srgbClr val="565565"/>
              </a:solidFill>
            </a:endParaRPr>
          </a:p>
        </p:txBody>
      </p:sp>
      <p:pic>
        <p:nvPicPr>
          <p:cNvPr id="3" name="Graphic 2">
            <a:extLst>
              <a:ext uri="{FF2B5EF4-FFF2-40B4-BE49-F238E27FC236}">
                <a16:creationId xmlns:a16="http://schemas.microsoft.com/office/drawing/2014/main" id="{F53F0F4F-3B54-1CA4-8E11-1C4DD4C2B03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6033" y="27946"/>
            <a:ext cx="913606" cy="740479"/>
          </a:xfrm>
          <a:prstGeom prst="rect">
            <a:avLst/>
          </a:prstGeom>
        </p:spPr>
      </p:pic>
    </p:spTree>
    <p:extLst>
      <p:ext uri="{BB962C8B-B14F-4D97-AF65-F5344CB8AC3E}">
        <p14:creationId xmlns:p14="http://schemas.microsoft.com/office/powerpoint/2010/main" val="32502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CA_ M&amp;E Title plus flag and corner logo Me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DD8A6BD1-2002-A5AA-8062-311021D8E137}"/>
              </a:ext>
            </a:extLst>
          </p:cNvPr>
          <p:cNvSpPr/>
          <p:nvPr userDrawn="1"/>
        </p:nvSpPr>
        <p:spPr>
          <a:xfrm>
            <a:off x="0" y="0"/>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0DFAD"/>
          </a:solidFill>
        </p:spPr>
        <p:txBody>
          <a:bodyPr wrap="square" lIns="0" tIns="0" rIns="0" bIns="0" rtlCol="0"/>
          <a:lstStyle/>
          <a:p>
            <a:endParaRPr sz="1092"/>
          </a:p>
        </p:txBody>
      </p:sp>
      <p:pic>
        <p:nvPicPr>
          <p:cNvPr id="11" name="object 3">
            <a:extLst>
              <a:ext uri="{FF2B5EF4-FFF2-40B4-BE49-F238E27FC236}">
                <a16:creationId xmlns:a16="http://schemas.microsoft.com/office/drawing/2014/main" id="{D930DC85-600E-BF44-B30A-605AE2C44C54}"/>
              </a:ext>
            </a:extLst>
          </p:cNvPr>
          <p:cNvPicPr/>
          <p:nvPr userDrawn="1"/>
        </p:nvPicPr>
        <p:blipFill>
          <a:blip r:embed="rId2" cstate="email">
            <a:extLst>
              <a:ext uri="{BEBA8EAE-BF5A-486C-A8C5-ECC9F3942E4B}">
                <a14:imgProps xmlns:a14="http://schemas.microsoft.com/office/drawing/2010/main">
                  <a14:imgLayer r:embed="rId3">
                    <a14:imgEffect>
                      <a14:saturation sat="57000"/>
                    </a14:imgEffect>
                    <a14:imgEffect>
                      <a14:brightnessContrast bright="9000"/>
                    </a14:imgEffect>
                  </a14:imgLayer>
                </a14:imgProps>
              </a:ext>
              <a:ext uri="{28A0092B-C50C-407E-A947-70E740481C1C}">
                <a14:useLocalDpi xmlns:a14="http://schemas.microsoft.com/office/drawing/2010/main"/>
              </a:ext>
            </a:extLst>
          </a:blip>
          <a:srcRect/>
          <a:stretch/>
        </p:blipFill>
        <p:spPr>
          <a:xfrm rot="10800000">
            <a:off x="298075" y="442361"/>
            <a:ext cx="11653125" cy="6212470"/>
          </a:xfrm>
          <a:prstGeom prst="rect">
            <a:avLst/>
          </a:prstGeom>
        </p:spPr>
      </p:pic>
      <p:sp>
        <p:nvSpPr>
          <p:cNvPr id="7" name="Text Placeholder 14">
            <a:extLst>
              <a:ext uri="{FF2B5EF4-FFF2-40B4-BE49-F238E27FC236}">
                <a16:creationId xmlns:a16="http://schemas.microsoft.com/office/drawing/2014/main" id="{0256B696-CC84-C6D1-8BEA-2DBE97FF37E9}"/>
              </a:ext>
            </a:extLst>
          </p:cNvPr>
          <p:cNvSpPr>
            <a:spLocks noGrp="1"/>
          </p:cNvSpPr>
          <p:nvPr>
            <p:ph type="body" sz="quarter" idx="10" hasCustomPrompt="1"/>
          </p:nvPr>
        </p:nvSpPr>
        <p:spPr>
          <a:xfrm>
            <a:off x="0" y="1072405"/>
            <a:ext cx="12175048" cy="5036644"/>
          </a:xfrm>
        </p:spPr>
        <p:txBody>
          <a:bodyPr anchor="ctr">
            <a:normAutofit/>
          </a:bodyPr>
          <a:lstStyle>
            <a:lvl1pPr marL="0" indent="0" algn="ctr">
              <a:lnSpc>
                <a:spcPct val="90000"/>
              </a:lnSpc>
              <a:buNone/>
              <a:defRPr sz="5154">
                <a:solidFill>
                  <a:srgbClr val="565565"/>
                </a:solidFill>
                <a:latin typeface="Arsenica Antiqua DemiBold" pitchFamily="2" charset="0"/>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a:t>CLICK TO EDIT MASTER TITLE</a:t>
            </a:r>
          </a:p>
        </p:txBody>
      </p:sp>
      <p:sp>
        <p:nvSpPr>
          <p:cNvPr id="4" name="Text Placeholder 14">
            <a:extLst>
              <a:ext uri="{FF2B5EF4-FFF2-40B4-BE49-F238E27FC236}">
                <a16:creationId xmlns:a16="http://schemas.microsoft.com/office/drawing/2014/main" id="{087ABB83-488C-0919-711E-0DE80194753B}"/>
              </a:ext>
            </a:extLst>
          </p:cNvPr>
          <p:cNvSpPr>
            <a:spLocks noGrp="1"/>
          </p:cNvSpPr>
          <p:nvPr>
            <p:ph type="body" sz="quarter" idx="11" hasCustomPrompt="1"/>
          </p:nvPr>
        </p:nvSpPr>
        <p:spPr>
          <a:xfrm>
            <a:off x="4272592" y="401203"/>
            <a:ext cx="3646817" cy="162917"/>
          </a:xfrm>
        </p:spPr>
        <p:txBody>
          <a:bodyPr>
            <a:noAutofit/>
          </a:bodyPr>
          <a:lstStyle>
            <a:lvl1pPr marL="0" indent="0" algn="ctr">
              <a:buNone/>
              <a:defRPr sz="637" b="0" i="0" spc="91" baseline="0">
                <a:solidFill>
                  <a:srgbClr val="565565"/>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9" name="object 7">
            <a:extLst>
              <a:ext uri="{FF2B5EF4-FFF2-40B4-BE49-F238E27FC236}">
                <a16:creationId xmlns:a16="http://schemas.microsoft.com/office/drawing/2014/main" id="{EAF35FD1-B484-6F0E-66E8-BE233A5226F8}"/>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rgbClr val="565565"/>
          </a:solidFill>
        </p:spPr>
        <p:txBody>
          <a:bodyPr wrap="square" lIns="0" tIns="0" rIns="0" bIns="0" rtlCol="0"/>
          <a:lstStyle/>
          <a:p>
            <a:endParaRPr sz="1092">
              <a:solidFill>
                <a:srgbClr val="565565"/>
              </a:solidFill>
            </a:endParaRPr>
          </a:p>
        </p:txBody>
      </p:sp>
      <p:pic>
        <p:nvPicPr>
          <p:cNvPr id="10" name="Graphic 9">
            <a:extLst>
              <a:ext uri="{FF2B5EF4-FFF2-40B4-BE49-F238E27FC236}">
                <a16:creationId xmlns:a16="http://schemas.microsoft.com/office/drawing/2014/main" id="{7B531750-28A5-467E-8F11-E153FEA6FD7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236033" y="27946"/>
            <a:ext cx="913606" cy="740479"/>
          </a:xfrm>
          <a:prstGeom prst="rect">
            <a:avLst/>
          </a:prstGeom>
        </p:spPr>
      </p:pic>
    </p:spTree>
    <p:extLst>
      <p:ext uri="{BB962C8B-B14F-4D97-AF65-F5344CB8AC3E}">
        <p14:creationId xmlns:p14="http://schemas.microsoft.com/office/powerpoint/2010/main" val="3970715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A_ M&amp;E Left Sidebar plus Rectangular Picture info Slide Light">
    <p:bg>
      <p:bgPr>
        <a:solidFill>
          <a:srgbClr val="FBF78E"/>
        </a:solidFill>
        <a:effectLst/>
      </p:bgPr>
    </p:bg>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DA8FBD70-5955-A23D-4F74-5740CF1962C8}"/>
              </a:ext>
            </a:extLst>
          </p:cNvPr>
          <p:cNvSpPr/>
          <p:nvPr userDrawn="1"/>
        </p:nvSpPr>
        <p:spPr>
          <a:xfrm>
            <a:off x="0" y="-1"/>
            <a:ext cx="12192000" cy="6858001"/>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FFF4E0"/>
          </a:solidFill>
        </p:spPr>
        <p:txBody>
          <a:bodyPr wrap="square" lIns="0" tIns="0" rIns="0" bIns="0" rtlCol="0"/>
          <a:lstStyle/>
          <a:p>
            <a:endParaRPr sz="1092"/>
          </a:p>
        </p:txBody>
      </p:sp>
      <p:sp>
        <p:nvSpPr>
          <p:cNvPr id="5" name="object 4">
            <a:extLst>
              <a:ext uri="{FF2B5EF4-FFF2-40B4-BE49-F238E27FC236}">
                <a16:creationId xmlns:a16="http://schemas.microsoft.com/office/drawing/2014/main" id="{8ACE5F94-9387-79F3-A515-A15B4E2F24BF}"/>
              </a:ext>
            </a:extLst>
          </p:cNvPr>
          <p:cNvSpPr/>
          <p:nvPr userDrawn="1"/>
        </p:nvSpPr>
        <p:spPr>
          <a:xfrm>
            <a:off x="0" y="-1"/>
            <a:ext cx="4268740" cy="6857621"/>
          </a:xfrm>
          <a:custGeom>
            <a:avLst/>
            <a:gdLst/>
            <a:ahLst/>
            <a:cxnLst/>
            <a:rect l="l" t="t" r="r" b="b"/>
            <a:pathLst>
              <a:path w="7038975" h="11294745">
                <a:moveTo>
                  <a:pt x="7038780" y="0"/>
                </a:moveTo>
                <a:lnTo>
                  <a:pt x="0" y="0"/>
                </a:lnTo>
                <a:lnTo>
                  <a:pt x="0" y="11294567"/>
                </a:lnTo>
                <a:lnTo>
                  <a:pt x="7038780" y="11294567"/>
                </a:lnTo>
                <a:lnTo>
                  <a:pt x="7038780" y="0"/>
                </a:lnTo>
                <a:close/>
              </a:path>
            </a:pathLst>
          </a:custGeom>
          <a:solidFill>
            <a:srgbClr val="DBF6F6"/>
          </a:solidFill>
        </p:spPr>
        <p:txBody>
          <a:bodyPr wrap="square" lIns="0" tIns="0" rIns="0" bIns="0" rtlCol="0"/>
          <a:lstStyle/>
          <a:p>
            <a:endParaRPr sz="1092"/>
          </a:p>
        </p:txBody>
      </p:sp>
      <p:sp>
        <p:nvSpPr>
          <p:cNvPr id="15" name="Text Placeholder 14">
            <a:extLst>
              <a:ext uri="{FF2B5EF4-FFF2-40B4-BE49-F238E27FC236}">
                <a16:creationId xmlns:a16="http://schemas.microsoft.com/office/drawing/2014/main" id="{F1C1FFE7-AE04-45A6-B180-66E2CE1EB085}"/>
              </a:ext>
            </a:extLst>
          </p:cNvPr>
          <p:cNvSpPr>
            <a:spLocks noGrp="1"/>
          </p:cNvSpPr>
          <p:nvPr>
            <p:ph type="body" sz="quarter" idx="10" hasCustomPrompt="1"/>
          </p:nvPr>
        </p:nvSpPr>
        <p:spPr>
          <a:xfrm>
            <a:off x="412048" y="348197"/>
            <a:ext cx="10397473" cy="369662"/>
          </a:xfrm>
        </p:spPr>
        <p:txBody>
          <a:bodyPr>
            <a:normAutofit/>
          </a:bodyPr>
          <a:lstStyle>
            <a:lvl1pPr marL="0" indent="0">
              <a:buNone/>
              <a:defRPr sz="1364">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16" name="Text Placeholder 14">
            <a:extLst>
              <a:ext uri="{FF2B5EF4-FFF2-40B4-BE49-F238E27FC236}">
                <a16:creationId xmlns:a16="http://schemas.microsoft.com/office/drawing/2014/main" id="{BBFA75C9-6352-1CC1-9392-027F96981547}"/>
              </a:ext>
            </a:extLst>
          </p:cNvPr>
          <p:cNvSpPr>
            <a:spLocks noGrp="1"/>
          </p:cNvSpPr>
          <p:nvPr>
            <p:ph type="body" sz="quarter" idx="11" hasCustomPrompt="1"/>
          </p:nvPr>
        </p:nvSpPr>
        <p:spPr>
          <a:xfrm>
            <a:off x="417926" y="194458"/>
            <a:ext cx="10397473" cy="138623"/>
          </a:xfrm>
        </p:spPr>
        <p:txBody>
          <a:bodyPr>
            <a:noAutofit/>
          </a:bodyPr>
          <a:lstStyle>
            <a:lvl1pPr marL="0" indent="0">
              <a:buNone/>
              <a:defRPr sz="637" b="0" i="0" spc="91" baseline="0">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2" name="Text Placeholder 17">
            <a:extLst>
              <a:ext uri="{FF2B5EF4-FFF2-40B4-BE49-F238E27FC236}">
                <a16:creationId xmlns:a16="http://schemas.microsoft.com/office/drawing/2014/main" id="{99F55E7B-BDF7-E537-826D-7E0423F3EB93}"/>
              </a:ext>
            </a:extLst>
          </p:cNvPr>
          <p:cNvSpPr>
            <a:spLocks noGrp="1"/>
          </p:cNvSpPr>
          <p:nvPr>
            <p:ph type="body" sz="quarter" idx="14"/>
          </p:nvPr>
        </p:nvSpPr>
        <p:spPr>
          <a:xfrm>
            <a:off x="5398732" y="2504845"/>
            <a:ext cx="5410789" cy="3738733"/>
          </a:xfrm>
        </p:spPr>
        <p:txBody>
          <a:bodyPr/>
          <a:lstStyle>
            <a:lvl1pPr marL="0" indent="0">
              <a:buNone/>
              <a:defRPr/>
            </a:lvl1pPr>
            <a:lvl2pPr marL="277246" indent="0">
              <a:buNone/>
              <a:defRPr/>
            </a:lvl2pPr>
            <a:lvl3pPr marL="554492" indent="0">
              <a:buNone/>
              <a:defRPr/>
            </a:lvl3pPr>
            <a:lvl4pPr marL="831738" indent="0">
              <a:buNone/>
              <a:defRPr/>
            </a:lvl4pPr>
            <a:lvl5pPr marL="1108984" indent="0">
              <a:buNone/>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17">
            <a:extLst>
              <a:ext uri="{FF2B5EF4-FFF2-40B4-BE49-F238E27FC236}">
                <a16:creationId xmlns:a16="http://schemas.microsoft.com/office/drawing/2014/main" id="{AFB44F55-C3FB-71D1-89DA-E0A72939B0BE}"/>
              </a:ext>
            </a:extLst>
          </p:cNvPr>
          <p:cNvSpPr>
            <a:spLocks noGrp="1"/>
          </p:cNvSpPr>
          <p:nvPr>
            <p:ph type="body" sz="quarter" idx="15" hasCustomPrompt="1"/>
          </p:nvPr>
        </p:nvSpPr>
        <p:spPr>
          <a:xfrm>
            <a:off x="5398732" y="1303444"/>
            <a:ext cx="5410789" cy="919290"/>
          </a:xfrm>
        </p:spPr>
        <p:txBody>
          <a:bodyPr>
            <a:normAutofit/>
          </a:bodyPr>
          <a:lstStyle>
            <a:lvl1pPr marL="0" indent="0">
              <a:lnSpc>
                <a:spcPct val="90000"/>
              </a:lnSpc>
              <a:buNone/>
              <a:defRPr sz="2668">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TITLE</a:t>
            </a:r>
          </a:p>
        </p:txBody>
      </p:sp>
      <p:sp>
        <p:nvSpPr>
          <p:cNvPr id="7" name="Picture Placeholder 6">
            <a:extLst>
              <a:ext uri="{FF2B5EF4-FFF2-40B4-BE49-F238E27FC236}">
                <a16:creationId xmlns:a16="http://schemas.microsoft.com/office/drawing/2014/main" id="{31951C40-65E7-1E3D-EF5E-23F5B4B849F2}"/>
              </a:ext>
            </a:extLst>
          </p:cNvPr>
          <p:cNvSpPr>
            <a:spLocks noGrp="1"/>
          </p:cNvSpPr>
          <p:nvPr>
            <p:ph type="pic" sz="quarter" idx="16"/>
          </p:nvPr>
        </p:nvSpPr>
        <p:spPr>
          <a:xfrm>
            <a:off x="596892" y="1303444"/>
            <a:ext cx="3003714" cy="4940133"/>
          </a:xfrm>
        </p:spPr>
        <p:txBody>
          <a:bodyPr/>
          <a:lstStyle/>
          <a:p>
            <a:endParaRPr lang="en-US"/>
          </a:p>
        </p:txBody>
      </p:sp>
      <p:pic>
        <p:nvPicPr>
          <p:cNvPr id="9" name="Graphic 8">
            <a:extLst>
              <a:ext uri="{FF2B5EF4-FFF2-40B4-BE49-F238E27FC236}">
                <a16:creationId xmlns:a16="http://schemas.microsoft.com/office/drawing/2014/main" id="{67CBE8E8-9583-BAF1-FDE4-5C504B7197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236033" y="27946"/>
            <a:ext cx="913606" cy="740479"/>
          </a:xfrm>
          <a:prstGeom prst="rect">
            <a:avLst/>
          </a:prstGeom>
        </p:spPr>
      </p:pic>
    </p:spTree>
    <p:extLst>
      <p:ext uri="{BB962C8B-B14F-4D97-AF65-F5344CB8AC3E}">
        <p14:creationId xmlns:p14="http://schemas.microsoft.com/office/powerpoint/2010/main" val="913084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A_ M&amp;E 2 col letter slide plus corner logo Dk Grey">
    <p:spTree>
      <p:nvGrpSpPr>
        <p:cNvPr id="1" name=""/>
        <p:cNvGrpSpPr/>
        <p:nvPr/>
      </p:nvGrpSpPr>
      <p:grpSpPr>
        <a:xfrm>
          <a:off x="0" y="0"/>
          <a:ext cx="0" cy="0"/>
          <a:chOff x="0" y="0"/>
          <a:chExt cx="0" cy="0"/>
        </a:xfrm>
      </p:grpSpPr>
      <p:sp>
        <p:nvSpPr>
          <p:cNvPr id="5" name="object 2">
            <a:extLst>
              <a:ext uri="{FF2B5EF4-FFF2-40B4-BE49-F238E27FC236}">
                <a16:creationId xmlns:a16="http://schemas.microsoft.com/office/drawing/2014/main" id="{E52D210C-10C1-4097-BFC9-98B7A2452679}"/>
              </a:ext>
            </a:extLst>
          </p:cNvPr>
          <p:cNvSpPr/>
          <p:nvPr userDrawn="1"/>
        </p:nvSpPr>
        <p:spPr>
          <a:xfrm>
            <a:off x="0" y="6"/>
            <a:ext cx="12192000" cy="6857994"/>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565565"/>
          </a:solidFill>
        </p:spPr>
        <p:txBody>
          <a:bodyPr wrap="square" lIns="0" tIns="0" rIns="0" bIns="0" rtlCol="0"/>
          <a:lstStyle/>
          <a:p>
            <a:endParaRPr sz="1092"/>
          </a:p>
        </p:txBody>
      </p:sp>
      <p:sp>
        <p:nvSpPr>
          <p:cNvPr id="2" name="Text Placeholder 17">
            <a:extLst>
              <a:ext uri="{FF2B5EF4-FFF2-40B4-BE49-F238E27FC236}">
                <a16:creationId xmlns:a16="http://schemas.microsoft.com/office/drawing/2014/main" id="{92135E51-0291-A2ED-1A12-BB9A48EB5F82}"/>
              </a:ext>
            </a:extLst>
          </p:cNvPr>
          <p:cNvSpPr>
            <a:spLocks noGrp="1"/>
          </p:cNvSpPr>
          <p:nvPr>
            <p:ph type="body" sz="quarter" idx="12"/>
          </p:nvPr>
        </p:nvSpPr>
        <p:spPr>
          <a:xfrm>
            <a:off x="6881587" y="3041099"/>
            <a:ext cx="4354446" cy="3188335"/>
          </a:xfrm>
        </p:spPr>
        <p:txBody>
          <a:bodyPr/>
          <a:lstStyle>
            <a:lvl1pPr marL="0" indent="0" algn="ctr">
              <a:buNone/>
              <a:defRPr>
                <a:solidFill>
                  <a:schemeClr val="bg1"/>
                </a:solidFill>
              </a:defRPr>
            </a:lvl1pPr>
            <a:lvl2pPr marL="277246" indent="0" algn="ctr">
              <a:buNone/>
              <a:defRPr>
                <a:solidFill>
                  <a:schemeClr val="bg1"/>
                </a:solidFill>
              </a:defRPr>
            </a:lvl2pPr>
            <a:lvl3pPr marL="554492" indent="0" algn="ctr">
              <a:buNone/>
              <a:defRPr>
                <a:solidFill>
                  <a:schemeClr val="bg1"/>
                </a:solidFill>
              </a:defRPr>
            </a:lvl3pPr>
            <a:lvl4pPr marL="831738" indent="0" algn="ctr">
              <a:buNone/>
              <a:defRPr>
                <a:solidFill>
                  <a:schemeClr val="bg1"/>
                </a:solidFill>
              </a:defRPr>
            </a:lvl4pPr>
            <a:lvl5pPr marL="1108984" indent="0" algn="ctr">
              <a:buNone/>
              <a:defRPr>
                <a:solidFill>
                  <a:schemeClr val="bg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Text Placeholder 17">
            <a:extLst>
              <a:ext uri="{FF2B5EF4-FFF2-40B4-BE49-F238E27FC236}">
                <a16:creationId xmlns:a16="http://schemas.microsoft.com/office/drawing/2014/main" id="{DBADC646-9882-CFB5-9B28-622597A6395F}"/>
              </a:ext>
            </a:extLst>
          </p:cNvPr>
          <p:cNvSpPr>
            <a:spLocks noGrp="1"/>
          </p:cNvSpPr>
          <p:nvPr>
            <p:ph type="body" sz="quarter" idx="13" hasCustomPrompt="1"/>
          </p:nvPr>
        </p:nvSpPr>
        <p:spPr>
          <a:xfrm>
            <a:off x="6881587" y="1303444"/>
            <a:ext cx="4354446" cy="1558681"/>
          </a:xfrm>
        </p:spPr>
        <p:txBody>
          <a:bodyPr anchor="ctr">
            <a:normAutofit/>
          </a:bodyPr>
          <a:lstStyle>
            <a:lvl1pPr marL="0" indent="0" algn="ctr">
              <a:lnSpc>
                <a:spcPct val="90000"/>
              </a:lnSpc>
              <a:buNone/>
              <a:defRPr sz="2668">
                <a:solidFill>
                  <a:srgbClr val="DBF6F4"/>
                </a:solidFill>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TITLE</a:t>
            </a:r>
          </a:p>
        </p:txBody>
      </p:sp>
      <p:pic>
        <p:nvPicPr>
          <p:cNvPr id="7" name="Picture 6">
            <a:extLst>
              <a:ext uri="{FF2B5EF4-FFF2-40B4-BE49-F238E27FC236}">
                <a16:creationId xmlns:a16="http://schemas.microsoft.com/office/drawing/2014/main" id="{8A7EB7EB-90A6-4AD7-83DE-FA13A7BCE1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353508">
            <a:off x="820277" y="705876"/>
            <a:ext cx="5392333" cy="5766133"/>
          </a:xfrm>
          <a:prstGeom prst="rect">
            <a:avLst/>
          </a:prstGeom>
          <a:effectLst>
            <a:outerShdw blurRad="416238" dist="38100" dir="5400000" sx="104000" sy="104000" algn="t" rotWithShape="0">
              <a:prstClr val="black">
                <a:alpha val="12406"/>
              </a:prstClr>
            </a:outerShdw>
          </a:effectLst>
        </p:spPr>
      </p:pic>
      <p:sp>
        <p:nvSpPr>
          <p:cNvPr id="8" name="Text Placeholder 17">
            <a:extLst>
              <a:ext uri="{FF2B5EF4-FFF2-40B4-BE49-F238E27FC236}">
                <a16:creationId xmlns:a16="http://schemas.microsoft.com/office/drawing/2014/main" id="{59C45745-2ECC-8D94-1DB0-3525FBE32081}"/>
              </a:ext>
            </a:extLst>
          </p:cNvPr>
          <p:cNvSpPr>
            <a:spLocks noGrp="1"/>
          </p:cNvSpPr>
          <p:nvPr>
            <p:ph type="body" sz="quarter" idx="14" hasCustomPrompt="1"/>
          </p:nvPr>
        </p:nvSpPr>
        <p:spPr>
          <a:xfrm rot="21370705">
            <a:off x="883523" y="2065995"/>
            <a:ext cx="5181660" cy="2443793"/>
          </a:xfrm>
        </p:spPr>
        <p:txBody>
          <a:bodyPr anchor="ctr">
            <a:normAutofit/>
          </a:bodyPr>
          <a:lstStyle>
            <a:lvl1pPr marL="0" indent="0" algn="ctr">
              <a:lnSpc>
                <a:spcPct val="150000"/>
              </a:lnSpc>
              <a:buNone/>
              <a:defRPr sz="1213" b="0" i="0" spc="364" baseline="0">
                <a:latin typeface="Gabarito Medium" pitchFamily="2" charset="77"/>
              </a:defRPr>
            </a:lvl1pPr>
            <a:lvl2pPr marL="277246" indent="0" algn="ctr">
              <a:buNone/>
              <a:defRPr>
                <a:latin typeface="Meie Script" pitchFamily="2" charset="77"/>
              </a:defRPr>
            </a:lvl2pPr>
            <a:lvl3pPr marL="554492" indent="0" algn="ctr">
              <a:buNone/>
              <a:defRPr>
                <a:latin typeface="Meie Script" pitchFamily="2" charset="77"/>
              </a:defRPr>
            </a:lvl3pPr>
            <a:lvl4pPr marL="831738" indent="0" algn="ctr">
              <a:buNone/>
              <a:defRPr>
                <a:latin typeface="Meie Script" pitchFamily="2" charset="77"/>
              </a:defRPr>
            </a:lvl4pPr>
            <a:lvl5pPr marL="1108984" indent="0" algn="ctr">
              <a:buNone/>
              <a:defRPr>
                <a:latin typeface="Meie Script" pitchFamily="2" charset="77"/>
              </a:defRPr>
            </a:lvl5pPr>
          </a:lstStyle>
          <a:p>
            <a:pPr lvl="0"/>
            <a:r>
              <a:rPr lang="en-GB"/>
              <a:t>CLICK TO EDIT MASTER TITLE</a:t>
            </a:r>
            <a:endParaRPr lang="en-US"/>
          </a:p>
        </p:txBody>
      </p:sp>
      <p:sp>
        <p:nvSpPr>
          <p:cNvPr id="11" name="Text Placeholder 17">
            <a:extLst>
              <a:ext uri="{FF2B5EF4-FFF2-40B4-BE49-F238E27FC236}">
                <a16:creationId xmlns:a16="http://schemas.microsoft.com/office/drawing/2014/main" id="{702D1677-E513-8798-0285-437E448A0C6F}"/>
              </a:ext>
            </a:extLst>
          </p:cNvPr>
          <p:cNvSpPr>
            <a:spLocks noGrp="1"/>
          </p:cNvSpPr>
          <p:nvPr>
            <p:ph type="body" sz="quarter" idx="15" hasCustomPrompt="1"/>
          </p:nvPr>
        </p:nvSpPr>
        <p:spPr>
          <a:xfrm rot="21370705">
            <a:off x="1039393" y="4587273"/>
            <a:ext cx="5181660" cy="666797"/>
          </a:xfrm>
        </p:spPr>
        <p:txBody>
          <a:bodyPr anchor="ctr">
            <a:normAutofit/>
          </a:bodyPr>
          <a:lstStyle>
            <a:lvl1pPr marL="0" indent="0" algn="ctr">
              <a:lnSpc>
                <a:spcPct val="125000"/>
              </a:lnSpc>
              <a:buNone/>
              <a:defRPr sz="1940" b="0" i="0" spc="0" baseline="0">
                <a:latin typeface="Meie Script" pitchFamily="2" charset="77"/>
              </a:defRPr>
            </a:lvl1pPr>
            <a:lvl2pPr marL="277246" indent="0" algn="ctr">
              <a:buNone/>
              <a:defRPr>
                <a:latin typeface="Meie Script" pitchFamily="2" charset="77"/>
              </a:defRPr>
            </a:lvl2pPr>
            <a:lvl3pPr marL="554492" indent="0" algn="ctr">
              <a:buNone/>
              <a:defRPr>
                <a:latin typeface="Meie Script" pitchFamily="2" charset="77"/>
              </a:defRPr>
            </a:lvl3pPr>
            <a:lvl4pPr marL="831738" indent="0" algn="ctr">
              <a:buNone/>
              <a:defRPr>
                <a:latin typeface="Meie Script" pitchFamily="2" charset="77"/>
              </a:defRPr>
            </a:lvl4pPr>
            <a:lvl5pPr marL="1108984" indent="0" algn="ctr">
              <a:buNone/>
              <a:defRPr>
                <a:latin typeface="Meie Script" pitchFamily="2" charset="77"/>
              </a:defRPr>
            </a:lvl5pPr>
          </a:lstStyle>
          <a:p>
            <a:pPr lvl="0"/>
            <a:r>
              <a:rPr lang="en-GB"/>
              <a:t>Click to edit master title</a:t>
            </a:r>
            <a:endParaRPr lang="en-US"/>
          </a:p>
        </p:txBody>
      </p:sp>
      <p:sp>
        <p:nvSpPr>
          <p:cNvPr id="3" name="Text Placeholder 14">
            <a:extLst>
              <a:ext uri="{FF2B5EF4-FFF2-40B4-BE49-F238E27FC236}">
                <a16:creationId xmlns:a16="http://schemas.microsoft.com/office/drawing/2014/main" id="{AB7F7B21-52FF-F315-B42F-9B7D00869178}"/>
              </a:ext>
            </a:extLst>
          </p:cNvPr>
          <p:cNvSpPr>
            <a:spLocks noGrp="1"/>
          </p:cNvSpPr>
          <p:nvPr>
            <p:ph type="body" sz="quarter" idx="18" hasCustomPrompt="1"/>
          </p:nvPr>
        </p:nvSpPr>
        <p:spPr>
          <a:xfrm>
            <a:off x="4272592" y="401203"/>
            <a:ext cx="3646817" cy="162917"/>
          </a:xfrm>
        </p:spPr>
        <p:txBody>
          <a:bodyPr>
            <a:noAutofit/>
          </a:bodyPr>
          <a:lstStyle>
            <a:lvl1pPr marL="0" indent="0" algn="ctr">
              <a:buNone/>
              <a:defRPr sz="637" b="0" i="0" spc="91" baseline="0">
                <a:solidFill>
                  <a:schemeClr val="bg1"/>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4" name="object 7">
            <a:extLst>
              <a:ext uri="{FF2B5EF4-FFF2-40B4-BE49-F238E27FC236}">
                <a16:creationId xmlns:a16="http://schemas.microsoft.com/office/drawing/2014/main" id="{F4DE67DB-4CB0-7A13-7E71-E14BC89C8274}"/>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chemeClr val="bg1"/>
          </a:solidFill>
        </p:spPr>
        <p:txBody>
          <a:bodyPr wrap="square" lIns="0" tIns="0" rIns="0" bIns="0" rtlCol="0"/>
          <a:lstStyle/>
          <a:p>
            <a:endParaRPr sz="1092">
              <a:solidFill>
                <a:srgbClr val="565565"/>
              </a:solidFill>
            </a:endParaRPr>
          </a:p>
        </p:txBody>
      </p:sp>
      <p:pic>
        <p:nvPicPr>
          <p:cNvPr id="10" name="Graphic 9">
            <a:extLst>
              <a:ext uri="{FF2B5EF4-FFF2-40B4-BE49-F238E27FC236}">
                <a16:creationId xmlns:a16="http://schemas.microsoft.com/office/drawing/2014/main" id="{9A8EEEE8-91E5-1620-EF60-1B5B86272F3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1236034" y="27946"/>
            <a:ext cx="913605" cy="740479"/>
          </a:xfrm>
          <a:prstGeom prst="rect">
            <a:avLst/>
          </a:prstGeom>
        </p:spPr>
      </p:pic>
    </p:spTree>
    <p:extLst>
      <p:ext uri="{BB962C8B-B14F-4D97-AF65-F5344CB8AC3E}">
        <p14:creationId xmlns:p14="http://schemas.microsoft.com/office/powerpoint/2010/main" val="23899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D5EE6-0270-5E71-A3F8-94F18A73870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8F38383-DB2B-0ADE-1852-785DD723FF64}"/>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8F5584-F432-9A7B-F80B-7DB5FEBC6331}"/>
              </a:ext>
            </a:extLst>
          </p:cNvPr>
          <p:cNvSpPr>
            <a:spLocks noGrp="1"/>
          </p:cNvSpPr>
          <p:nvPr>
            <p:ph type="dt" sz="half" idx="10"/>
          </p:nvPr>
        </p:nvSpPr>
        <p:spPr/>
        <p:txBody>
          <a:bodyPr/>
          <a:lstStyle/>
          <a:p>
            <a:fld id="{AD25BF7D-547C-40D2-A223-C70E95EA9556}" type="datetimeFigureOut">
              <a:rPr lang="en-GB" smtClean="0"/>
              <a:t>18/08/2025</a:t>
            </a:fld>
            <a:endParaRPr lang="en-GB"/>
          </a:p>
        </p:txBody>
      </p:sp>
      <p:sp>
        <p:nvSpPr>
          <p:cNvPr id="5" name="Footer Placeholder 4">
            <a:extLst>
              <a:ext uri="{FF2B5EF4-FFF2-40B4-BE49-F238E27FC236}">
                <a16:creationId xmlns:a16="http://schemas.microsoft.com/office/drawing/2014/main" id="{09C4407B-7A4D-93C6-3FE5-BFE3714930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9E978E-8B24-1838-4F40-AEFAFECBA9F2}"/>
              </a:ext>
            </a:extLst>
          </p:cNvPr>
          <p:cNvSpPr>
            <a:spLocks noGrp="1"/>
          </p:cNvSpPr>
          <p:nvPr>
            <p:ph type="sldNum" sz="quarter" idx="12"/>
          </p:nvPr>
        </p:nvSpPr>
        <p:spPr/>
        <p:txBody>
          <a:bodyPr/>
          <a:lstStyle/>
          <a:p>
            <a:fld id="{3C4CFBF7-6DA3-41FC-973C-F4A85B2B951F}" type="slidenum">
              <a:rPr lang="en-GB" smtClean="0"/>
              <a:t>‹#›</a:t>
            </a:fld>
            <a:endParaRPr lang="en-GB"/>
          </a:p>
        </p:txBody>
      </p:sp>
    </p:spTree>
    <p:extLst>
      <p:ext uri="{BB962C8B-B14F-4D97-AF65-F5344CB8AC3E}">
        <p14:creationId xmlns:p14="http://schemas.microsoft.com/office/powerpoint/2010/main" val="17012714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A_ M&amp;E dark thistle plus corner logo Green">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F61F5D10-602E-D7F8-03B7-90B4980842D7}"/>
              </a:ext>
            </a:extLst>
          </p:cNvPr>
          <p:cNvSpPr/>
          <p:nvPr userDrawn="1"/>
        </p:nvSpPr>
        <p:spPr>
          <a:xfrm>
            <a:off x="0" y="6"/>
            <a:ext cx="12192000" cy="6857994"/>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ECEDDB"/>
          </a:solidFill>
        </p:spPr>
        <p:txBody>
          <a:bodyPr wrap="square" lIns="0" tIns="0" rIns="0" bIns="0" rtlCol="0"/>
          <a:lstStyle/>
          <a:p>
            <a:endParaRPr sz="1092"/>
          </a:p>
        </p:txBody>
      </p:sp>
      <p:pic>
        <p:nvPicPr>
          <p:cNvPr id="13" name="Picture 12">
            <a:extLst>
              <a:ext uri="{FF2B5EF4-FFF2-40B4-BE49-F238E27FC236}">
                <a16:creationId xmlns:a16="http://schemas.microsoft.com/office/drawing/2014/main" id="{6B5428B8-3483-AE77-E0AF-BFECF4BE3A16}"/>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2796404" y="1661240"/>
            <a:ext cx="6877846" cy="4170563"/>
          </a:xfrm>
          <a:prstGeom prst="rect">
            <a:avLst/>
          </a:prstGeom>
        </p:spPr>
      </p:pic>
      <p:sp>
        <p:nvSpPr>
          <p:cNvPr id="3" name="Text Placeholder 14">
            <a:extLst>
              <a:ext uri="{FF2B5EF4-FFF2-40B4-BE49-F238E27FC236}">
                <a16:creationId xmlns:a16="http://schemas.microsoft.com/office/drawing/2014/main" id="{D5BBE152-02BB-144F-EF1B-440A186764E7}"/>
              </a:ext>
            </a:extLst>
          </p:cNvPr>
          <p:cNvSpPr>
            <a:spLocks noGrp="1"/>
          </p:cNvSpPr>
          <p:nvPr>
            <p:ph type="body" sz="quarter" idx="11" hasCustomPrompt="1"/>
          </p:nvPr>
        </p:nvSpPr>
        <p:spPr>
          <a:xfrm>
            <a:off x="4272592" y="401203"/>
            <a:ext cx="3646817" cy="162917"/>
          </a:xfrm>
        </p:spPr>
        <p:txBody>
          <a:bodyPr>
            <a:noAutofit/>
          </a:bodyPr>
          <a:lstStyle>
            <a:lvl1pPr marL="0" indent="0" algn="ctr">
              <a:buNone/>
              <a:defRPr sz="637" b="0" i="0" spc="91" baseline="0">
                <a:solidFill>
                  <a:srgbClr val="565565"/>
                </a:solidFill>
                <a:latin typeface="Gabarito SemiBold" pitchFamily="2" charset="77"/>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sp>
        <p:nvSpPr>
          <p:cNvPr id="5" name="object 7">
            <a:extLst>
              <a:ext uri="{FF2B5EF4-FFF2-40B4-BE49-F238E27FC236}">
                <a16:creationId xmlns:a16="http://schemas.microsoft.com/office/drawing/2014/main" id="{C3BFFF19-506C-9FAD-98B1-9B946D92046D}"/>
              </a:ext>
            </a:extLst>
          </p:cNvPr>
          <p:cNvSpPr/>
          <p:nvPr userDrawn="1"/>
        </p:nvSpPr>
        <p:spPr>
          <a:xfrm>
            <a:off x="6014464" y="194458"/>
            <a:ext cx="163074" cy="159381"/>
          </a:xfrm>
          <a:custGeom>
            <a:avLst/>
            <a:gdLst/>
            <a:ahLst/>
            <a:cxnLst/>
            <a:rect l="l" t="t" r="r" b="b"/>
            <a:pathLst>
              <a:path w="393700" h="384809">
                <a:moveTo>
                  <a:pt x="6450" y="0"/>
                </a:moveTo>
                <a:lnTo>
                  <a:pt x="3361" y="0"/>
                </a:lnTo>
                <a:lnTo>
                  <a:pt x="670" y="2540"/>
                </a:lnTo>
                <a:lnTo>
                  <a:pt x="0" y="2540"/>
                </a:lnTo>
                <a:lnTo>
                  <a:pt x="0" y="3810"/>
                </a:lnTo>
                <a:lnTo>
                  <a:pt x="3826" y="10160"/>
                </a:lnTo>
                <a:lnTo>
                  <a:pt x="15305" y="21590"/>
                </a:lnTo>
                <a:lnTo>
                  <a:pt x="34438" y="39370"/>
                </a:lnTo>
                <a:lnTo>
                  <a:pt x="106033" y="101600"/>
                </a:lnTo>
                <a:lnTo>
                  <a:pt x="127307" y="121920"/>
                </a:lnTo>
                <a:lnTo>
                  <a:pt x="147827" y="142240"/>
                </a:lnTo>
                <a:lnTo>
                  <a:pt x="156612" y="151130"/>
                </a:lnTo>
                <a:lnTo>
                  <a:pt x="164840" y="158750"/>
                </a:lnTo>
                <a:lnTo>
                  <a:pt x="172515" y="167640"/>
                </a:lnTo>
                <a:lnTo>
                  <a:pt x="179638" y="175260"/>
                </a:lnTo>
                <a:lnTo>
                  <a:pt x="178497" y="176530"/>
                </a:lnTo>
                <a:lnTo>
                  <a:pt x="173931" y="182880"/>
                </a:lnTo>
                <a:lnTo>
                  <a:pt x="172801" y="185420"/>
                </a:lnTo>
                <a:lnTo>
                  <a:pt x="172801" y="190500"/>
                </a:lnTo>
                <a:lnTo>
                  <a:pt x="173732" y="193040"/>
                </a:lnTo>
                <a:lnTo>
                  <a:pt x="175617" y="195580"/>
                </a:lnTo>
                <a:lnTo>
                  <a:pt x="178036" y="198120"/>
                </a:lnTo>
                <a:lnTo>
                  <a:pt x="179376" y="200660"/>
                </a:lnTo>
                <a:lnTo>
                  <a:pt x="179638" y="200660"/>
                </a:lnTo>
                <a:lnTo>
                  <a:pt x="164159" y="219710"/>
                </a:lnTo>
                <a:lnTo>
                  <a:pt x="145508" y="240030"/>
                </a:lnTo>
                <a:lnTo>
                  <a:pt x="123684" y="264160"/>
                </a:lnTo>
                <a:lnTo>
                  <a:pt x="98688" y="289560"/>
                </a:lnTo>
                <a:lnTo>
                  <a:pt x="70161" y="320040"/>
                </a:lnTo>
                <a:lnTo>
                  <a:pt x="46621" y="344170"/>
                </a:lnTo>
                <a:lnTo>
                  <a:pt x="28068" y="364490"/>
                </a:lnTo>
                <a:lnTo>
                  <a:pt x="14502" y="378460"/>
                </a:lnTo>
                <a:lnTo>
                  <a:pt x="15308" y="383540"/>
                </a:lnTo>
                <a:lnTo>
                  <a:pt x="16920" y="384810"/>
                </a:lnTo>
                <a:lnTo>
                  <a:pt x="19339" y="384810"/>
                </a:lnTo>
                <a:lnTo>
                  <a:pt x="23943" y="382270"/>
                </a:lnTo>
                <a:lnTo>
                  <a:pt x="34943" y="370840"/>
                </a:lnTo>
                <a:lnTo>
                  <a:pt x="52340" y="353060"/>
                </a:lnTo>
                <a:lnTo>
                  <a:pt x="76133" y="327660"/>
                </a:lnTo>
                <a:lnTo>
                  <a:pt x="85416" y="318770"/>
                </a:lnTo>
                <a:lnTo>
                  <a:pt x="157094" y="241300"/>
                </a:lnTo>
                <a:lnTo>
                  <a:pt x="169853" y="227330"/>
                </a:lnTo>
                <a:lnTo>
                  <a:pt x="179544" y="217170"/>
                </a:lnTo>
                <a:lnTo>
                  <a:pt x="186164" y="212090"/>
                </a:lnTo>
                <a:lnTo>
                  <a:pt x="189711" y="209550"/>
                </a:lnTo>
                <a:lnTo>
                  <a:pt x="205951" y="209550"/>
                </a:lnTo>
                <a:lnTo>
                  <a:pt x="207438" y="208280"/>
                </a:lnTo>
                <a:lnTo>
                  <a:pt x="223978" y="208280"/>
                </a:lnTo>
                <a:lnTo>
                  <a:pt x="220851" y="204470"/>
                </a:lnTo>
                <a:lnTo>
                  <a:pt x="219113" y="200660"/>
                </a:lnTo>
                <a:lnTo>
                  <a:pt x="220317" y="198120"/>
                </a:lnTo>
                <a:lnTo>
                  <a:pt x="225155" y="194310"/>
                </a:lnTo>
                <a:lnTo>
                  <a:pt x="226370" y="193040"/>
                </a:lnTo>
                <a:lnTo>
                  <a:pt x="226370" y="190500"/>
                </a:lnTo>
                <a:lnTo>
                  <a:pt x="224883" y="187960"/>
                </a:lnTo>
                <a:lnTo>
                  <a:pt x="221940" y="184150"/>
                </a:lnTo>
                <a:lnTo>
                  <a:pt x="218977" y="181610"/>
                </a:lnTo>
                <a:lnTo>
                  <a:pt x="217501" y="179070"/>
                </a:lnTo>
                <a:lnTo>
                  <a:pt x="217501" y="177800"/>
                </a:lnTo>
                <a:lnTo>
                  <a:pt x="226273" y="167640"/>
                </a:lnTo>
                <a:lnTo>
                  <a:pt x="188905" y="167640"/>
                </a:lnTo>
                <a:lnTo>
                  <a:pt x="184676" y="163830"/>
                </a:lnTo>
                <a:lnTo>
                  <a:pt x="175210" y="156210"/>
                </a:lnTo>
                <a:lnTo>
                  <a:pt x="140571" y="123190"/>
                </a:lnTo>
                <a:lnTo>
                  <a:pt x="72804" y="59690"/>
                </a:lnTo>
                <a:lnTo>
                  <a:pt x="39451" y="29210"/>
                </a:lnTo>
                <a:lnTo>
                  <a:pt x="6450" y="0"/>
                </a:lnTo>
                <a:close/>
              </a:path>
              <a:path w="393700" h="384809">
                <a:moveTo>
                  <a:pt x="223978" y="208280"/>
                </a:moveTo>
                <a:lnTo>
                  <a:pt x="208244" y="208280"/>
                </a:lnTo>
                <a:lnTo>
                  <a:pt x="213351" y="212090"/>
                </a:lnTo>
                <a:lnTo>
                  <a:pt x="225860" y="223520"/>
                </a:lnTo>
                <a:lnTo>
                  <a:pt x="245773" y="242570"/>
                </a:lnTo>
                <a:lnTo>
                  <a:pt x="273091" y="270510"/>
                </a:lnTo>
                <a:lnTo>
                  <a:pt x="321374" y="318770"/>
                </a:lnTo>
                <a:lnTo>
                  <a:pt x="356264" y="353060"/>
                </a:lnTo>
                <a:lnTo>
                  <a:pt x="377760" y="373380"/>
                </a:lnTo>
                <a:lnTo>
                  <a:pt x="385862" y="379730"/>
                </a:lnTo>
                <a:lnTo>
                  <a:pt x="390700" y="379730"/>
                </a:lnTo>
                <a:lnTo>
                  <a:pt x="393118" y="378460"/>
                </a:lnTo>
                <a:lnTo>
                  <a:pt x="393118" y="373380"/>
                </a:lnTo>
                <a:lnTo>
                  <a:pt x="391430" y="368300"/>
                </a:lnTo>
                <a:lnTo>
                  <a:pt x="386367" y="361950"/>
                </a:lnTo>
                <a:lnTo>
                  <a:pt x="377931" y="353060"/>
                </a:lnTo>
                <a:lnTo>
                  <a:pt x="366124" y="342900"/>
                </a:lnTo>
                <a:lnTo>
                  <a:pt x="331792" y="312420"/>
                </a:lnTo>
                <a:lnTo>
                  <a:pt x="319081" y="299720"/>
                </a:lnTo>
                <a:lnTo>
                  <a:pt x="309341" y="290830"/>
                </a:lnTo>
                <a:lnTo>
                  <a:pt x="297429" y="278130"/>
                </a:lnTo>
                <a:lnTo>
                  <a:pt x="266217" y="247650"/>
                </a:lnTo>
                <a:lnTo>
                  <a:pt x="234751" y="219710"/>
                </a:lnTo>
                <a:lnTo>
                  <a:pt x="226063" y="210820"/>
                </a:lnTo>
                <a:lnTo>
                  <a:pt x="223978" y="208280"/>
                </a:lnTo>
                <a:close/>
              </a:path>
              <a:path w="393700" h="384809">
                <a:moveTo>
                  <a:pt x="160445" y="311150"/>
                </a:moveTo>
                <a:lnTo>
                  <a:pt x="155607" y="311150"/>
                </a:lnTo>
                <a:lnTo>
                  <a:pt x="152990" y="314960"/>
                </a:lnTo>
                <a:lnTo>
                  <a:pt x="147890" y="326390"/>
                </a:lnTo>
                <a:lnTo>
                  <a:pt x="146613" y="332740"/>
                </a:lnTo>
                <a:lnTo>
                  <a:pt x="146613" y="346710"/>
                </a:lnTo>
                <a:lnTo>
                  <a:pt x="148623" y="350520"/>
                </a:lnTo>
                <a:lnTo>
                  <a:pt x="154801" y="350520"/>
                </a:lnTo>
                <a:lnTo>
                  <a:pt x="157827" y="346710"/>
                </a:lnTo>
                <a:lnTo>
                  <a:pt x="165607" y="332740"/>
                </a:lnTo>
                <a:lnTo>
                  <a:pt x="167565" y="327660"/>
                </a:lnTo>
                <a:lnTo>
                  <a:pt x="167565" y="321310"/>
                </a:lnTo>
                <a:lnTo>
                  <a:pt x="166549" y="318770"/>
                </a:lnTo>
                <a:lnTo>
                  <a:pt x="162529" y="313690"/>
                </a:lnTo>
                <a:lnTo>
                  <a:pt x="160445" y="311150"/>
                </a:lnTo>
                <a:close/>
              </a:path>
              <a:path w="393700" h="384809">
                <a:moveTo>
                  <a:pt x="242882" y="313690"/>
                </a:moveTo>
                <a:lnTo>
                  <a:pt x="238851" y="313690"/>
                </a:lnTo>
                <a:lnTo>
                  <a:pt x="236840" y="317500"/>
                </a:lnTo>
                <a:lnTo>
                  <a:pt x="236840" y="331470"/>
                </a:lnTo>
                <a:lnTo>
                  <a:pt x="238045" y="335280"/>
                </a:lnTo>
                <a:lnTo>
                  <a:pt x="242882" y="344170"/>
                </a:lnTo>
                <a:lnTo>
                  <a:pt x="245563" y="345440"/>
                </a:lnTo>
                <a:lnTo>
                  <a:pt x="252809" y="345440"/>
                </a:lnTo>
                <a:lnTo>
                  <a:pt x="255636" y="342900"/>
                </a:lnTo>
                <a:lnTo>
                  <a:pt x="256976" y="336550"/>
                </a:lnTo>
                <a:lnTo>
                  <a:pt x="253378" y="326390"/>
                </a:lnTo>
                <a:lnTo>
                  <a:pt x="249827" y="320040"/>
                </a:lnTo>
                <a:lnTo>
                  <a:pt x="246327" y="314960"/>
                </a:lnTo>
                <a:lnTo>
                  <a:pt x="242882" y="313690"/>
                </a:lnTo>
                <a:close/>
              </a:path>
              <a:path w="393700" h="384809">
                <a:moveTo>
                  <a:pt x="193264" y="300990"/>
                </a:moveTo>
                <a:lnTo>
                  <a:pt x="155880" y="300990"/>
                </a:lnTo>
                <a:lnTo>
                  <a:pt x="163932" y="302260"/>
                </a:lnTo>
                <a:lnTo>
                  <a:pt x="171450" y="304800"/>
                </a:lnTo>
                <a:lnTo>
                  <a:pt x="185418" y="316230"/>
                </a:lnTo>
                <a:lnTo>
                  <a:pt x="188632" y="320040"/>
                </a:lnTo>
                <a:lnTo>
                  <a:pt x="189177" y="320040"/>
                </a:lnTo>
                <a:lnTo>
                  <a:pt x="190381" y="316230"/>
                </a:lnTo>
                <a:lnTo>
                  <a:pt x="193072" y="303530"/>
                </a:lnTo>
                <a:lnTo>
                  <a:pt x="193168" y="302260"/>
                </a:lnTo>
                <a:lnTo>
                  <a:pt x="193264" y="300990"/>
                </a:lnTo>
                <a:close/>
              </a:path>
              <a:path w="393700" h="384809">
                <a:moveTo>
                  <a:pt x="211459" y="234950"/>
                </a:moveTo>
                <a:lnTo>
                  <a:pt x="205019" y="234950"/>
                </a:lnTo>
                <a:lnTo>
                  <a:pt x="203407" y="236220"/>
                </a:lnTo>
                <a:lnTo>
                  <a:pt x="203407" y="243840"/>
                </a:lnTo>
                <a:lnTo>
                  <a:pt x="204611" y="251460"/>
                </a:lnTo>
                <a:lnTo>
                  <a:pt x="207030" y="264160"/>
                </a:lnTo>
                <a:lnTo>
                  <a:pt x="208618" y="274320"/>
                </a:lnTo>
                <a:lnTo>
                  <a:pt x="209754" y="283210"/>
                </a:lnTo>
                <a:lnTo>
                  <a:pt x="210095" y="288290"/>
                </a:lnTo>
                <a:lnTo>
                  <a:pt x="210180" y="289560"/>
                </a:lnTo>
                <a:lnTo>
                  <a:pt x="210265" y="290830"/>
                </a:lnTo>
                <a:lnTo>
                  <a:pt x="210350" y="292100"/>
                </a:lnTo>
                <a:lnTo>
                  <a:pt x="210468" y="294640"/>
                </a:lnTo>
                <a:lnTo>
                  <a:pt x="210566" y="298450"/>
                </a:lnTo>
                <a:lnTo>
                  <a:pt x="210663" y="302260"/>
                </a:lnTo>
                <a:lnTo>
                  <a:pt x="212810" y="308610"/>
                </a:lnTo>
                <a:lnTo>
                  <a:pt x="214810" y="312420"/>
                </a:lnTo>
                <a:lnTo>
                  <a:pt x="217228" y="312420"/>
                </a:lnTo>
                <a:lnTo>
                  <a:pt x="227574" y="300990"/>
                </a:lnTo>
                <a:lnTo>
                  <a:pt x="232139" y="299720"/>
                </a:lnTo>
                <a:lnTo>
                  <a:pt x="259803" y="299720"/>
                </a:lnTo>
                <a:lnTo>
                  <a:pt x="259803" y="295910"/>
                </a:lnTo>
                <a:lnTo>
                  <a:pt x="249730" y="284480"/>
                </a:lnTo>
                <a:lnTo>
                  <a:pt x="243361" y="276860"/>
                </a:lnTo>
                <a:lnTo>
                  <a:pt x="237949" y="270510"/>
                </a:lnTo>
                <a:lnTo>
                  <a:pt x="233493" y="264160"/>
                </a:lnTo>
                <a:lnTo>
                  <a:pt x="229992" y="260350"/>
                </a:lnTo>
                <a:lnTo>
                  <a:pt x="225961" y="254000"/>
                </a:lnTo>
                <a:lnTo>
                  <a:pt x="222139" y="247650"/>
                </a:lnTo>
                <a:lnTo>
                  <a:pt x="214883" y="237490"/>
                </a:lnTo>
                <a:lnTo>
                  <a:pt x="211459" y="234950"/>
                </a:lnTo>
                <a:close/>
              </a:path>
              <a:path w="393700" h="384809">
                <a:moveTo>
                  <a:pt x="186622" y="238760"/>
                </a:moveTo>
                <a:lnTo>
                  <a:pt x="181795" y="238760"/>
                </a:lnTo>
                <a:lnTo>
                  <a:pt x="177628" y="242570"/>
                </a:lnTo>
                <a:lnTo>
                  <a:pt x="171984" y="251460"/>
                </a:lnTo>
                <a:lnTo>
                  <a:pt x="165969" y="260350"/>
                </a:lnTo>
                <a:lnTo>
                  <a:pt x="161212" y="266700"/>
                </a:lnTo>
                <a:lnTo>
                  <a:pt x="157716" y="271780"/>
                </a:lnTo>
                <a:lnTo>
                  <a:pt x="155482" y="274320"/>
                </a:lnTo>
                <a:lnTo>
                  <a:pt x="151712" y="278130"/>
                </a:lnTo>
                <a:lnTo>
                  <a:pt x="139765" y="288290"/>
                </a:lnTo>
                <a:lnTo>
                  <a:pt x="137754" y="292100"/>
                </a:lnTo>
                <a:lnTo>
                  <a:pt x="137754" y="300990"/>
                </a:lnTo>
                <a:lnTo>
                  <a:pt x="139367" y="302260"/>
                </a:lnTo>
                <a:lnTo>
                  <a:pt x="150508" y="302260"/>
                </a:lnTo>
                <a:lnTo>
                  <a:pt x="155880" y="300990"/>
                </a:lnTo>
                <a:lnTo>
                  <a:pt x="193264" y="300990"/>
                </a:lnTo>
                <a:lnTo>
                  <a:pt x="193647" y="295910"/>
                </a:lnTo>
                <a:lnTo>
                  <a:pt x="193540" y="276860"/>
                </a:lnTo>
                <a:lnTo>
                  <a:pt x="192935" y="267970"/>
                </a:lnTo>
                <a:lnTo>
                  <a:pt x="191927" y="259080"/>
                </a:lnTo>
                <a:lnTo>
                  <a:pt x="190517" y="252730"/>
                </a:lnTo>
                <a:lnTo>
                  <a:pt x="188632" y="243840"/>
                </a:lnTo>
                <a:lnTo>
                  <a:pt x="186622" y="238760"/>
                </a:lnTo>
                <a:close/>
              </a:path>
              <a:path w="393700" h="384809">
                <a:moveTo>
                  <a:pt x="259803" y="299720"/>
                </a:moveTo>
                <a:lnTo>
                  <a:pt x="246505" y="299720"/>
                </a:lnTo>
                <a:lnTo>
                  <a:pt x="252945" y="302260"/>
                </a:lnTo>
                <a:lnTo>
                  <a:pt x="257918" y="302260"/>
                </a:lnTo>
                <a:lnTo>
                  <a:pt x="259803" y="300990"/>
                </a:lnTo>
                <a:lnTo>
                  <a:pt x="259803" y="299720"/>
                </a:lnTo>
                <a:close/>
              </a:path>
              <a:path w="393700" h="384809">
                <a:moveTo>
                  <a:pt x="162330" y="193040"/>
                </a:moveTo>
                <a:lnTo>
                  <a:pt x="138561" y="193040"/>
                </a:lnTo>
                <a:lnTo>
                  <a:pt x="122450" y="194310"/>
                </a:lnTo>
                <a:lnTo>
                  <a:pt x="102311" y="196850"/>
                </a:lnTo>
                <a:lnTo>
                  <a:pt x="89149" y="198120"/>
                </a:lnTo>
                <a:lnTo>
                  <a:pt x="81369" y="198120"/>
                </a:lnTo>
                <a:lnTo>
                  <a:pt x="76259" y="199390"/>
                </a:lnTo>
                <a:lnTo>
                  <a:pt x="73715" y="201930"/>
                </a:lnTo>
                <a:lnTo>
                  <a:pt x="73715" y="208280"/>
                </a:lnTo>
                <a:lnTo>
                  <a:pt x="76594" y="213360"/>
                </a:lnTo>
                <a:lnTo>
                  <a:pt x="88143" y="224790"/>
                </a:lnTo>
                <a:lnTo>
                  <a:pt x="91033" y="229870"/>
                </a:lnTo>
                <a:lnTo>
                  <a:pt x="91033" y="236220"/>
                </a:lnTo>
                <a:lnTo>
                  <a:pt x="90363" y="238760"/>
                </a:lnTo>
                <a:lnTo>
                  <a:pt x="87672" y="246380"/>
                </a:lnTo>
                <a:lnTo>
                  <a:pt x="87002" y="250190"/>
                </a:lnTo>
                <a:lnTo>
                  <a:pt x="87002" y="254000"/>
                </a:lnTo>
                <a:lnTo>
                  <a:pt x="88342" y="255270"/>
                </a:lnTo>
                <a:lnTo>
                  <a:pt x="91033" y="255270"/>
                </a:lnTo>
                <a:lnTo>
                  <a:pt x="95386" y="254000"/>
                </a:lnTo>
                <a:lnTo>
                  <a:pt x="103214" y="248920"/>
                </a:lnTo>
                <a:lnTo>
                  <a:pt x="114516" y="241300"/>
                </a:lnTo>
                <a:lnTo>
                  <a:pt x="129294" y="228600"/>
                </a:lnTo>
                <a:lnTo>
                  <a:pt x="143746" y="217170"/>
                </a:lnTo>
                <a:lnTo>
                  <a:pt x="154069" y="207010"/>
                </a:lnTo>
                <a:lnTo>
                  <a:pt x="160264" y="200660"/>
                </a:lnTo>
                <a:lnTo>
                  <a:pt x="162330" y="195580"/>
                </a:lnTo>
                <a:lnTo>
                  <a:pt x="162330" y="193040"/>
                </a:lnTo>
                <a:close/>
              </a:path>
              <a:path w="393700" h="384809">
                <a:moveTo>
                  <a:pt x="269059" y="194310"/>
                </a:moveTo>
                <a:lnTo>
                  <a:pt x="253217" y="194310"/>
                </a:lnTo>
                <a:lnTo>
                  <a:pt x="247311" y="198120"/>
                </a:lnTo>
                <a:lnTo>
                  <a:pt x="247311" y="205740"/>
                </a:lnTo>
                <a:lnTo>
                  <a:pt x="249730" y="209550"/>
                </a:lnTo>
                <a:lnTo>
                  <a:pt x="254557" y="213360"/>
                </a:lnTo>
                <a:lnTo>
                  <a:pt x="256242" y="214630"/>
                </a:lnTo>
                <a:lnTo>
                  <a:pt x="260495" y="217170"/>
                </a:lnTo>
                <a:lnTo>
                  <a:pt x="267319" y="222250"/>
                </a:lnTo>
                <a:lnTo>
                  <a:pt x="276714" y="229870"/>
                </a:lnTo>
                <a:lnTo>
                  <a:pt x="290459" y="240030"/>
                </a:lnTo>
                <a:lnTo>
                  <a:pt x="301082" y="246380"/>
                </a:lnTo>
                <a:lnTo>
                  <a:pt x="308584" y="250190"/>
                </a:lnTo>
                <a:lnTo>
                  <a:pt x="312964" y="252730"/>
                </a:lnTo>
                <a:lnTo>
                  <a:pt x="316995" y="252730"/>
                </a:lnTo>
                <a:lnTo>
                  <a:pt x="319005" y="250190"/>
                </a:lnTo>
                <a:lnTo>
                  <a:pt x="319005" y="245110"/>
                </a:lnTo>
                <a:lnTo>
                  <a:pt x="317864" y="241300"/>
                </a:lnTo>
                <a:lnTo>
                  <a:pt x="313299" y="232410"/>
                </a:lnTo>
                <a:lnTo>
                  <a:pt x="312158" y="229870"/>
                </a:lnTo>
                <a:lnTo>
                  <a:pt x="312158" y="227330"/>
                </a:lnTo>
                <a:lnTo>
                  <a:pt x="314712" y="222250"/>
                </a:lnTo>
                <a:lnTo>
                  <a:pt x="324911" y="209550"/>
                </a:lnTo>
                <a:lnTo>
                  <a:pt x="327466" y="204470"/>
                </a:lnTo>
                <a:lnTo>
                  <a:pt x="327466" y="198120"/>
                </a:lnTo>
                <a:lnTo>
                  <a:pt x="293561" y="198120"/>
                </a:lnTo>
                <a:lnTo>
                  <a:pt x="275572" y="195580"/>
                </a:lnTo>
                <a:lnTo>
                  <a:pt x="269059" y="194310"/>
                </a:lnTo>
                <a:close/>
              </a:path>
              <a:path w="393700" h="384809">
                <a:moveTo>
                  <a:pt x="76929" y="224790"/>
                </a:moveTo>
                <a:lnTo>
                  <a:pt x="69683" y="224790"/>
                </a:lnTo>
                <a:lnTo>
                  <a:pt x="55233" y="226060"/>
                </a:lnTo>
                <a:lnTo>
                  <a:pt x="44913" y="228600"/>
                </a:lnTo>
                <a:lnTo>
                  <a:pt x="38722" y="232410"/>
                </a:lnTo>
                <a:lnTo>
                  <a:pt x="36658" y="237490"/>
                </a:lnTo>
                <a:lnTo>
                  <a:pt x="36658" y="240030"/>
                </a:lnTo>
                <a:lnTo>
                  <a:pt x="38532" y="242570"/>
                </a:lnTo>
                <a:lnTo>
                  <a:pt x="46050" y="247650"/>
                </a:lnTo>
                <a:lnTo>
                  <a:pt x="49401" y="248920"/>
                </a:lnTo>
                <a:lnTo>
                  <a:pt x="60417" y="248920"/>
                </a:lnTo>
                <a:lnTo>
                  <a:pt x="67128" y="246380"/>
                </a:lnTo>
                <a:lnTo>
                  <a:pt x="77871" y="240030"/>
                </a:lnTo>
                <a:lnTo>
                  <a:pt x="80562" y="234950"/>
                </a:lnTo>
                <a:lnTo>
                  <a:pt x="80562" y="226060"/>
                </a:lnTo>
                <a:lnTo>
                  <a:pt x="76929" y="224790"/>
                </a:lnTo>
                <a:close/>
              </a:path>
              <a:path w="393700" h="384809">
                <a:moveTo>
                  <a:pt x="355517" y="219710"/>
                </a:moveTo>
                <a:lnTo>
                  <a:pt x="342900" y="219710"/>
                </a:lnTo>
                <a:lnTo>
                  <a:pt x="335382" y="222250"/>
                </a:lnTo>
                <a:lnTo>
                  <a:pt x="324639" y="226060"/>
                </a:lnTo>
                <a:lnTo>
                  <a:pt x="324639" y="229870"/>
                </a:lnTo>
                <a:lnTo>
                  <a:pt x="333226" y="233680"/>
                </a:lnTo>
                <a:lnTo>
                  <a:pt x="340454" y="236220"/>
                </a:lnTo>
                <a:lnTo>
                  <a:pt x="346321" y="238760"/>
                </a:lnTo>
                <a:lnTo>
                  <a:pt x="357800" y="238760"/>
                </a:lnTo>
                <a:lnTo>
                  <a:pt x="361297" y="236220"/>
                </a:lnTo>
                <a:lnTo>
                  <a:pt x="361297" y="227330"/>
                </a:lnTo>
                <a:lnTo>
                  <a:pt x="360219" y="222250"/>
                </a:lnTo>
                <a:lnTo>
                  <a:pt x="355517" y="219710"/>
                </a:lnTo>
                <a:close/>
              </a:path>
              <a:path w="393700" h="384809">
                <a:moveTo>
                  <a:pt x="205951" y="209550"/>
                </a:moveTo>
                <a:lnTo>
                  <a:pt x="190517" y="209550"/>
                </a:lnTo>
                <a:lnTo>
                  <a:pt x="191784" y="210820"/>
                </a:lnTo>
                <a:lnTo>
                  <a:pt x="195282" y="213360"/>
                </a:lnTo>
                <a:lnTo>
                  <a:pt x="196695" y="214630"/>
                </a:lnTo>
                <a:lnTo>
                  <a:pt x="199648" y="214630"/>
                </a:lnTo>
                <a:lnTo>
                  <a:pt x="201658" y="213360"/>
                </a:lnTo>
                <a:lnTo>
                  <a:pt x="205951" y="209550"/>
                </a:lnTo>
                <a:close/>
              </a:path>
              <a:path w="393700" h="384809">
                <a:moveTo>
                  <a:pt x="323571" y="196850"/>
                </a:moveTo>
                <a:lnTo>
                  <a:pt x="312356" y="196850"/>
                </a:lnTo>
                <a:lnTo>
                  <a:pt x="308336" y="198120"/>
                </a:lnTo>
                <a:lnTo>
                  <a:pt x="327466" y="198120"/>
                </a:lnTo>
                <a:lnTo>
                  <a:pt x="323571" y="196850"/>
                </a:lnTo>
                <a:close/>
              </a:path>
              <a:path w="393700" h="384809">
                <a:moveTo>
                  <a:pt x="92635" y="125730"/>
                </a:moveTo>
                <a:lnTo>
                  <a:pt x="88342" y="125730"/>
                </a:lnTo>
                <a:lnTo>
                  <a:pt x="86196" y="128270"/>
                </a:lnTo>
                <a:lnTo>
                  <a:pt x="86196" y="135890"/>
                </a:lnTo>
                <a:lnTo>
                  <a:pt x="86740" y="138430"/>
                </a:lnTo>
                <a:lnTo>
                  <a:pt x="88876" y="143510"/>
                </a:lnTo>
                <a:lnTo>
                  <a:pt x="89421" y="146050"/>
                </a:lnTo>
                <a:lnTo>
                  <a:pt x="89421" y="153670"/>
                </a:lnTo>
                <a:lnTo>
                  <a:pt x="86332" y="160020"/>
                </a:lnTo>
                <a:lnTo>
                  <a:pt x="73976" y="173990"/>
                </a:lnTo>
                <a:lnTo>
                  <a:pt x="70898" y="177800"/>
                </a:lnTo>
                <a:lnTo>
                  <a:pt x="72961" y="180340"/>
                </a:lnTo>
                <a:lnTo>
                  <a:pt x="79153" y="182880"/>
                </a:lnTo>
                <a:lnTo>
                  <a:pt x="89473" y="184150"/>
                </a:lnTo>
                <a:lnTo>
                  <a:pt x="127761" y="184150"/>
                </a:lnTo>
                <a:lnTo>
                  <a:pt x="145307" y="182880"/>
                </a:lnTo>
                <a:lnTo>
                  <a:pt x="156558" y="181610"/>
                </a:lnTo>
                <a:lnTo>
                  <a:pt x="161513" y="179070"/>
                </a:lnTo>
                <a:lnTo>
                  <a:pt x="134250" y="156210"/>
                </a:lnTo>
                <a:lnTo>
                  <a:pt x="113685" y="139700"/>
                </a:lnTo>
                <a:lnTo>
                  <a:pt x="99814" y="129540"/>
                </a:lnTo>
                <a:lnTo>
                  <a:pt x="92635" y="125730"/>
                </a:lnTo>
                <a:close/>
              </a:path>
              <a:path w="393700" h="384809">
                <a:moveTo>
                  <a:pt x="305310" y="123190"/>
                </a:moveTo>
                <a:lnTo>
                  <a:pt x="277294" y="144780"/>
                </a:lnTo>
                <a:lnTo>
                  <a:pt x="257281" y="161290"/>
                </a:lnTo>
                <a:lnTo>
                  <a:pt x="245273" y="171450"/>
                </a:lnTo>
                <a:lnTo>
                  <a:pt x="241270" y="176530"/>
                </a:lnTo>
                <a:lnTo>
                  <a:pt x="241270" y="180340"/>
                </a:lnTo>
                <a:lnTo>
                  <a:pt x="244222" y="182880"/>
                </a:lnTo>
                <a:lnTo>
                  <a:pt x="270622" y="182880"/>
                </a:lnTo>
                <a:lnTo>
                  <a:pt x="289059" y="181610"/>
                </a:lnTo>
                <a:lnTo>
                  <a:pt x="314440" y="181610"/>
                </a:lnTo>
                <a:lnTo>
                  <a:pt x="325183" y="177800"/>
                </a:lnTo>
                <a:lnTo>
                  <a:pt x="327864" y="176530"/>
                </a:lnTo>
                <a:lnTo>
                  <a:pt x="327864" y="172720"/>
                </a:lnTo>
                <a:lnTo>
                  <a:pt x="325717" y="170180"/>
                </a:lnTo>
                <a:lnTo>
                  <a:pt x="321424" y="167640"/>
                </a:lnTo>
                <a:lnTo>
                  <a:pt x="316314" y="162560"/>
                </a:lnTo>
                <a:lnTo>
                  <a:pt x="313100" y="160020"/>
                </a:lnTo>
                <a:lnTo>
                  <a:pt x="311760" y="156210"/>
                </a:lnTo>
                <a:lnTo>
                  <a:pt x="309875" y="152400"/>
                </a:lnTo>
                <a:lnTo>
                  <a:pt x="308933" y="146050"/>
                </a:lnTo>
                <a:lnTo>
                  <a:pt x="308933" y="129540"/>
                </a:lnTo>
                <a:lnTo>
                  <a:pt x="307728" y="124460"/>
                </a:lnTo>
                <a:lnTo>
                  <a:pt x="305310" y="123190"/>
                </a:lnTo>
                <a:close/>
              </a:path>
              <a:path w="393700" h="384809">
                <a:moveTo>
                  <a:pt x="205553" y="160020"/>
                </a:moveTo>
                <a:lnTo>
                  <a:pt x="203407" y="160020"/>
                </a:lnTo>
                <a:lnTo>
                  <a:pt x="201187" y="161290"/>
                </a:lnTo>
                <a:lnTo>
                  <a:pt x="193941" y="166370"/>
                </a:lnTo>
                <a:lnTo>
                  <a:pt x="191051" y="167640"/>
                </a:lnTo>
                <a:lnTo>
                  <a:pt x="211867" y="167640"/>
                </a:lnTo>
                <a:lnTo>
                  <a:pt x="208098" y="162560"/>
                </a:lnTo>
                <a:lnTo>
                  <a:pt x="205553" y="160020"/>
                </a:lnTo>
                <a:close/>
              </a:path>
              <a:path w="393700" h="384809">
                <a:moveTo>
                  <a:pt x="371632" y="8890"/>
                </a:moveTo>
                <a:lnTo>
                  <a:pt x="368952" y="8890"/>
                </a:lnTo>
                <a:lnTo>
                  <a:pt x="365323" y="11430"/>
                </a:lnTo>
                <a:lnTo>
                  <a:pt x="357266" y="19050"/>
                </a:lnTo>
                <a:lnTo>
                  <a:pt x="344780" y="31750"/>
                </a:lnTo>
                <a:lnTo>
                  <a:pt x="299320" y="81280"/>
                </a:lnTo>
                <a:lnTo>
                  <a:pt x="270470" y="110490"/>
                </a:lnTo>
                <a:lnTo>
                  <a:pt x="241318" y="139700"/>
                </a:lnTo>
                <a:lnTo>
                  <a:pt x="211867" y="167640"/>
                </a:lnTo>
                <a:lnTo>
                  <a:pt x="226273" y="167640"/>
                </a:lnTo>
                <a:lnTo>
                  <a:pt x="227370" y="166370"/>
                </a:lnTo>
                <a:lnTo>
                  <a:pt x="256976" y="134620"/>
                </a:lnTo>
                <a:lnTo>
                  <a:pt x="375391" y="15240"/>
                </a:lnTo>
                <a:lnTo>
                  <a:pt x="373779" y="11430"/>
                </a:lnTo>
                <a:lnTo>
                  <a:pt x="371632" y="8890"/>
                </a:lnTo>
                <a:close/>
              </a:path>
              <a:path w="393700" h="384809">
                <a:moveTo>
                  <a:pt x="53705" y="137160"/>
                </a:moveTo>
                <a:lnTo>
                  <a:pt x="44574" y="137160"/>
                </a:lnTo>
                <a:lnTo>
                  <a:pt x="39611" y="139700"/>
                </a:lnTo>
                <a:lnTo>
                  <a:pt x="35046" y="143510"/>
                </a:lnTo>
                <a:lnTo>
                  <a:pt x="35046" y="147320"/>
                </a:lnTo>
                <a:lnTo>
                  <a:pt x="37925" y="149860"/>
                </a:lnTo>
                <a:lnTo>
                  <a:pt x="49474" y="156210"/>
                </a:lnTo>
                <a:lnTo>
                  <a:pt x="55181" y="158750"/>
                </a:lnTo>
                <a:lnTo>
                  <a:pt x="72762" y="158750"/>
                </a:lnTo>
                <a:lnTo>
                  <a:pt x="77337" y="156210"/>
                </a:lnTo>
                <a:lnTo>
                  <a:pt x="77337" y="149860"/>
                </a:lnTo>
                <a:lnTo>
                  <a:pt x="73715" y="146050"/>
                </a:lnTo>
                <a:lnTo>
                  <a:pt x="59212" y="139700"/>
                </a:lnTo>
                <a:lnTo>
                  <a:pt x="53705" y="137160"/>
                </a:lnTo>
                <a:close/>
              </a:path>
              <a:path w="393700" h="384809">
                <a:moveTo>
                  <a:pt x="354177" y="129540"/>
                </a:moveTo>
                <a:lnTo>
                  <a:pt x="344240" y="129540"/>
                </a:lnTo>
                <a:lnTo>
                  <a:pt x="339277" y="130810"/>
                </a:lnTo>
                <a:lnTo>
                  <a:pt x="328534" y="137160"/>
                </a:lnTo>
                <a:lnTo>
                  <a:pt x="325445" y="140970"/>
                </a:lnTo>
                <a:lnTo>
                  <a:pt x="324639" y="144780"/>
                </a:lnTo>
                <a:lnTo>
                  <a:pt x="325717" y="148590"/>
                </a:lnTo>
                <a:lnTo>
                  <a:pt x="327058" y="149860"/>
                </a:lnTo>
                <a:lnTo>
                  <a:pt x="335120" y="149860"/>
                </a:lnTo>
                <a:lnTo>
                  <a:pt x="353779" y="142240"/>
                </a:lnTo>
                <a:lnTo>
                  <a:pt x="356868" y="138430"/>
                </a:lnTo>
                <a:lnTo>
                  <a:pt x="356868" y="130810"/>
                </a:lnTo>
                <a:lnTo>
                  <a:pt x="354177" y="129540"/>
                </a:lnTo>
                <a:close/>
              </a:path>
              <a:path w="393700" h="384809">
                <a:moveTo>
                  <a:pt x="211867" y="52070"/>
                </a:moveTo>
                <a:lnTo>
                  <a:pt x="208739" y="67310"/>
                </a:lnTo>
                <a:lnTo>
                  <a:pt x="208618" y="68580"/>
                </a:lnTo>
                <a:lnTo>
                  <a:pt x="207789" y="91440"/>
                </a:lnTo>
                <a:lnTo>
                  <a:pt x="206831" y="104140"/>
                </a:lnTo>
                <a:lnTo>
                  <a:pt x="205370" y="116840"/>
                </a:lnTo>
                <a:lnTo>
                  <a:pt x="203407" y="128270"/>
                </a:lnTo>
                <a:lnTo>
                  <a:pt x="205553" y="138430"/>
                </a:lnTo>
                <a:lnTo>
                  <a:pt x="207574" y="143510"/>
                </a:lnTo>
                <a:lnTo>
                  <a:pt x="209449" y="143510"/>
                </a:lnTo>
                <a:lnTo>
                  <a:pt x="241678" y="107950"/>
                </a:lnTo>
                <a:lnTo>
                  <a:pt x="266592" y="72390"/>
                </a:lnTo>
                <a:lnTo>
                  <a:pt x="267423" y="69850"/>
                </a:lnTo>
                <a:lnTo>
                  <a:pt x="243678" y="69850"/>
                </a:lnTo>
                <a:lnTo>
                  <a:pt x="236406" y="68580"/>
                </a:lnTo>
                <a:lnTo>
                  <a:pt x="228680" y="64770"/>
                </a:lnTo>
                <a:lnTo>
                  <a:pt x="220500" y="59690"/>
                </a:lnTo>
                <a:lnTo>
                  <a:pt x="211867" y="52070"/>
                </a:lnTo>
                <a:close/>
              </a:path>
              <a:path w="393700" h="384809">
                <a:moveTo>
                  <a:pt x="150644" y="72390"/>
                </a:moveTo>
                <a:lnTo>
                  <a:pt x="136404" y="72390"/>
                </a:lnTo>
                <a:lnTo>
                  <a:pt x="134938" y="74930"/>
                </a:lnTo>
                <a:lnTo>
                  <a:pt x="134938" y="80010"/>
                </a:lnTo>
                <a:lnTo>
                  <a:pt x="136006" y="81280"/>
                </a:lnTo>
                <a:lnTo>
                  <a:pt x="138152" y="82550"/>
                </a:lnTo>
                <a:lnTo>
                  <a:pt x="141377" y="85090"/>
                </a:lnTo>
                <a:lnTo>
                  <a:pt x="143252" y="87630"/>
                </a:lnTo>
                <a:lnTo>
                  <a:pt x="143796" y="87630"/>
                </a:lnTo>
                <a:lnTo>
                  <a:pt x="159375" y="109220"/>
                </a:lnTo>
                <a:lnTo>
                  <a:pt x="171481" y="124460"/>
                </a:lnTo>
                <a:lnTo>
                  <a:pt x="180116" y="133350"/>
                </a:lnTo>
                <a:lnTo>
                  <a:pt x="185282" y="135890"/>
                </a:lnTo>
                <a:lnTo>
                  <a:pt x="187962" y="134620"/>
                </a:lnTo>
                <a:lnTo>
                  <a:pt x="189313" y="132080"/>
                </a:lnTo>
                <a:lnTo>
                  <a:pt x="189195" y="121920"/>
                </a:lnTo>
                <a:lnTo>
                  <a:pt x="189116" y="116840"/>
                </a:lnTo>
                <a:lnTo>
                  <a:pt x="188998" y="109220"/>
                </a:lnTo>
                <a:lnTo>
                  <a:pt x="188879" y="101600"/>
                </a:lnTo>
                <a:lnTo>
                  <a:pt x="188860" y="100330"/>
                </a:lnTo>
                <a:lnTo>
                  <a:pt x="187669" y="82550"/>
                </a:lnTo>
                <a:lnTo>
                  <a:pt x="187584" y="81280"/>
                </a:lnTo>
                <a:lnTo>
                  <a:pt x="187499" y="80010"/>
                </a:lnTo>
                <a:lnTo>
                  <a:pt x="186468" y="73660"/>
                </a:lnTo>
                <a:lnTo>
                  <a:pt x="155335" y="73660"/>
                </a:lnTo>
                <a:lnTo>
                  <a:pt x="150644" y="72390"/>
                </a:lnTo>
                <a:close/>
              </a:path>
              <a:path w="393700" h="384809">
                <a:moveTo>
                  <a:pt x="182057" y="59690"/>
                </a:moveTo>
                <a:lnTo>
                  <a:pt x="172488" y="66040"/>
                </a:lnTo>
                <a:lnTo>
                  <a:pt x="164734" y="69850"/>
                </a:lnTo>
                <a:lnTo>
                  <a:pt x="158796" y="72390"/>
                </a:lnTo>
                <a:lnTo>
                  <a:pt x="154675" y="73660"/>
                </a:lnTo>
                <a:lnTo>
                  <a:pt x="186468" y="73660"/>
                </a:lnTo>
                <a:lnTo>
                  <a:pt x="185231" y="66040"/>
                </a:lnTo>
                <a:lnTo>
                  <a:pt x="182057" y="59690"/>
                </a:lnTo>
                <a:close/>
              </a:path>
              <a:path w="393700" h="384809">
                <a:moveTo>
                  <a:pt x="267583" y="64770"/>
                </a:moveTo>
                <a:lnTo>
                  <a:pt x="266243" y="64770"/>
                </a:lnTo>
                <a:lnTo>
                  <a:pt x="254966" y="67310"/>
                </a:lnTo>
                <a:lnTo>
                  <a:pt x="247437" y="69850"/>
                </a:lnTo>
                <a:lnTo>
                  <a:pt x="267423" y="69850"/>
                </a:lnTo>
                <a:lnTo>
                  <a:pt x="268253" y="67310"/>
                </a:lnTo>
                <a:lnTo>
                  <a:pt x="268253" y="66040"/>
                </a:lnTo>
                <a:lnTo>
                  <a:pt x="267583" y="64770"/>
                </a:lnTo>
                <a:close/>
              </a:path>
              <a:path w="393700" h="384809">
                <a:moveTo>
                  <a:pt x="152257" y="25400"/>
                </a:moveTo>
                <a:lnTo>
                  <a:pt x="147147" y="25400"/>
                </a:lnTo>
                <a:lnTo>
                  <a:pt x="145199" y="26670"/>
                </a:lnTo>
                <a:lnTo>
                  <a:pt x="141178" y="30480"/>
                </a:lnTo>
                <a:lnTo>
                  <a:pt x="140173" y="33020"/>
                </a:lnTo>
                <a:lnTo>
                  <a:pt x="140173" y="38100"/>
                </a:lnTo>
                <a:lnTo>
                  <a:pt x="142718" y="43180"/>
                </a:lnTo>
                <a:lnTo>
                  <a:pt x="152927" y="58420"/>
                </a:lnTo>
                <a:lnTo>
                  <a:pt x="156550" y="62230"/>
                </a:lnTo>
                <a:lnTo>
                  <a:pt x="161649" y="62230"/>
                </a:lnTo>
                <a:lnTo>
                  <a:pt x="163125" y="59690"/>
                </a:lnTo>
                <a:lnTo>
                  <a:pt x="163125" y="48260"/>
                </a:lnTo>
                <a:lnTo>
                  <a:pt x="161586" y="41910"/>
                </a:lnTo>
                <a:lnTo>
                  <a:pt x="155408" y="27940"/>
                </a:lnTo>
                <a:lnTo>
                  <a:pt x="152257" y="25400"/>
                </a:lnTo>
                <a:close/>
              </a:path>
              <a:path w="393700" h="384809">
                <a:moveTo>
                  <a:pt x="247175" y="20320"/>
                </a:moveTo>
                <a:lnTo>
                  <a:pt x="242338" y="20320"/>
                </a:lnTo>
                <a:lnTo>
                  <a:pt x="239113" y="21590"/>
                </a:lnTo>
                <a:lnTo>
                  <a:pt x="233752" y="27940"/>
                </a:lnTo>
                <a:lnTo>
                  <a:pt x="232411" y="30480"/>
                </a:lnTo>
                <a:lnTo>
                  <a:pt x="232411" y="48260"/>
                </a:lnTo>
                <a:lnTo>
                  <a:pt x="234547" y="55880"/>
                </a:lnTo>
                <a:lnTo>
                  <a:pt x="241531" y="55880"/>
                </a:lnTo>
                <a:lnTo>
                  <a:pt x="244013" y="53340"/>
                </a:lnTo>
                <a:lnTo>
                  <a:pt x="248589" y="46990"/>
                </a:lnTo>
                <a:lnTo>
                  <a:pt x="249730" y="43180"/>
                </a:lnTo>
                <a:lnTo>
                  <a:pt x="249856" y="26670"/>
                </a:lnTo>
                <a:lnTo>
                  <a:pt x="250128" y="22860"/>
                </a:lnTo>
                <a:lnTo>
                  <a:pt x="248515" y="21590"/>
                </a:lnTo>
                <a:lnTo>
                  <a:pt x="247175" y="20320"/>
                </a:lnTo>
                <a:close/>
              </a:path>
            </a:pathLst>
          </a:custGeom>
          <a:solidFill>
            <a:srgbClr val="565565"/>
          </a:solidFill>
        </p:spPr>
        <p:txBody>
          <a:bodyPr wrap="square" lIns="0" tIns="0" rIns="0" bIns="0" rtlCol="0"/>
          <a:lstStyle/>
          <a:p>
            <a:endParaRPr sz="1092">
              <a:solidFill>
                <a:srgbClr val="565565"/>
              </a:solidFill>
            </a:endParaRPr>
          </a:p>
        </p:txBody>
      </p:sp>
      <p:sp>
        <p:nvSpPr>
          <p:cNvPr id="2" name="Text Placeholder 14">
            <a:extLst>
              <a:ext uri="{FF2B5EF4-FFF2-40B4-BE49-F238E27FC236}">
                <a16:creationId xmlns:a16="http://schemas.microsoft.com/office/drawing/2014/main" id="{A2286D2C-54A5-C72B-5BC7-4121BF8540AB}"/>
              </a:ext>
            </a:extLst>
          </p:cNvPr>
          <p:cNvSpPr>
            <a:spLocks noGrp="1"/>
          </p:cNvSpPr>
          <p:nvPr>
            <p:ph type="body" sz="quarter" idx="12" hasCustomPrompt="1"/>
          </p:nvPr>
        </p:nvSpPr>
        <p:spPr>
          <a:xfrm>
            <a:off x="0" y="568933"/>
            <a:ext cx="12175048" cy="369662"/>
          </a:xfrm>
        </p:spPr>
        <p:txBody>
          <a:bodyPr>
            <a:normAutofit/>
          </a:bodyPr>
          <a:lstStyle>
            <a:lvl1pPr marL="0" indent="0" algn="ctr">
              <a:buNone/>
              <a:defRPr sz="1364">
                <a:latin typeface="Arsenica Antiqua DemiBold" pitchFamily="2" charset="0"/>
              </a:defRPr>
            </a:lvl1pPr>
            <a:lvl2pPr marL="277246" indent="0">
              <a:buNone/>
              <a:defRPr>
                <a:latin typeface="Arsenica Antiqua DemiBold" pitchFamily="2" charset="0"/>
              </a:defRPr>
            </a:lvl2pPr>
            <a:lvl3pPr marL="554492" indent="0">
              <a:buNone/>
              <a:defRPr>
                <a:latin typeface="Arsenica Antiqua DemiBold" pitchFamily="2" charset="0"/>
              </a:defRPr>
            </a:lvl3pPr>
            <a:lvl4pPr marL="831738" indent="0">
              <a:buNone/>
              <a:defRPr>
                <a:latin typeface="Arsenica Antiqua DemiBold" pitchFamily="2" charset="0"/>
              </a:defRPr>
            </a:lvl4pPr>
            <a:lvl5pPr marL="1108984" indent="0">
              <a:buNone/>
              <a:defRPr>
                <a:latin typeface="Arsenica Antiqua DemiBold" pitchFamily="2" charset="0"/>
              </a:defRPr>
            </a:lvl5pPr>
          </a:lstStyle>
          <a:p>
            <a:pPr lvl="0"/>
            <a:r>
              <a:rPr lang="en-GB"/>
              <a:t>CLICK TO EDIT SECTION TITLE</a:t>
            </a:r>
            <a:endParaRPr lang="en-US"/>
          </a:p>
        </p:txBody>
      </p:sp>
      <p:pic>
        <p:nvPicPr>
          <p:cNvPr id="8" name="Picture 7">
            <a:extLst>
              <a:ext uri="{FF2B5EF4-FFF2-40B4-BE49-F238E27FC236}">
                <a16:creationId xmlns:a16="http://schemas.microsoft.com/office/drawing/2014/main" id="{73C5121A-525D-E5B3-56E7-BA77115BC130}"/>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r="-14352"/>
          <a:stretch/>
        </p:blipFill>
        <p:spPr>
          <a:xfrm>
            <a:off x="0" y="2277179"/>
            <a:ext cx="2786526" cy="2906635"/>
          </a:xfrm>
          <a:prstGeom prst="rect">
            <a:avLst/>
          </a:prstGeom>
        </p:spPr>
      </p:pic>
      <p:pic>
        <p:nvPicPr>
          <p:cNvPr id="11" name="Picture 10">
            <a:extLst>
              <a:ext uri="{FF2B5EF4-FFF2-40B4-BE49-F238E27FC236}">
                <a16:creationId xmlns:a16="http://schemas.microsoft.com/office/drawing/2014/main" id="{1E6107D5-2B1B-779A-D942-8A4E663F64BF}"/>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l="-2160"/>
          <a:stretch/>
        </p:blipFill>
        <p:spPr>
          <a:xfrm>
            <a:off x="9700457" y="2277179"/>
            <a:ext cx="2491543" cy="2906635"/>
          </a:xfrm>
          <a:prstGeom prst="rect">
            <a:avLst/>
          </a:prstGeom>
        </p:spPr>
      </p:pic>
      <p:sp>
        <p:nvSpPr>
          <p:cNvPr id="12" name="Text Placeholder 14">
            <a:extLst>
              <a:ext uri="{FF2B5EF4-FFF2-40B4-BE49-F238E27FC236}">
                <a16:creationId xmlns:a16="http://schemas.microsoft.com/office/drawing/2014/main" id="{899E1E03-5AE2-31DA-08D2-98AB84556832}"/>
              </a:ext>
            </a:extLst>
          </p:cNvPr>
          <p:cNvSpPr>
            <a:spLocks noGrp="1"/>
          </p:cNvSpPr>
          <p:nvPr>
            <p:ph type="body" sz="quarter" idx="13" hasCustomPrompt="1"/>
          </p:nvPr>
        </p:nvSpPr>
        <p:spPr>
          <a:xfrm>
            <a:off x="2794228" y="1767400"/>
            <a:ext cx="6685191" cy="3648533"/>
          </a:xfrm>
        </p:spPr>
        <p:txBody>
          <a:bodyPr anchor="ctr">
            <a:normAutofit/>
          </a:bodyPr>
          <a:lstStyle>
            <a:lvl1pPr marL="0" indent="0" algn="ctr">
              <a:buNone/>
              <a:defRPr sz="1940" spc="788" baseline="0">
                <a:solidFill>
                  <a:srgbClr val="565565"/>
                </a:solidFill>
                <a:latin typeface="Boldoa Mat" pitchFamily="2" charset="77"/>
              </a:defRPr>
            </a:lvl1pPr>
            <a:lvl2pPr marL="277246" indent="0">
              <a:buNone/>
              <a:defRPr>
                <a:solidFill>
                  <a:schemeClr val="bg1"/>
                </a:solidFill>
                <a:latin typeface="Boldoa Mat" pitchFamily="2" charset="77"/>
              </a:defRPr>
            </a:lvl2pPr>
            <a:lvl3pPr marL="554492" indent="0">
              <a:buNone/>
              <a:defRPr>
                <a:solidFill>
                  <a:schemeClr val="bg1"/>
                </a:solidFill>
                <a:latin typeface="Boldoa Mat" pitchFamily="2" charset="77"/>
              </a:defRPr>
            </a:lvl3pPr>
            <a:lvl4pPr marL="831738" indent="0">
              <a:buNone/>
              <a:defRPr>
                <a:solidFill>
                  <a:schemeClr val="bg1"/>
                </a:solidFill>
                <a:latin typeface="Boldoa Mat" pitchFamily="2" charset="77"/>
              </a:defRPr>
            </a:lvl4pPr>
            <a:lvl5pPr marL="1108984" indent="0">
              <a:buNone/>
              <a:defRPr>
                <a:solidFill>
                  <a:schemeClr val="bg1"/>
                </a:solidFill>
                <a:latin typeface="Boldoa Mat" pitchFamily="2" charset="77"/>
              </a:defRPr>
            </a:lvl5pPr>
          </a:lstStyle>
          <a:p>
            <a:pPr lvl="0"/>
            <a:r>
              <a:rPr lang="en-GB"/>
              <a:t>CLICK TO ADD TEXT</a:t>
            </a:r>
          </a:p>
        </p:txBody>
      </p:sp>
      <p:pic>
        <p:nvPicPr>
          <p:cNvPr id="9" name="Graphic 8">
            <a:extLst>
              <a:ext uri="{FF2B5EF4-FFF2-40B4-BE49-F238E27FC236}">
                <a16:creationId xmlns:a16="http://schemas.microsoft.com/office/drawing/2014/main" id="{CFDDEF1A-7464-4DF2-87B1-80DE972ABCF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236033" y="27946"/>
            <a:ext cx="913606" cy="740479"/>
          </a:xfrm>
          <a:prstGeom prst="rect">
            <a:avLst/>
          </a:prstGeom>
        </p:spPr>
      </p:pic>
    </p:spTree>
    <p:extLst>
      <p:ext uri="{BB962C8B-B14F-4D97-AF65-F5344CB8AC3E}">
        <p14:creationId xmlns:p14="http://schemas.microsoft.com/office/powerpoint/2010/main" val="35523349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A_ M&amp;E Editable Title Logo Slide plus subhead and Scots Brushscript Green">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CBC405C6-442B-4A2D-886B-5F6C6A25E7AC}"/>
              </a:ext>
            </a:extLst>
          </p:cNvPr>
          <p:cNvSpPr/>
          <p:nvPr userDrawn="1"/>
        </p:nvSpPr>
        <p:spPr>
          <a:xfrm>
            <a:off x="0" y="0"/>
            <a:ext cx="12192000" cy="6858000"/>
          </a:xfrm>
          <a:custGeom>
            <a:avLst/>
            <a:gdLst/>
            <a:ahLst/>
            <a:cxnLst/>
            <a:rect l="l" t="t" r="r" b="b"/>
            <a:pathLst>
              <a:path w="20104100" h="11280775">
                <a:moveTo>
                  <a:pt x="20104058" y="0"/>
                </a:moveTo>
                <a:lnTo>
                  <a:pt x="0" y="0"/>
                </a:lnTo>
                <a:lnTo>
                  <a:pt x="0" y="11280609"/>
                </a:lnTo>
                <a:lnTo>
                  <a:pt x="20104058" y="11280609"/>
                </a:lnTo>
                <a:lnTo>
                  <a:pt x="20104058" y="0"/>
                </a:lnTo>
                <a:close/>
              </a:path>
            </a:pathLst>
          </a:custGeom>
          <a:solidFill>
            <a:srgbClr val="ECEDDB"/>
          </a:solidFill>
        </p:spPr>
        <p:txBody>
          <a:bodyPr wrap="square" lIns="0" tIns="0" rIns="0" bIns="0" rtlCol="0"/>
          <a:lstStyle/>
          <a:p>
            <a:endParaRPr sz="1092"/>
          </a:p>
        </p:txBody>
      </p:sp>
      <p:sp>
        <p:nvSpPr>
          <p:cNvPr id="3" name="object 3">
            <a:extLst>
              <a:ext uri="{FF2B5EF4-FFF2-40B4-BE49-F238E27FC236}">
                <a16:creationId xmlns:a16="http://schemas.microsoft.com/office/drawing/2014/main" id="{B37BE6D8-A139-B9AB-74CE-41B4302EF5F2}"/>
              </a:ext>
            </a:extLst>
          </p:cNvPr>
          <p:cNvSpPr txBox="1"/>
          <p:nvPr userDrawn="1"/>
        </p:nvSpPr>
        <p:spPr>
          <a:xfrm>
            <a:off x="-4301473" y="-1145567"/>
            <a:ext cx="20563891" cy="20540478"/>
          </a:xfrm>
          <a:prstGeom prst="rect">
            <a:avLst/>
          </a:prstGeom>
        </p:spPr>
        <p:txBody>
          <a:bodyPr vert="horz" wrap="square" lIns="0" tIns="10397" rIns="0" bIns="0" rtlCol="0">
            <a:spAutoFit/>
          </a:bodyPr>
          <a:lstStyle/>
          <a:p>
            <a:pPr marL="7701" algn="ctr">
              <a:lnSpc>
                <a:spcPct val="100000"/>
              </a:lnSpc>
              <a:spcBef>
                <a:spcPts val="82"/>
              </a:spcBef>
            </a:pPr>
            <a:r>
              <a:rPr lang="en-GB" sz="66704" kern="600" spc="-910" baseline="0">
                <a:solidFill>
                  <a:schemeClr val="bg1"/>
                </a:solidFill>
                <a:latin typeface="Hacksaw"/>
                <a:cs typeface="Hacksaw"/>
              </a:rPr>
              <a:t>SCOTS</a:t>
            </a:r>
            <a:endParaRPr sz="66704" kern="600" spc="-910" baseline="0">
              <a:solidFill>
                <a:schemeClr val="bg1"/>
              </a:solidFill>
              <a:latin typeface="Hacksaw"/>
              <a:cs typeface="Hacksaw"/>
            </a:endParaRPr>
          </a:p>
        </p:txBody>
      </p:sp>
      <p:sp>
        <p:nvSpPr>
          <p:cNvPr id="7" name="Text Placeholder 14">
            <a:extLst>
              <a:ext uri="{FF2B5EF4-FFF2-40B4-BE49-F238E27FC236}">
                <a16:creationId xmlns:a16="http://schemas.microsoft.com/office/drawing/2014/main" id="{0256B696-CC84-C6D1-8BEA-2DBE97FF37E9}"/>
              </a:ext>
            </a:extLst>
          </p:cNvPr>
          <p:cNvSpPr>
            <a:spLocks noGrp="1"/>
          </p:cNvSpPr>
          <p:nvPr>
            <p:ph type="body" sz="quarter" idx="10" hasCustomPrompt="1"/>
          </p:nvPr>
        </p:nvSpPr>
        <p:spPr>
          <a:xfrm>
            <a:off x="0" y="1072405"/>
            <a:ext cx="12175048" cy="5036644"/>
          </a:xfrm>
        </p:spPr>
        <p:txBody>
          <a:bodyPr anchor="ctr">
            <a:normAutofit/>
          </a:bodyPr>
          <a:lstStyle>
            <a:lvl1pPr marL="0" indent="0" algn="ctr">
              <a:lnSpc>
                <a:spcPct val="90000"/>
              </a:lnSpc>
              <a:buNone/>
              <a:defRPr sz="5154">
                <a:solidFill>
                  <a:srgbClr val="565565"/>
                </a:solidFill>
                <a:latin typeface="Arsenica Antiqua DemiBold" pitchFamily="2" charset="0"/>
              </a:defRPr>
            </a:lvl1pPr>
            <a:lvl2pPr>
              <a:defRPr>
                <a:latin typeface="Arsenica Antiqua DemiBold" pitchFamily="2" charset="0"/>
              </a:defRPr>
            </a:lvl2pPr>
            <a:lvl3pPr>
              <a:defRPr>
                <a:latin typeface="Arsenica Antiqua DemiBold" pitchFamily="2" charset="0"/>
              </a:defRPr>
            </a:lvl3pPr>
            <a:lvl4pPr>
              <a:defRPr>
                <a:latin typeface="Arsenica Antiqua DemiBold" pitchFamily="2" charset="0"/>
              </a:defRPr>
            </a:lvl4pPr>
            <a:lvl5pPr>
              <a:defRPr>
                <a:latin typeface="Arsenica Antiqua DemiBold" pitchFamily="2" charset="0"/>
              </a:defRPr>
            </a:lvl5pPr>
          </a:lstStyle>
          <a:p>
            <a:pPr lvl="0"/>
            <a:r>
              <a:rPr lang="en-GB"/>
              <a:t>CLICK TO EDIT MASTER TITLE</a:t>
            </a:r>
          </a:p>
        </p:txBody>
      </p:sp>
      <p:sp>
        <p:nvSpPr>
          <p:cNvPr id="4" name="Text Placeholder 14">
            <a:extLst>
              <a:ext uri="{FF2B5EF4-FFF2-40B4-BE49-F238E27FC236}">
                <a16:creationId xmlns:a16="http://schemas.microsoft.com/office/drawing/2014/main" id="{CCB3D43F-9AD8-9BF0-F6C7-1674B1A3C943}"/>
              </a:ext>
            </a:extLst>
          </p:cNvPr>
          <p:cNvSpPr>
            <a:spLocks noGrp="1"/>
          </p:cNvSpPr>
          <p:nvPr>
            <p:ph type="body" sz="quarter" idx="11" hasCustomPrompt="1"/>
          </p:nvPr>
        </p:nvSpPr>
        <p:spPr>
          <a:xfrm>
            <a:off x="10213" y="6109049"/>
            <a:ext cx="12181787" cy="748951"/>
          </a:xfrm>
        </p:spPr>
        <p:txBody>
          <a:bodyPr>
            <a:normAutofit/>
          </a:bodyPr>
          <a:lstStyle>
            <a:lvl1pPr marL="0" indent="0" algn="ctr">
              <a:buNone/>
              <a:defRPr sz="1455" spc="364" baseline="0">
                <a:solidFill>
                  <a:srgbClr val="565565"/>
                </a:solidFill>
                <a:latin typeface="Boldoa Mat" pitchFamily="2" charset="77"/>
              </a:defRPr>
            </a:lvl1pPr>
            <a:lvl2pPr marL="277246" indent="0">
              <a:buNone/>
              <a:defRPr>
                <a:solidFill>
                  <a:schemeClr val="bg1"/>
                </a:solidFill>
                <a:latin typeface="Boldoa Mat" pitchFamily="2" charset="77"/>
              </a:defRPr>
            </a:lvl2pPr>
            <a:lvl3pPr marL="554492" indent="0">
              <a:buNone/>
              <a:defRPr>
                <a:solidFill>
                  <a:schemeClr val="bg1"/>
                </a:solidFill>
                <a:latin typeface="Boldoa Mat" pitchFamily="2" charset="77"/>
              </a:defRPr>
            </a:lvl3pPr>
            <a:lvl4pPr marL="831738" indent="0">
              <a:buNone/>
              <a:defRPr>
                <a:solidFill>
                  <a:schemeClr val="bg1"/>
                </a:solidFill>
                <a:latin typeface="Boldoa Mat" pitchFamily="2" charset="77"/>
              </a:defRPr>
            </a:lvl4pPr>
            <a:lvl5pPr marL="1108984" indent="0">
              <a:buNone/>
              <a:defRPr>
                <a:solidFill>
                  <a:schemeClr val="bg1"/>
                </a:solidFill>
                <a:latin typeface="Boldoa Mat" pitchFamily="2" charset="77"/>
              </a:defRPr>
            </a:lvl5pPr>
          </a:lstStyle>
          <a:p>
            <a:pPr lvl="0"/>
            <a:r>
              <a:rPr lang="en-GB"/>
              <a:t>CLICK TO ADD OPTIONAL SUBTITLE</a:t>
            </a:r>
          </a:p>
        </p:txBody>
      </p:sp>
      <p:pic>
        <p:nvPicPr>
          <p:cNvPr id="5" name="Picture 11">
            <a:extLst>
              <a:ext uri="{FF2B5EF4-FFF2-40B4-BE49-F238E27FC236}">
                <a16:creationId xmlns:a16="http://schemas.microsoft.com/office/drawing/2014/main" id="{F74E797B-A211-A0A1-5167-D639B2B488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332485" y="333487"/>
            <a:ext cx="1527031" cy="1027674"/>
          </a:xfrm>
          <a:prstGeom prst="rect">
            <a:avLst/>
          </a:prstGeom>
        </p:spPr>
      </p:pic>
    </p:spTree>
    <p:extLst>
      <p:ext uri="{BB962C8B-B14F-4D97-AF65-F5344CB8AC3E}">
        <p14:creationId xmlns:p14="http://schemas.microsoft.com/office/powerpoint/2010/main" val="1156548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66CE9-90DD-F662-C9BA-F4FDBCE5924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F553C667-F725-D71F-DC9C-E8B9F909CF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54666E1B-9165-FC61-6C44-5B490AF454BD}"/>
              </a:ext>
            </a:extLst>
          </p:cNvPr>
          <p:cNvSpPr>
            <a:spLocks noGrp="1"/>
          </p:cNvSpPr>
          <p:nvPr>
            <p:ph type="dt" sz="half" idx="10"/>
          </p:nvPr>
        </p:nvSpPr>
        <p:spPr/>
        <p:txBody>
          <a:bodyPr/>
          <a:lstStyle/>
          <a:p>
            <a:fld id="{AD25BF7D-547C-40D2-A223-C70E95EA9556}" type="datetimeFigureOut">
              <a:rPr lang="en-GB" smtClean="0"/>
              <a:t>18/08/2025</a:t>
            </a:fld>
            <a:endParaRPr lang="en-GB"/>
          </a:p>
        </p:txBody>
      </p:sp>
      <p:sp>
        <p:nvSpPr>
          <p:cNvPr id="5" name="Footer Placeholder 4">
            <a:extLst>
              <a:ext uri="{FF2B5EF4-FFF2-40B4-BE49-F238E27FC236}">
                <a16:creationId xmlns:a16="http://schemas.microsoft.com/office/drawing/2014/main" id="{D39838B1-E329-BC13-8201-7A17CDFBF9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09ABC4-44BE-6E04-DE44-8BE33B3AD84D}"/>
              </a:ext>
            </a:extLst>
          </p:cNvPr>
          <p:cNvSpPr>
            <a:spLocks noGrp="1"/>
          </p:cNvSpPr>
          <p:nvPr>
            <p:ph type="sldNum" sz="quarter" idx="12"/>
          </p:nvPr>
        </p:nvSpPr>
        <p:spPr/>
        <p:txBody>
          <a:bodyPr/>
          <a:lstStyle/>
          <a:p>
            <a:fld id="{3C4CFBF7-6DA3-41FC-973C-F4A85B2B951F}" type="slidenum">
              <a:rPr lang="en-GB" smtClean="0"/>
              <a:t>‹#›</a:t>
            </a:fld>
            <a:endParaRPr lang="en-GB"/>
          </a:p>
        </p:txBody>
      </p:sp>
    </p:spTree>
    <p:extLst>
      <p:ext uri="{BB962C8B-B14F-4D97-AF65-F5344CB8AC3E}">
        <p14:creationId xmlns:p14="http://schemas.microsoft.com/office/powerpoint/2010/main" val="237882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23360-2233-B105-292A-9090274B0E9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C9D47D2-6353-68ED-FB12-D03E947AAF9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4ECD6754-F4D7-175A-BEA9-D15BDF6865B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5C662EC-F7DC-9238-13A2-423082DE817D}"/>
              </a:ext>
            </a:extLst>
          </p:cNvPr>
          <p:cNvSpPr>
            <a:spLocks noGrp="1"/>
          </p:cNvSpPr>
          <p:nvPr>
            <p:ph type="dt" sz="half" idx="10"/>
          </p:nvPr>
        </p:nvSpPr>
        <p:spPr/>
        <p:txBody>
          <a:bodyPr/>
          <a:lstStyle/>
          <a:p>
            <a:fld id="{AD25BF7D-547C-40D2-A223-C70E95EA9556}" type="datetimeFigureOut">
              <a:rPr lang="en-GB" smtClean="0"/>
              <a:t>18/08/2025</a:t>
            </a:fld>
            <a:endParaRPr lang="en-GB"/>
          </a:p>
        </p:txBody>
      </p:sp>
      <p:sp>
        <p:nvSpPr>
          <p:cNvPr id="6" name="Footer Placeholder 5">
            <a:extLst>
              <a:ext uri="{FF2B5EF4-FFF2-40B4-BE49-F238E27FC236}">
                <a16:creationId xmlns:a16="http://schemas.microsoft.com/office/drawing/2014/main" id="{0090792D-FD6C-70D4-BB95-D8BB42528A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043C75-EAED-E86F-1FF6-03E9C06C6FD2}"/>
              </a:ext>
            </a:extLst>
          </p:cNvPr>
          <p:cNvSpPr>
            <a:spLocks noGrp="1"/>
          </p:cNvSpPr>
          <p:nvPr>
            <p:ph type="sldNum" sz="quarter" idx="12"/>
          </p:nvPr>
        </p:nvSpPr>
        <p:spPr/>
        <p:txBody>
          <a:bodyPr/>
          <a:lstStyle/>
          <a:p>
            <a:fld id="{3C4CFBF7-6DA3-41FC-973C-F4A85B2B951F}" type="slidenum">
              <a:rPr lang="en-GB" smtClean="0"/>
              <a:t>‹#›</a:t>
            </a:fld>
            <a:endParaRPr lang="en-GB"/>
          </a:p>
        </p:txBody>
      </p:sp>
    </p:spTree>
    <p:extLst>
      <p:ext uri="{BB962C8B-B14F-4D97-AF65-F5344CB8AC3E}">
        <p14:creationId xmlns:p14="http://schemas.microsoft.com/office/powerpoint/2010/main" val="1202503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54C47-4923-FCDD-EBEC-20FA3F9534A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28A865A-2EC3-EB8E-75F5-C610302C9C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6561AD01-2198-E2B4-C132-1379D051906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45A4851-E0EE-D399-B7AD-534192581D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7D8BBFC-C603-8A99-D5E6-288FC4AB5F0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448A9C4D-10EE-14F7-07B0-A61E26A06DD3}"/>
              </a:ext>
            </a:extLst>
          </p:cNvPr>
          <p:cNvSpPr>
            <a:spLocks noGrp="1"/>
          </p:cNvSpPr>
          <p:nvPr>
            <p:ph type="dt" sz="half" idx="10"/>
          </p:nvPr>
        </p:nvSpPr>
        <p:spPr/>
        <p:txBody>
          <a:bodyPr/>
          <a:lstStyle/>
          <a:p>
            <a:fld id="{AD25BF7D-547C-40D2-A223-C70E95EA9556}" type="datetimeFigureOut">
              <a:rPr lang="en-GB" smtClean="0"/>
              <a:t>18/08/2025</a:t>
            </a:fld>
            <a:endParaRPr lang="en-GB"/>
          </a:p>
        </p:txBody>
      </p:sp>
      <p:sp>
        <p:nvSpPr>
          <p:cNvPr id="8" name="Footer Placeholder 7">
            <a:extLst>
              <a:ext uri="{FF2B5EF4-FFF2-40B4-BE49-F238E27FC236}">
                <a16:creationId xmlns:a16="http://schemas.microsoft.com/office/drawing/2014/main" id="{AF78DB66-A40D-392C-65BA-CF94F71E5B2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183D33F-6013-6AEB-7FCC-7378CFCCD6FF}"/>
              </a:ext>
            </a:extLst>
          </p:cNvPr>
          <p:cNvSpPr>
            <a:spLocks noGrp="1"/>
          </p:cNvSpPr>
          <p:nvPr>
            <p:ph type="sldNum" sz="quarter" idx="12"/>
          </p:nvPr>
        </p:nvSpPr>
        <p:spPr/>
        <p:txBody>
          <a:bodyPr/>
          <a:lstStyle/>
          <a:p>
            <a:fld id="{3C4CFBF7-6DA3-41FC-973C-F4A85B2B951F}" type="slidenum">
              <a:rPr lang="en-GB" smtClean="0"/>
              <a:t>‹#›</a:t>
            </a:fld>
            <a:endParaRPr lang="en-GB"/>
          </a:p>
        </p:txBody>
      </p:sp>
    </p:spTree>
    <p:extLst>
      <p:ext uri="{BB962C8B-B14F-4D97-AF65-F5344CB8AC3E}">
        <p14:creationId xmlns:p14="http://schemas.microsoft.com/office/powerpoint/2010/main" val="1842225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75864-ADB4-4C88-B44D-6DCB326C29B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06D6B931-3C97-6DE8-99B7-BE944F867EA3}"/>
              </a:ext>
            </a:extLst>
          </p:cNvPr>
          <p:cNvSpPr>
            <a:spLocks noGrp="1"/>
          </p:cNvSpPr>
          <p:nvPr>
            <p:ph type="dt" sz="half" idx="10"/>
          </p:nvPr>
        </p:nvSpPr>
        <p:spPr/>
        <p:txBody>
          <a:bodyPr/>
          <a:lstStyle/>
          <a:p>
            <a:fld id="{AD25BF7D-547C-40D2-A223-C70E95EA9556}" type="datetimeFigureOut">
              <a:rPr lang="en-GB" smtClean="0"/>
              <a:t>18/08/2025</a:t>
            </a:fld>
            <a:endParaRPr lang="en-GB"/>
          </a:p>
        </p:txBody>
      </p:sp>
      <p:sp>
        <p:nvSpPr>
          <p:cNvPr id="4" name="Footer Placeholder 3">
            <a:extLst>
              <a:ext uri="{FF2B5EF4-FFF2-40B4-BE49-F238E27FC236}">
                <a16:creationId xmlns:a16="http://schemas.microsoft.com/office/drawing/2014/main" id="{6ADEB044-9FBF-7628-0A1B-41C19D4B288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B07FB57-3529-0E30-7841-BA15DFF8C47B}"/>
              </a:ext>
            </a:extLst>
          </p:cNvPr>
          <p:cNvSpPr>
            <a:spLocks noGrp="1"/>
          </p:cNvSpPr>
          <p:nvPr>
            <p:ph type="sldNum" sz="quarter" idx="12"/>
          </p:nvPr>
        </p:nvSpPr>
        <p:spPr/>
        <p:txBody>
          <a:bodyPr/>
          <a:lstStyle/>
          <a:p>
            <a:fld id="{3C4CFBF7-6DA3-41FC-973C-F4A85B2B951F}" type="slidenum">
              <a:rPr lang="en-GB" smtClean="0"/>
              <a:t>‹#›</a:t>
            </a:fld>
            <a:endParaRPr lang="en-GB"/>
          </a:p>
        </p:txBody>
      </p:sp>
    </p:spTree>
    <p:extLst>
      <p:ext uri="{BB962C8B-B14F-4D97-AF65-F5344CB8AC3E}">
        <p14:creationId xmlns:p14="http://schemas.microsoft.com/office/powerpoint/2010/main" val="2881999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520B81-BBBD-C652-50E0-9A273EF6BA32}"/>
              </a:ext>
            </a:extLst>
          </p:cNvPr>
          <p:cNvSpPr>
            <a:spLocks noGrp="1"/>
          </p:cNvSpPr>
          <p:nvPr>
            <p:ph type="dt" sz="half" idx="10"/>
          </p:nvPr>
        </p:nvSpPr>
        <p:spPr/>
        <p:txBody>
          <a:bodyPr/>
          <a:lstStyle/>
          <a:p>
            <a:fld id="{AD25BF7D-547C-40D2-A223-C70E95EA9556}" type="datetimeFigureOut">
              <a:rPr lang="en-GB" smtClean="0"/>
              <a:t>18/08/2025</a:t>
            </a:fld>
            <a:endParaRPr lang="en-GB"/>
          </a:p>
        </p:txBody>
      </p:sp>
      <p:sp>
        <p:nvSpPr>
          <p:cNvPr id="3" name="Footer Placeholder 2">
            <a:extLst>
              <a:ext uri="{FF2B5EF4-FFF2-40B4-BE49-F238E27FC236}">
                <a16:creationId xmlns:a16="http://schemas.microsoft.com/office/drawing/2014/main" id="{07FEE110-0D07-12EE-11FE-9D2A1058494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3B84BEB-F1A7-70F8-ACFF-DFDAEB2C53C7}"/>
              </a:ext>
            </a:extLst>
          </p:cNvPr>
          <p:cNvSpPr>
            <a:spLocks noGrp="1"/>
          </p:cNvSpPr>
          <p:nvPr>
            <p:ph type="sldNum" sz="quarter" idx="12"/>
          </p:nvPr>
        </p:nvSpPr>
        <p:spPr/>
        <p:txBody>
          <a:bodyPr/>
          <a:lstStyle/>
          <a:p>
            <a:fld id="{3C4CFBF7-6DA3-41FC-973C-F4A85B2B951F}" type="slidenum">
              <a:rPr lang="en-GB" smtClean="0"/>
              <a:t>‹#›</a:t>
            </a:fld>
            <a:endParaRPr lang="en-GB"/>
          </a:p>
        </p:txBody>
      </p:sp>
    </p:spTree>
    <p:extLst>
      <p:ext uri="{BB962C8B-B14F-4D97-AF65-F5344CB8AC3E}">
        <p14:creationId xmlns:p14="http://schemas.microsoft.com/office/powerpoint/2010/main" val="1798890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C7E77-4B3B-ABD1-44B2-2E2343B036F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33BC4CDD-09E5-5165-E6E9-BD485D2B4B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A529EA67-5A2C-1ECE-F4EA-2632F02595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CECD9E3-EC2A-6B8C-EA36-42EE0FC79F7B}"/>
              </a:ext>
            </a:extLst>
          </p:cNvPr>
          <p:cNvSpPr>
            <a:spLocks noGrp="1"/>
          </p:cNvSpPr>
          <p:nvPr>
            <p:ph type="dt" sz="half" idx="10"/>
          </p:nvPr>
        </p:nvSpPr>
        <p:spPr/>
        <p:txBody>
          <a:bodyPr/>
          <a:lstStyle/>
          <a:p>
            <a:fld id="{AD25BF7D-547C-40D2-A223-C70E95EA9556}" type="datetimeFigureOut">
              <a:rPr lang="en-GB" smtClean="0"/>
              <a:t>18/08/2025</a:t>
            </a:fld>
            <a:endParaRPr lang="en-GB"/>
          </a:p>
        </p:txBody>
      </p:sp>
      <p:sp>
        <p:nvSpPr>
          <p:cNvPr id="6" name="Footer Placeholder 5">
            <a:extLst>
              <a:ext uri="{FF2B5EF4-FFF2-40B4-BE49-F238E27FC236}">
                <a16:creationId xmlns:a16="http://schemas.microsoft.com/office/drawing/2014/main" id="{EB903D55-0934-7954-D517-85AA290706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FE3453D-DC42-1BC8-EC8F-817C8524B391}"/>
              </a:ext>
            </a:extLst>
          </p:cNvPr>
          <p:cNvSpPr>
            <a:spLocks noGrp="1"/>
          </p:cNvSpPr>
          <p:nvPr>
            <p:ph type="sldNum" sz="quarter" idx="12"/>
          </p:nvPr>
        </p:nvSpPr>
        <p:spPr/>
        <p:txBody>
          <a:bodyPr/>
          <a:lstStyle/>
          <a:p>
            <a:fld id="{3C4CFBF7-6DA3-41FC-973C-F4A85B2B951F}" type="slidenum">
              <a:rPr lang="en-GB" smtClean="0"/>
              <a:t>‹#›</a:t>
            </a:fld>
            <a:endParaRPr lang="en-GB"/>
          </a:p>
        </p:txBody>
      </p:sp>
    </p:spTree>
    <p:extLst>
      <p:ext uri="{BB962C8B-B14F-4D97-AF65-F5344CB8AC3E}">
        <p14:creationId xmlns:p14="http://schemas.microsoft.com/office/powerpoint/2010/main" val="1394799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30F7C-B09A-A38E-08BF-37024090F2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224AAA5-C10F-8C01-9F8C-014B97C38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DC44B7D-1E90-F1C3-29A3-6736B1F48A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AAF7CB0-5D62-E8A0-284C-05045BFD553F}"/>
              </a:ext>
            </a:extLst>
          </p:cNvPr>
          <p:cNvSpPr>
            <a:spLocks noGrp="1"/>
          </p:cNvSpPr>
          <p:nvPr>
            <p:ph type="dt" sz="half" idx="10"/>
          </p:nvPr>
        </p:nvSpPr>
        <p:spPr/>
        <p:txBody>
          <a:bodyPr/>
          <a:lstStyle/>
          <a:p>
            <a:fld id="{AD25BF7D-547C-40D2-A223-C70E95EA9556}" type="datetimeFigureOut">
              <a:rPr lang="en-GB" smtClean="0"/>
              <a:t>18/08/2025</a:t>
            </a:fld>
            <a:endParaRPr lang="en-GB"/>
          </a:p>
        </p:txBody>
      </p:sp>
      <p:sp>
        <p:nvSpPr>
          <p:cNvPr id="6" name="Footer Placeholder 5">
            <a:extLst>
              <a:ext uri="{FF2B5EF4-FFF2-40B4-BE49-F238E27FC236}">
                <a16:creationId xmlns:a16="http://schemas.microsoft.com/office/drawing/2014/main" id="{32C0FE23-A5AF-1199-EF76-9504AEA6530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0423F1-7644-6436-CF8B-95AA60996323}"/>
              </a:ext>
            </a:extLst>
          </p:cNvPr>
          <p:cNvSpPr>
            <a:spLocks noGrp="1"/>
          </p:cNvSpPr>
          <p:nvPr>
            <p:ph type="sldNum" sz="quarter" idx="12"/>
          </p:nvPr>
        </p:nvSpPr>
        <p:spPr/>
        <p:txBody>
          <a:bodyPr/>
          <a:lstStyle/>
          <a:p>
            <a:fld id="{3C4CFBF7-6DA3-41FC-973C-F4A85B2B951F}" type="slidenum">
              <a:rPr lang="en-GB" smtClean="0"/>
              <a:t>‹#›</a:t>
            </a:fld>
            <a:endParaRPr lang="en-GB"/>
          </a:p>
        </p:txBody>
      </p:sp>
    </p:spTree>
    <p:extLst>
      <p:ext uri="{BB962C8B-B14F-4D97-AF65-F5344CB8AC3E}">
        <p14:creationId xmlns:p14="http://schemas.microsoft.com/office/powerpoint/2010/main" val="1163075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C4D9518-F381-C98B-1053-D7B66C92A6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083B102-A82B-9032-842C-5A8D1EF7D9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B433B09-A691-9256-9C8E-C67A8161D2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D25BF7D-547C-40D2-A223-C70E95EA9556}" type="datetimeFigureOut">
              <a:rPr lang="en-GB" smtClean="0"/>
              <a:t>18/08/2025</a:t>
            </a:fld>
            <a:endParaRPr lang="en-GB"/>
          </a:p>
        </p:txBody>
      </p:sp>
      <p:sp>
        <p:nvSpPr>
          <p:cNvPr id="5" name="Footer Placeholder 4">
            <a:extLst>
              <a:ext uri="{FF2B5EF4-FFF2-40B4-BE49-F238E27FC236}">
                <a16:creationId xmlns:a16="http://schemas.microsoft.com/office/drawing/2014/main" id="{A1C29DE2-4B4C-8585-E25B-EEB0D80A6CB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E1A3C4B0-589A-A464-C433-640B239E89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C4CFBF7-6DA3-41FC-973C-F4A85B2B951F}" type="slidenum">
              <a:rPr lang="en-GB" smtClean="0"/>
              <a:t>‹#›</a:t>
            </a:fld>
            <a:endParaRPr lang="en-GB"/>
          </a:p>
        </p:txBody>
      </p:sp>
    </p:spTree>
    <p:extLst>
      <p:ext uri="{BB962C8B-B14F-4D97-AF65-F5344CB8AC3E}">
        <p14:creationId xmlns:p14="http://schemas.microsoft.com/office/powerpoint/2010/main" val="28713537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255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20899-FBE2-FEE2-649F-23A4C37ABB3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F6EFA9A-CD6F-A905-D3BF-E1443C184A88}"/>
              </a:ext>
            </a:extLst>
          </p:cNvPr>
          <p:cNvSpPr>
            <a:spLocks noGrp="1"/>
          </p:cNvSpPr>
          <p:nvPr>
            <p:ph type="body" sz="quarter" idx="14"/>
          </p:nvPr>
        </p:nvSpPr>
        <p:spPr>
          <a:xfrm>
            <a:off x="5398781" y="2504845"/>
            <a:ext cx="6103526" cy="3738733"/>
          </a:xfrm>
        </p:spPr>
        <p:txBody>
          <a:bodyPr>
            <a:normAutofit fontScale="92500" lnSpcReduction="10000"/>
          </a:bodyPr>
          <a:lstStyle/>
          <a:p>
            <a:pPr>
              <a:lnSpc>
                <a:spcPct val="110000"/>
              </a:lnSpc>
            </a:pPr>
            <a:r>
              <a:rPr lang="en-GB" sz="2183" b="1"/>
              <a:t>Sir John A. Macdonald </a:t>
            </a:r>
            <a:r>
              <a:rPr lang="en-GB" sz="2183"/>
              <a:t>– first Prime Minister of Canada, born in Glasgow 1815, moved with family to Canada in 1820. </a:t>
            </a:r>
          </a:p>
          <a:p>
            <a:pPr>
              <a:lnSpc>
                <a:spcPct val="110000"/>
              </a:lnSpc>
            </a:pPr>
            <a:endParaRPr lang="en-US" sz="2183"/>
          </a:p>
          <a:p>
            <a:pPr>
              <a:lnSpc>
                <a:spcPct val="110000"/>
              </a:lnSpc>
            </a:pPr>
            <a:r>
              <a:rPr lang="en-GB" sz="2183"/>
              <a:t>In 1883, Macdonald authorised the establishment of residential schools in the West. In 1884, official 'Indian Residential Schools' (residential type schools did exist prior to this) were funded and operated by the Government of Canada and Roman Catholic, Anglican, Methodist, Presbyterian, and United churches.</a:t>
            </a:r>
          </a:p>
          <a:p>
            <a:endParaRPr lang="en-GB" sz="2183"/>
          </a:p>
        </p:txBody>
      </p:sp>
      <p:sp>
        <p:nvSpPr>
          <p:cNvPr id="5" name="Text Placeholder 4">
            <a:extLst>
              <a:ext uri="{FF2B5EF4-FFF2-40B4-BE49-F238E27FC236}">
                <a16:creationId xmlns:a16="http://schemas.microsoft.com/office/drawing/2014/main" id="{69A1E8DD-A5EB-C053-AC86-BB0A95C3B34E}"/>
              </a:ext>
            </a:extLst>
          </p:cNvPr>
          <p:cNvSpPr>
            <a:spLocks noGrp="1"/>
          </p:cNvSpPr>
          <p:nvPr>
            <p:ph type="body" sz="quarter" idx="15"/>
          </p:nvPr>
        </p:nvSpPr>
        <p:spPr/>
        <p:txBody>
          <a:bodyPr/>
          <a:lstStyle/>
          <a:p>
            <a:r>
              <a:rPr lang="en-GB"/>
              <a:t>What is the Scottish connection to residential schools?</a:t>
            </a:r>
          </a:p>
        </p:txBody>
      </p:sp>
      <p:pic>
        <p:nvPicPr>
          <p:cNvPr id="7" name="Picture Placeholder 6" descr="John A. Macdonald - Wikipedia">
            <a:extLst>
              <a:ext uri="{FF2B5EF4-FFF2-40B4-BE49-F238E27FC236}">
                <a16:creationId xmlns:a16="http://schemas.microsoft.com/office/drawing/2014/main" id="{67D99ADB-3698-D9EC-3842-64F7E60C7D81}"/>
              </a:ext>
            </a:extLst>
          </p:cNvPr>
          <p:cNvPicPr>
            <a:picLocks noGrp="1" noChangeAspect="1"/>
          </p:cNvPicPr>
          <p:nvPr>
            <p:ph type="pic" sz="quarter" idx="16"/>
          </p:nvPr>
        </p:nvPicPr>
        <p:blipFill>
          <a:blip r:embed="rId2" cstate="email">
            <a:extLst>
              <a:ext uri="{28A0092B-C50C-407E-A947-70E740481C1C}">
                <a14:useLocalDpi xmlns:a14="http://schemas.microsoft.com/office/drawing/2010/main"/>
              </a:ext>
            </a:extLst>
          </a:blip>
          <a:srcRect/>
          <a:stretch>
            <a:fillRect/>
          </a:stretch>
        </p:blipFill>
        <p:spPr>
          <a:xfrm>
            <a:off x="597278" y="1303444"/>
            <a:ext cx="3003504" cy="4940378"/>
          </a:xfrm>
          <a:prstGeom prst="rect">
            <a:avLst/>
          </a:prstGeom>
        </p:spPr>
      </p:pic>
      <p:sp>
        <p:nvSpPr>
          <p:cNvPr id="8" name="TextBox 7">
            <a:extLst>
              <a:ext uri="{FF2B5EF4-FFF2-40B4-BE49-F238E27FC236}">
                <a16:creationId xmlns:a16="http://schemas.microsoft.com/office/drawing/2014/main" id="{81003908-D3D0-B098-8695-6EB96A9A2BCF}"/>
              </a:ext>
            </a:extLst>
          </p:cNvPr>
          <p:cNvSpPr txBox="1"/>
          <p:nvPr/>
        </p:nvSpPr>
        <p:spPr>
          <a:xfrm>
            <a:off x="1197979" y="6402252"/>
            <a:ext cx="2509980" cy="261304"/>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algn="r" rtl="0"/>
            <a:r>
              <a:rPr lang="en-US" sz="667">
                <a:solidFill>
                  <a:prstClr val="black"/>
                </a:solidFill>
                <a:latin typeface="Times New Roman"/>
                <a:cs typeface="Times New Roman"/>
              </a:rPr>
              <a:t>Sir John A. Macdonald (c.1875). </a:t>
            </a:r>
            <a:br>
              <a:rPr lang="en-US" sz="667">
                <a:solidFill>
                  <a:prstClr val="black"/>
                </a:solidFill>
                <a:latin typeface="Times New Roman"/>
                <a:cs typeface="Times New Roman"/>
              </a:rPr>
            </a:br>
            <a:r>
              <a:rPr lang="en-US" sz="667">
                <a:solidFill>
                  <a:prstClr val="black"/>
                </a:solidFill>
                <a:latin typeface="Times New Roman"/>
                <a:cs typeface="Times New Roman"/>
              </a:rPr>
              <a:t>Credit: Library and Archives Canada (no copyright)</a:t>
            </a:r>
            <a:endParaRPr lang="en-US" sz="1092">
              <a:solidFill>
                <a:prstClr val="black"/>
              </a:solidFill>
              <a:latin typeface="Grandview Display"/>
            </a:endParaRPr>
          </a:p>
        </p:txBody>
      </p:sp>
    </p:spTree>
    <p:extLst>
      <p:ext uri="{BB962C8B-B14F-4D97-AF65-F5344CB8AC3E}">
        <p14:creationId xmlns:p14="http://schemas.microsoft.com/office/powerpoint/2010/main" val="152150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8AD34C-4C90-6F81-7228-522E3F79772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F112362-212C-FE91-08AE-1F9C0A4D9CE2}"/>
              </a:ext>
            </a:extLst>
          </p:cNvPr>
          <p:cNvSpPr>
            <a:spLocks noGrp="1"/>
          </p:cNvSpPr>
          <p:nvPr>
            <p:ph type="body" sz="quarter" idx="12"/>
          </p:nvPr>
        </p:nvSpPr>
        <p:spPr>
          <a:xfrm>
            <a:off x="182880" y="1164820"/>
            <a:ext cx="11760591" cy="3188335"/>
          </a:xfrm>
        </p:spPr>
        <p:txBody>
          <a:bodyPr>
            <a:noAutofit/>
          </a:bodyPr>
          <a:lstStyle/>
          <a:p>
            <a:r>
              <a:rPr lang="en-GB" sz="2400" b="1" dirty="0">
                <a:solidFill>
                  <a:prstClr val="black"/>
                </a:solidFill>
                <a:latin typeface="Gabarito" panose="020B0604020202020204" charset="0"/>
                <a:ea typeface="+mj-lt"/>
                <a:cs typeface="+mj-lt"/>
              </a:rPr>
              <a:t>What does Prime Minister John A. Macdonald's speech on the introduction of residential schools to Canada tell us about how Scots felt Indigenous people should assimilate?</a:t>
            </a:r>
          </a:p>
          <a:p>
            <a:pPr marL="138623" indent="-138623" algn="l" defTabSz="554492">
              <a:lnSpc>
                <a:spcPct val="120000"/>
              </a:lnSpc>
              <a:spcBef>
                <a:spcPts val="606"/>
              </a:spcBef>
              <a:buSzPct val="87000"/>
              <a:buFont typeface="Arial" panose="020B0604020202020204" pitchFamily="34" charset="0"/>
              <a:buChar char="•"/>
              <a:defRPr/>
            </a:pPr>
            <a:r>
              <a:rPr lang="en-GB" sz="2400" dirty="0">
                <a:solidFill>
                  <a:prstClr val="black"/>
                </a:solidFill>
                <a:latin typeface="Gabarito" panose="020B0604020202020204" charset="0"/>
              </a:rPr>
              <a:t>Copy this table into your jotter</a:t>
            </a:r>
          </a:p>
          <a:p>
            <a:pPr marL="138623" indent="-138623" algn="l" defTabSz="554492">
              <a:lnSpc>
                <a:spcPct val="120000"/>
              </a:lnSpc>
              <a:spcBef>
                <a:spcPts val="606"/>
              </a:spcBef>
              <a:buSzPct val="87000"/>
              <a:buFont typeface="Arial" panose="020B0604020202020204" pitchFamily="34" charset="0"/>
              <a:buChar char="•"/>
              <a:defRPr/>
            </a:pPr>
            <a:endParaRPr lang="en-GB" sz="2400" dirty="0">
              <a:solidFill>
                <a:prstClr val="black"/>
              </a:solidFill>
              <a:latin typeface="Gabarito" panose="020B0604020202020204" charset="0"/>
            </a:endParaRPr>
          </a:p>
          <a:p>
            <a:pPr marL="138623" indent="-138623" algn="l" defTabSz="554492">
              <a:lnSpc>
                <a:spcPct val="120000"/>
              </a:lnSpc>
              <a:spcBef>
                <a:spcPts val="606"/>
              </a:spcBef>
              <a:buSzPct val="87000"/>
              <a:buFont typeface="Arial" panose="020B0604020202020204" pitchFamily="34" charset="0"/>
              <a:buChar char="•"/>
              <a:defRPr/>
            </a:pPr>
            <a:endParaRPr lang="en-GB" sz="2400" dirty="0">
              <a:solidFill>
                <a:prstClr val="black"/>
              </a:solidFill>
              <a:latin typeface="Gabarito" panose="020B0604020202020204" charset="0"/>
            </a:endParaRPr>
          </a:p>
          <a:p>
            <a:pPr marL="138623" indent="-138623" algn="l" defTabSz="554492">
              <a:lnSpc>
                <a:spcPct val="120000"/>
              </a:lnSpc>
              <a:spcBef>
                <a:spcPts val="606"/>
              </a:spcBef>
              <a:buSzPct val="87000"/>
              <a:buFont typeface="Arial" panose="020B0604020202020204" pitchFamily="34" charset="0"/>
              <a:buChar char="•"/>
              <a:defRPr/>
            </a:pPr>
            <a:endParaRPr lang="en-GB" sz="2400" dirty="0">
              <a:solidFill>
                <a:prstClr val="black"/>
              </a:solidFill>
              <a:latin typeface="Gabarito" panose="020B0604020202020204" charset="0"/>
            </a:endParaRPr>
          </a:p>
          <a:p>
            <a:pPr marL="138623" indent="-138623" algn="l" defTabSz="554492">
              <a:lnSpc>
                <a:spcPct val="120000"/>
              </a:lnSpc>
              <a:spcBef>
                <a:spcPts val="606"/>
              </a:spcBef>
              <a:buSzPct val="87000"/>
              <a:buFont typeface="Arial" panose="020B0604020202020204" pitchFamily="34" charset="0"/>
              <a:buChar char="•"/>
              <a:defRPr/>
            </a:pPr>
            <a:r>
              <a:rPr lang="en-GB" sz="2400" dirty="0">
                <a:solidFill>
                  <a:prstClr val="black"/>
                </a:solidFill>
                <a:latin typeface="Gabarito" panose="020B0604020202020204" charset="0"/>
              </a:rPr>
              <a:t>You are going to read an excerpt from a speech delivered by John A. Macdonald to the House of Commons in Canada. Use this to complete the table.</a:t>
            </a:r>
          </a:p>
          <a:p>
            <a:pPr marL="138623" indent="-138623" algn="l" defTabSz="554492">
              <a:lnSpc>
                <a:spcPct val="120000"/>
              </a:lnSpc>
              <a:spcBef>
                <a:spcPts val="606"/>
              </a:spcBef>
              <a:buSzPct val="87000"/>
              <a:buFont typeface="Arial" panose="020B0604020202020204" pitchFamily="34" charset="0"/>
              <a:buChar char="•"/>
              <a:defRPr/>
            </a:pPr>
            <a:r>
              <a:rPr lang="en-GB" sz="2400" dirty="0">
                <a:solidFill>
                  <a:prstClr val="black"/>
                </a:solidFill>
                <a:latin typeface="Gabarito" panose="020B0604020202020204" charset="0"/>
              </a:rPr>
              <a:t>Please be aware that the source contains derogatory and offensive language when describing Indigenous people.</a:t>
            </a:r>
          </a:p>
          <a:p>
            <a:endParaRPr lang="en-GB" sz="2400" dirty="0">
              <a:latin typeface="Gabarito" panose="020B0604020202020204" charset="0"/>
            </a:endParaRPr>
          </a:p>
        </p:txBody>
      </p:sp>
      <p:sp>
        <p:nvSpPr>
          <p:cNvPr id="3" name="Text Placeholder 2">
            <a:extLst>
              <a:ext uri="{FF2B5EF4-FFF2-40B4-BE49-F238E27FC236}">
                <a16:creationId xmlns:a16="http://schemas.microsoft.com/office/drawing/2014/main" id="{A543F554-CC8F-1C92-C6DF-7E939C23CA50}"/>
              </a:ext>
            </a:extLst>
          </p:cNvPr>
          <p:cNvSpPr>
            <a:spLocks noGrp="1"/>
          </p:cNvSpPr>
          <p:nvPr>
            <p:ph type="body" sz="quarter" idx="13"/>
          </p:nvPr>
        </p:nvSpPr>
        <p:spPr>
          <a:xfrm>
            <a:off x="1287327" y="708934"/>
            <a:ext cx="9333965" cy="1558681"/>
          </a:xfrm>
        </p:spPr>
        <p:txBody>
          <a:bodyPr/>
          <a:lstStyle/>
          <a:p>
            <a:r>
              <a:rPr lang="en-GB"/>
              <a:t>ACTIVITY 1</a:t>
            </a:r>
          </a:p>
          <a:p>
            <a:endParaRPr lang="en-GB"/>
          </a:p>
        </p:txBody>
      </p:sp>
      <p:graphicFrame>
        <p:nvGraphicFramePr>
          <p:cNvPr id="5" name="Table 4">
            <a:extLst>
              <a:ext uri="{FF2B5EF4-FFF2-40B4-BE49-F238E27FC236}">
                <a16:creationId xmlns:a16="http://schemas.microsoft.com/office/drawing/2014/main" id="{2E764803-D9E4-656E-50CF-B8C20F3EB9D1}"/>
              </a:ext>
            </a:extLst>
          </p:cNvPr>
          <p:cNvGraphicFramePr>
            <a:graphicFrameLocks noGrp="1"/>
          </p:cNvGraphicFramePr>
          <p:nvPr>
            <p:extLst>
              <p:ext uri="{D42A27DB-BD31-4B8C-83A1-F6EECF244321}">
                <p14:modId xmlns:p14="http://schemas.microsoft.com/office/powerpoint/2010/main" val="2210571095"/>
              </p:ext>
            </p:extLst>
          </p:nvPr>
        </p:nvGraphicFramePr>
        <p:xfrm>
          <a:off x="2688160" y="2844703"/>
          <a:ext cx="7377168" cy="1168594"/>
        </p:xfrm>
        <a:graphic>
          <a:graphicData uri="http://schemas.openxmlformats.org/drawingml/2006/table">
            <a:tbl>
              <a:tblPr firstRow="1" bandRow="1">
                <a:tableStyleId>{00A15C55-8517-42AA-B614-E9B94910E393}</a:tableStyleId>
              </a:tblPr>
              <a:tblGrid>
                <a:gridCol w="2459056">
                  <a:extLst>
                    <a:ext uri="{9D8B030D-6E8A-4147-A177-3AD203B41FA5}">
                      <a16:colId xmlns:a16="http://schemas.microsoft.com/office/drawing/2014/main" val="3620768464"/>
                    </a:ext>
                  </a:extLst>
                </a:gridCol>
                <a:gridCol w="2459056">
                  <a:extLst>
                    <a:ext uri="{9D8B030D-6E8A-4147-A177-3AD203B41FA5}">
                      <a16:colId xmlns:a16="http://schemas.microsoft.com/office/drawing/2014/main" val="953269527"/>
                    </a:ext>
                  </a:extLst>
                </a:gridCol>
                <a:gridCol w="2459056">
                  <a:extLst>
                    <a:ext uri="{9D8B030D-6E8A-4147-A177-3AD203B41FA5}">
                      <a16:colId xmlns:a16="http://schemas.microsoft.com/office/drawing/2014/main" val="3473222056"/>
                    </a:ext>
                  </a:extLst>
                </a:gridCol>
              </a:tblGrid>
              <a:tr h="571033">
                <a:tc>
                  <a:txBody>
                    <a:bodyPr/>
                    <a:lstStyle/>
                    <a:p>
                      <a:pPr marL="0" lvl="0" indent="0" algn="ctr">
                        <a:buNone/>
                      </a:pPr>
                      <a:r>
                        <a:rPr lang="en-GB" sz="1500" u="none" strike="noStrike" baseline="0" noProof="0" dirty="0">
                          <a:solidFill>
                            <a:srgbClr val="FFFFFF"/>
                          </a:solidFill>
                          <a:latin typeface="Gabarito" panose="020B0604020202020204" charset="0"/>
                        </a:rPr>
                        <a:t>How Indigenous People are Described</a:t>
                      </a:r>
                      <a:endParaRPr lang="en-US" sz="1500" dirty="0">
                        <a:latin typeface="Gabarito" panose="020B0604020202020204" charset="0"/>
                      </a:endParaRPr>
                    </a:p>
                  </a:txBody>
                  <a:tcPr marL="55449" marR="55449" marT="27725" marB="27725"/>
                </a:tc>
                <a:tc>
                  <a:txBody>
                    <a:bodyPr/>
                    <a:lstStyle/>
                    <a:p>
                      <a:pPr marL="0" lvl="0" indent="0" algn="ctr">
                        <a:buNone/>
                      </a:pPr>
                      <a:r>
                        <a:rPr lang="en-GB" sz="1500" u="none" strike="noStrike" baseline="0" noProof="0">
                          <a:solidFill>
                            <a:srgbClr val="FFFFFF"/>
                          </a:solidFill>
                          <a:latin typeface="Gabarito" panose="020B0604020202020204" charset="0"/>
                        </a:rPr>
                        <a:t>The Purpose of Residential Schools </a:t>
                      </a:r>
                      <a:endParaRPr lang="en-US" sz="1500">
                        <a:latin typeface="Gabarito" panose="020B0604020202020204" charset="0"/>
                      </a:endParaRPr>
                    </a:p>
                  </a:txBody>
                  <a:tcPr marL="55449" marR="55449" marT="27725" marB="27725"/>
                </a:tc>
                <a:tc>
                  <a:txBody>
                    <a:bodyPr/>
                    <a:lstStyle/>
                    <a:p>
                      <a:pPr marL="0" lvl="0" indent="0" algn="ctr">
                        <a:buNone/>
                      </a:pPr>
                      <a:r>
                        <a:rPr lang="en-GB" sz="1500" u="none" strike="noStrike" baseline="0" noProof="0">
                          <a:solidFill>
                            <a:srgbClr val="FFFFFF"/>
                          </a:solidFill>
                          <a:latin typeface="Gabarito" panose="020B0604020202020204" charset="0"/>
                        </a:rPr>
                        <a:t>Language of Authority &amp; Control </a:t>
                      </a:r>
                      <a:endParaRPr lang="en-US" sz="1500">
                        <a:latin typeface="Gabarito" panose="020B0604020202020204" charset="0"/>
                      </a:endParaRPr>
                    </a:p>
                  </a:txBody>
                  <a:tcPr marL="55449" marR="55449" marT="27725" marB="27725"/>
                </a:tc>
                <a:extLst>
                  <a:ext uri="{0D108BD9-81ED-4DB2-BD59-A6C34878D82A}">
                    <a16:rowId xmlns:a16="http://schemas.microsoft.com/office/drawing/2014/main" val="1072591835"/>
                  </a:ext>
                </a:extLst>
              </a:tr>
              <a:tr h="597561">
                <a:tc>
                  <a:txBody>
                    <a:bodyPr/>
                    <a:lstStyle/>
                    <a:p>
                      <a:endParaRPr lang="en-GB" sz="1100">
                        <a:latin typeface="Gabarito" panose="020B0604020202020204" charset="0"/>
                      </a:endParaRPr>
                    </a:p>
                  </a:txBody>
                  <a:tcPr marL="55449" marR="55449" marT="27725" marB="27725"/>
                </a:tc>
                <a:tc>
                  <a:txBody>
                    <a:bodyPr/>
                    <a:lstStyle/>
                    <a:p>
                      <a:endParaRPr lang="en-GB" sz="1100">
                        <a:latin typeface="Gabarito" panose="020B0604020202020204" charset="0"/>
                      </a:endParaRPr>
                    </a:p>
                  </a:txBody>
                  <a:tcPr marL="55449" marR="55449" marT="27725" marB="27725"/>
                </a:tc>
                <a:tc>
                  <a:txBody>
                    <a:bodyPr/>
                    <a:lstStyle/>
                    <a:p>
                      <a:endParaRPr lang="en-GB" sz="1100" dirty="0">
                        <a:latin typeface="Gabarito" panose="020B0604020202020204" charset="0"/>
                      </a:endParaRPr>
                    </a:p>
                  </a:txBody>
                  <a:tcPr marL="55449" marR="55449" marT="27725" marB="27725"/>
                </a:tc>
                <a:extLst>
                  <a:ext uri="{0D108BD9-81ED-4DB2-BD59-A6C34878D82A}">
                    <a16:rowId xmlns:a16="http://schemas.microsoft.com/office/drawing/2014/main" val="284142850"/>
                  </a:ext>
                </a:extLst>
              </a:tr>
            </a:tbl>
          </a:graphicData>
        </a:graphic>
      </p:graphicFrame>
    </p:spTree>
    <p:extLst>
      <p:ext uri="{BB962C8B-B14F-4D97-AF65-F5344CB8AC3E}">
        <p14:creationId xmlns:p14="http://schemas.microsoft.com/office/powerpoint/2010/main" val="435747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95A683-E292-6C75-EABC-EFA8C18F190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8B38BBA-C3E9-6C30-347E-65A2B7A01568}"/>
              </a:ext>
            </a:extLst>
          </p:cNvPr>
          <p:cNvSpPr>
            <a:spLocks noGrp="1"/>
          </p:cNvSpPr>
          <p:nvPr>
            <p:ph type="body" sz="quarter" idx="12"/>
          </p:nvPr>
        </p:nvSpPr>
        <p:spPr>
          <a:xfrm>
            <a:off x="6881531" y="3041099"/>
            <a:ext cx="4555716" cy="3188335"/>
          </a:xfrm>
        </p:spPr>
        <p:txBody>
          <a:bodyPr/>
          <a:lstStyle/>
          <a:p>
            <a:r>
              <a:rPr lang="en-GB" sz="2183" b="1">
                <a:solidFill>
                  <a:srgbClr val="FFFFFF"/>
                </a:solidFill>
                <a:latin typeface="Grandview Display"/>
                <a:ea typeface="+mj-lt"/>
                <a:cs typeface="+mj-lt"/>
              </a:rPr>
              <a:t>Prime Minister Sir John A. Macdonald, Official report of the debates of the House of Commons of the Dominion of Canada, </a:t>
            </a:r>
          </a:p>
          <a:p>
            <a:r>
              <a:rPr lang="en-GB" sz="2183" b="1">
                <a:solidFill>
                  <a:srgbClr val="FFFFFF"/>
                </a:solidFill>
                <a:latin typeface="Grandview Display"/>
                <a:ea typeface="+mj-lt"/>
                <a:cs typeface="+mj-lt"/>
              </a:rPr>
              <a:t>9 May 1883</a:t>
            </a:r>
            <a:endParaRPr lang="en-GB" b="1">
              <a:solidFill>
                <a:srgbClr val="FFFFFF"/>
              </a:solidFill>
            </a:endParaRPr>
          </a:p>
        </p:txBody>
      </p:sp>
      <p:sp>
        <p:nvSpPr>
          <p:cNvPr id="3" name="Text Placeholder 2">
            <a:extLst>
              <a:ext uri="{FF2B5EF4-FFF2-40B4-BE49-F238E27FC236}">
                <a16:creationId xmlns:a16="http://schemas.microsoft.com/office/drawing/2014/main" id="{18A11C19-CD9B-C32A-EF38-9B52E83CE03A}"/>
              </a:ext>
            </a:extLst>
          </p:cNvPr>
          <p:cNvSpPr>
            <a:spLocks noGrp="1"/>
          </p:cNvSpPr>
          <p:nvPr>
            <p:ph type="body" sz="quarter" idx="13"/>
          </p:nvPr>
        </p:nvSpPr>
        <p:spPr/>
        <p:txBody>
          <a:bodyPr/>
          <a:lstStyle/>
          <a:p>
            <a:r>
              <a:rPr lang="en-GB"/>
              <a:t>Source 1</a:t>
            </a:r>
          </a:p>
        </p:txBody>
      </p:sp>
      <p:sp>
        <p:nvSpPr>
          <p:cNvPr id="4" name="Text Placeholder 3">
            <a:extLst>
              <a:ext uri="{FF2B5EF4-FFF2-40B4-BE49-F238E27FC236}">
                <a16:creationId xmlns:a16="http://schemas.microsoft.com/office/drawing/2014/main" id="{0DBB7F06-8B46-E9C1-1E6B-B95264138246}"/>
              </a:ext>
            </a:extLst>
          </p:cNvPr>
          <p:cNvSpPr>
            <a:spLocks noGrp="1"/>
          </p:cNvSpPr>
          <p:nvPr>
            <p:ph type="body" sz="quarter" idx="14"/>
          </p:nvPr>
        </p:nvSpPr>
        <p:spPr>
          <a:xfrm rot="21370705">
            <a:off x="916477" y="1471534"/>
            <a:ext cx="5181297" cy="5025842"/>
          </a:xfrm>
        </p:spPr>
        <p:txBody>
          <a:bodyPr>
            <a:normAutofit fontScale="77500" lnSpcReduction="20000"/>
          </a:bodyPr>
          <a:lstStyle/>
          <a:p>
            <a:pPr defTabSz="554492">
              <a:lnSpc>
                <a:spcPct val="100000"/>
              </a:lnSpc>
              <a:spcBef>
                <a:spcPts val="0"/>
              </a:spcBef>
              <a:defRPr/>
            </a:pPr>
            <a:r>
              <a:rPr lang="en-GB" sz="2789" spc="0">
                <a:solidFill>
                  <a:prstClr val="black"/>
                </a:solidFill>
                <a:latin typeface="Grandview Display"/>
              </a:rPr>
              <a:t>“When the school is on the reserve the child lives with its parents, who are savages; he is surrounded by savages, and though he may learn to read and write his habits, and training and mode of thought are Indian. He is simply a savage who can read and write. It has been strongly pressed on myself, as the head of the Department, that the Indian children should be withdrawn as much as possible from the parental influence, and the only way to do that would be to put them in central training industrial schools where they will acquire the habits and modes of thought of white men.”</a:t>
            </a:r>
          </a:p>
          <a:p>
            <a:endParaRPr lang="en-GB"/>
          </a:p>
        </p:txBody>
      </p:sp>
    </p:spTree>
    <p:extLst>
      <p:ext uri="{BB962C8B-B14F-4D97-AF65-F5344CB8AC3E}">
        <p14:creationId xmlns:p14="http://schemas.microsoft.com/office/powerpoint/2010/main" val="3307913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41F987-39CC-CDDB-3419-C288B58CB6AE}"/>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D0C12E9A-4574-4156-D2E9-547927EC9D1F}"/>
              </a:ext>
            </a:extLst>
          </p:cNvPr>
          <p:cNvSpPr>
            <a:spLocks noGrp="1"/>
          </p:cNvSpPr>
          <p:nvPr>
            <p:ph type="body" sz="quarter" idx="12"/>
          </p:nvPr>
        </p:nvSpPr>
        <p:spPr>
          <a:xfrm>
            <a:off x="428" y="568933"/>
            <a:ext cx="12174194" cy="2028327"/>
          </a:xfrm>
        </p:spPr>
        <p:txBody>
          <a:bodyPr>
            <a:normAutofit/>
          </a:bodyPr>
          <a:lstStyle/>
          <a:p>
            <a:r>
              <a:rPr lang="en-GB" sz="4366"/>
              <a:t>Discussion </a:t>
            </a:r>
          </a:p>
        </p:txBody>
      </p:sp>
      <p:sp>
        <p:nvSpPr>
          <p:cNvPr id="4" name="Text Placeholder 3">
            <a:extLst>
              <a:ext uri="{FF2B5EF4-FFF2-40B4-BE49-F238E27FC236}">
                <a16:creationId xmlns:a16="http://schemas.microsoft.com/office/drawing/2014/main" id="{650F6C12-E514-0ECD-E3C7-4856F82FE842}"/>
              </a:ext>
            </a:extLst>
          </p:cNvPr>
          <p:cNvSpPr>
            <a:spLocks noGrp="1"/>
          </p:cNvSpPr>
          <p:nvPr>
            <p:ph type="body" sz="quarter" idx="13"/>
          </p:nvPr>
        </p:nvSpPr>
        <p:spPr>
          <a:xfrm>
            <a:off x="3693197" y="2320015"/>
            <a:ext cx="5267683" cy="2864880"/>
          </a:xfrm>
        </p:spPr>
        <p:txBody>
          <a:bodyPr>
            <a:normAutofit/>
          </a:bodyPr>
          <a:lstStyle/>
          <a:p>
            <a:r>
              <a:rPr lang="en-GB" sz="2183" spc="0">
                <a:solidFill>
                  <a:prstClr val="black"/>
                </a:solidFill>
                <a:latin typeface="Gabarito" panose="020B0604020202020204" charset="0"/>
                <a:ea typeface="+mj-lt"/>
                <a:cs typeface="+mj-lt"/>
              </a:rPr>
              <a:t>What does Prime Minister John A. Macdonald's speech on the introduction of residential schools to Canada tell us about how Scots felt Indigenous people should assimilate?</a:t>
            </a:r>
          </a:p>
        </p:txBody>
      </p:sp>
    </p:spTree>
    <p:extLst>
      <p:ext uri="{BB962C8B-B14F-4D97-AF65-F5344CB8AC3E}">
        <p14:creationId xmlns:p14="http://schemas.microsoft.com/office/powerpoint/2010/main" val="968004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81546-12F0-ED58-F6A4-2E8F5C5B5B1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887DF26A-392C-352F-C4CB-3CF353D02D88}"/>
              </a:ext>
            </a:extLst>
          </p:cNvPr>
          <p:cNvSpPr>
            <a:spLocks noGrp="1"/>
          </p:cNvSpPr>
          <p:nvPr>
            <p:ph type="body" sz="quarter" idx="12"/>
          </p:nvPr>
        </p:nvSpPr>
        <p:spPr>
          <a:xfrm>
            <a:off x="1752472" y="2227598"/>
            <a:ext cx="9333965" cy="3188335"/>
          </a:xfrm>
        </p:spPr>
        <p:txBody>
          <a:bodyPr>
            <a:normAutofit lnSpcReduction="10000"/>
          </a:bodyPr>
          <a:lstStyle/>
          <a:p>
            <a:r>
              <a:rPr lang="en-GB" sz="2426">
                <a:ea typeface="+mj-lt"/>
                <a:cs typeface="+mj-lt"/>
              </a:rPr>
              <a:t>What</a:t>
            </a:r>
            <a:r>
              <a:rPr lang="en-GB" sz="2426">
                <a:solidFill>
                  <a:srgbClr val="000000"/>
                </a:solidFill>
                <a:ea typeface="+mj-lt"/>
                <a:cs typeface="+mj-lt"/>
              </a:rPr>
              <a:t> can we learn about the impact of Scottish settlers on Indigenous peoples in Canada from a survivor's testimony of their experience in a residential school?  </a:t>
            </a:r>
          </a:p>
          <a:p>
            <a:endParaRPr lang="en-GB" sz="2426">
              <a:solidFill>
                <a:srgbClr val="000000"/>
              </a:solidFill>
              <a:ea typeface="+mj-lt"/>
              <a:cs typeface="+mj-lt"/>
            </a:endParaRPr>
          </a:p>
          <a:p>
            <a:endParaRPr lang="en-GB" sz="2426">
              <a:solidFill>
                <a:srgbClr val="000000"/>
              </a:solidFill>
              <a:latin typeface="Grandview Display"/>
              <a:ea typeface="+mj-lt"/>
              <a:cs typeface="+mj-lt"/>
            </a:endParaRPr>
          </a:p>
          <a:p>
            <a:pPr marL="207935" indent="-207935" algn="l">
              <a:buFont typeface="Arial" panose="020B0604020202020204" pitchFamily="34" charset="0"/>
              <a:buChar char="•"/>
            </a:pPr>
            <a:r>
              <a:rPr lang="en-GB" sz="2426"/>
              <a:t>You are going to read an excerpt from a survivor's testimony of their experience in a residential school.</a:t>
            </a:r>
          </a:p>
          <a:p>
            <a:pPr marL="207935" indent="-207935" algn="l">
              <a:buFont typeface="Arial" panose="020B0604020202020204" pitchFamily="34" charset="0"/>
              <a:buChar char="•"/>
            </a:pPr>
            <a:r>
              <a:rPr lang="en-GB" sz="2426"/>
              <a:t>Please be aware that the source contains upsetting content.</a:t>
            </a:r>
          </a:p>
          <a:p>
            <a:endParaRPr lang="en-GB" sz="2426"/>
          </a:p>
        </p:txBody>
      </p:sp>
      <p:sp>
        <p:nvSpPr>
          <p:cNvPr id="3" name="Text Placeholder 2">
            <a:extLst>
              <a:ext uri="{FF2B5EF4-FFF2-40B4-BE49-F238E27FC236}">
                <a16:creationId xmlns:a16="http://schemas.microsoft.com/office/drawing/2014/main" id="{8E1807C2-2A4D-A77E-B0A6-62A8053D2A8E}"/>
              </a:ext>
            </a:extLst>
          </p:cNvPr>
          <p:cNvSpPr>
            <a:spLocks noGrp="1"/>
          </p:cNvSpPr>
          <p:nvPr>
            <p:ph type="body" sz="quarter" idx="13"/>
          </p:nvPr>
        </p:nvSpPr>
        <p:spPr/>
        <p:txBody>
          <a:bodyPr/>
          <a:lstStyle/>
          <a:p>
            <a:r>
              <a:rPr lang="en-GB"/>
              <a:t>ACTIVITY 2</a:t>
            </a:r>
          </a:p>
          <a:p>
            <a:endParaRPr lang="en-GB"/>
          </a:p>
        </p:txBody>
      </p:sp>
    </p:spTree>
    <p:extLst>
      <p:ext uri="{BB962C8B-B14F-4D97-AF65-F5344CB8AC3E}">
        <p14:creationId xmlns:p14="http://schemas.microsoft.com/office/powerpoint/2010/main" val="2953401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C5F7A-B8B9-20BA-F0FD-F596A79D30D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AE062EA-6855-7797-F69E-A7DCE1DABED5}"/>
              </a:ext>
            </a:extLst>
          </p:cNvPr>
          <p:cNvSpPr>
            <a:spLocks noGrp="1"/>
          </p:cNvSpPr>
          <p:nvPr>
            <p:ph type="body" sz="quarter" idx="13"/>
          </p:nvPr>
        </p:nvSpPr>
        <p:spPr>
          <a:xfrm>
            <a:off x="1290394" y="941483"/>
            <a:ext cx="9333965" cy="1558681"/>
          </a:xfrm>
        </p:spPr>
        <p:txBody>
          <a:bodyPr vert="horz" lIns="55449" tIns="27725" rIns="55449" bIns="27725" rtlCol="0" anchor="t">
            <a:normAutofit/>
          </a:bodyPr>
          <a:lstStyle/>
          <a:p>
            <a:r>
              <a:rPr lang="en-GB">
                <a:latin typeface="Arsenica Antiqua DemiBold"/>
              </a:rPr>
              <a:t>Copy the empathy map below into your jotter and complete it as you read Vera’s testimony</a:t>
            </a:r>
          </a:p>
          <a:p>
            <a:endParaRPr lang="en-GB"/>
          </a:p>
        </p:txBody>
      </p:sp>
      <p:sp>
        <p:nvSpPr>
          <p:cNvPr id="7" name="Oval 6">
            <a:extLst>
              <a:ext uri="{FF2B5EF4-FFF2-40B4-BE49-F238E27FC236}">
                <a16:creationId xmlns:a16="http://schemas.microsoft.com/office/drawing/2014/main" id="{89C01A32-502D-6B86-E4D0-BECE6E2550EB}"/>
              </a:ext>
            </a:extLst>
          </p:cNvPr>
          <p:cNvSpPr/>
          <p:nvPr/>
        </p:nvSpPr>
        <p:spPr>
          <a:xfrm>
            <a:off x="4675111" y="3060782"/>
            <a:ext cx="3317728" cy="2652670"/>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638" b="1"/>
              <a:t>What Vera...</a:t>
            </a:r>
          </a:p>
        </p:txBody>
      </p:sp>
      <p:sp>
        <p:nvSpPr>
          <p:cNvPr id="8" name="Rectangle: Rounded Corners 7">
            <a:extLst>
              <a:ext uri="{FF2B5EF4-FFF2-40B4-BE49-F238E27FC236}">
                <a16:creationId xmlns:a16="http://schemas.microsoft.com/office/drawing/2014/main" id="{48386044-1279-6CF4-F288-40703134E3DC}"/>
              </a:ext>
            </a:extLst>
          </p:cNvPr>
          <p:cNvSpPr/>
          <p:nvPr/>
        </p:nvSpPr>
        <p:spPr>
          <a:xfrm>
            <a:off x="8790259" y="2317674"/>
            <a:ext cx="1587428" cy="1193700"/>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75" b="1"/>
              <a:t>Saw</a:t>
            </a:r>
          </a:p>
        </p:txBody>
      </p:sp>
      <p:sp>
        <p:nvSpPr>
          <p:cNvPr id="9" name="Rectangle: Rounded Corners 8">
            <a:extLst>
              <a:ext uri="{FF2B5EF4-FFF2-40B4-BE49-F238E27FC236}">
                <a16:creationId xmlns:a16="http://schemas.microsoft.com/office/drawing/2014/main" id="{7752B615-BEED-FB64-DFA2-E63E63406A50}"/>
              </a:ext>
            </a:extLst>
          </p:cNvPr>
          <p:cNvSpPr/>
          <p:nvPr/>
        </p:nvSpPr>
        <p:spPr>
          <a:xfrm>
            <a:off x="8790258" y="4957706"/>
            <a:ext cx="1587428" cy="1193700"/>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55449" tIns="27725" rIns="55449" bIns="27725" rtlCol="0" anchor="ctr"/>
          <a:lstStyle/>
          <a:p>
            <a:pPr algn="ctr"/>
            <a:r>
              <a:rPr lang="en-GB" sz="3275" b="1"/>
              <a:t>Heard</a:t>
            </a:r>
          </a:p>
        </p:txBody>
      </p:sp>
      <p:sp>
        <p:nvSpPr>
          <p:cNvPr id="10" name="Rectangle: Rounded Corners 9">
            <a:extLst>
              <a:ext uri="{FF2B5EF4-FFF2-40B4-BE49-F238E27FC236}">
                <a16:creationId xmlns:a16="http://schemas.microsoft.com/office/drawing/2014/main" id="{87C8BDA9-B82C-113A-67CE-BC9C2BDEFEBF}"/>
              </a:ext>
            </a:extLst>
          </p:cNvPr>
          <p:cNvSpPr/>
          <p:nvPr/>
        </p:nvSpPr>
        <p:spPr>
          <a:xfrm>
            <a:off x="2337788" y="4957706"/>
            <a:ext cx="1587428" cy="1193700"/>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55449" tIns="27725" rIns="55449" bIns="27725" rtlCol="0" anchor="ctr"/>
          <a:lstStyle/>
          <a:p>
            <a:pPr algn="ctr"/>
            <a:r>
              <a:rPr lang="en-GB" sz="3275" b="1"/>
              <a:t>Feared</a:t>
            </a:r>
          </a:p>
        </p:txBody>
      </p:sp>
      <p:sp>
        <p:nvSpPr>
          <p:cNvPr id="11" name="Rectangle: Rounded Corners 10">
            <a:extLst>
              <a:ext uri="{FF2B5EF4-FFF2-40B4-BE49-F238E27FC236}">
                <a16:creationId xmlns:a16="http://schemas.microsoft.com/office/drawing/2014/main" id="{E4BDDBC2-E423-B14C-0C5B-CBF9AFFF4329}"/>
              </a:ext>
            </a:extLst>
          </p:cNvPr>
          <p:cNvSpPr/>
          <p:nvPr/>
        </p:nvSpPr>
        <p:spPr>
          <a:xfrm>
            <a:off x="2337788" y="2317674"/>
            <a:ext cx="1587428" cy="1193700"/>
          </a:xfrm>
          <a:prstGeom prst="roundRect">
            <a:avLst/>
          </a:prstGeom>
          <a:solidFill>
            <a:schemeClr val="accent5">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lIns="55449" tIns="27725" rIns="55449" bIns="27725" rtlCol="0" anchor="ctr"/>
          <a:lstStyle/>
          <a:p>
            <a:pPr algn="ctr"/>
            <a:r>
              <a:rPr lang="en-GB" sz="3275" b="1"/>
              <a:t>Felt</a:t>
            </a:r>
          </a:p>
        </p:txBody>
      </p:sp>
      <p:cxnSp>
        <p:nvCxnSpPr>
          <p:cNvPr id="12" name="Straight Arrow Connector 11">
            <a:extLst>
              <a:ext uri="{FF2B5EF4-FFF2-40B4-BE49-F238E27FC236}">
                <a16:creationId xmlns:a16="http://schemas.microsoft.com/office/drawing/2014/main" id="{5E1FCA46-5BE8-2AE2-6701-A33FB2CB6504}"/>
              </a:ext>
            </a:extLst>
          </p:cNvPr>
          <p:cNvCxnSpPr>
            <a:cxnSpLocks/>
            <a:stCxn id="11" idx="3"/>
          </p:cNvCxnSpPr>
          <p:nvPr/>
        </p:nvCxnSpPr>
        <p:spPr>
          <a:xfrm>
            <a:off x="3925216" y="2914524"/>
            <a:ext cx="1099804" cy="578453"/>
          </a:xfrm>
          <a:prstGeom prst="straightConnector1">
            <a:avLst/>
          </a:prstGeom>
        </p:spPr>
        <p:style>
          <a:lnRef idx="3">
            <a:schemeClr val="accent5"/>
          </a:lnRef>
          <a:fillRef idx="0">
            <a:schemeClr val="accent5"/>
          </a:fillRef>
          <a:effectRef idx="2">
            <a:schemeClr val="accent5"/>
          </a:effectRef>
          <a:fontRef idx="minor">
            <a:schemeClr val="tx1"/>
          </a:fontRef>
        </p:style>
      </p:cxnSp>
      <p:cxnSp>
        <p:nvCxnSpPr>
          <p:cNvPr id="13" name="Straight Arrow Connector 12">
            <a:extLst>
              <a:ext uri="{FF2B5EF4-FFF2-40B4-BE49-F238E27FC236}">
                <a16:creationId xmlns:a16="http://schemas.microsoft.com/office/drawing/2014/main" id="{53DEBA5D-372E-6E6C-3B8D-F33FB224C9BF}"/>
              </a:ext>
            </a:extLst>
          </p:cNvPr>
          <p:cNvCxnSpPr>
            <a:cxnSpLocks/>
            <a:stCxn id="10" idx="3"/>
          </p:cNvCxnSpPr>
          <p:nvPr/>
        </p:nvCxnSpPr>
        <p:spPr>
          <a:xfrm flipV="1">
            <a:off x="3925216" y="5184895"/>
            <a:ext cx="1063737" cy="369661"/>
          </a:xfrm>
          <a:prstGeom prst="straightConnector1">
            <a:avLst/>
          </a:prstGeom>
        </p:spPr>
        <p:style>
          <a:lnRef idx="3">
            <a:schemeClr val="accent5"/>
          </a:lnRef>
          <a:fillRef idx="0">
            <a:schemeClr val="accent5"/>
          </a:fillRef>
          <a:effectRef idx="2">
            <a:schemeClr val="accent5"/>
          </a:effectRef>
          <a:fontRef idx="minor">
            <a:schemeClr val="tx1"/>
          </a:fontRef>
        </p:style>
      </p:cxnSp>
      <p:cxnSp>
        <p:nvCxnSpPr>
          <p:cNvPr id="14" name="Straight Arrow Connector 13">
            <a:extLst>
              <a:ext uri="{FF2B5EF4-FFF2-40B4-BE49-F238E27FC236}">
                <a16:creationId xmlns:a16="http://schemas.microsoft.com/office/drawing/2014/main" id="{674C0C74-A898-34CE-68AD-EE8529C6CBED}"/>
              </a:ext>
            </a:extLst>
          </p:cNvPr>
          <p:cNvCxnSpPr>
            <a:cxnSpLocks/>
            <a:endCxn id="9" idx="1"/>
          </p:cNvCxnSpPr>
          <p:nvPr/>
        </p:nvCxnSpPr>
        <p:spPr>
          <a:xfrm>
            <a:off x="7726521" y="5108583"/>
            <a:ext cx="1063737" cy="445973"/>
          </a:xfrm>
          <a:prstGeom prst="straightConnector1">
            <a:avLst/>
          </a:prstGeom>
        </p:spPr>
        <p:style>
          <a:lnRef idx="3">
            <a:schemeClr val="accent5"/>
          </a:lnRef>
          <a:fillRef idx="0">
            <a:schemeClr val="accent5"/>
          </a:fillRef>
          <a:effectRef idx="2">
            <a:schemeClr val="accent5"/>
          </a:effectRef>
          <a:fontRef idx="minor">
            <a:schemeClr val="tx1"/>
          </a:fontRef>
        </p:style>
      </p:cxnSp>
      <p:cxnSp>
        <p:nvCxnSpPr>
          <p:cNvPr id="15" name="Straight Arrow Connector 14">
            <a:extLst>
              <a:ext uri="{FF2B5EF4-FFF2-40B4-BE49-F238E27FC236}">
                <a16:creationId xmlns:a16="http://schemas.microsoft.com/office/drawing/2014/main" id="{256D285D-025D-DF69-BE0D-B950726EC500}"/>
              </a:ext>
            </a:extLst>
          </p:cNvPr>
          <p:cNvCxnSpPr>
            <a:cxnSpLocks/>
            <a:endCxn id="8" idx="1"/>
          </p:cNvCxnSpPr>
          <p:nvPr/>
        </p:nvCxnSpPr>
        <p:spPr>
          <a:xfrm flipV="1">
            <a:off x="7690455" y="2914525"/>
            <a:ext cx="1099804" cy="686925"/>
          </a:xfrm>
          <a:prstGeom prst="straightConnector1">
            <a:avLst/>
          </a:prstGeom>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627441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DD51A1-4CAF-8678-662F-459670B4FE7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6E911A6-5FE3-9010-0E4F-9D927C99A9A8}"/>
              </a:ext>
            </a:extLst>
          </p:cNvPr>
          <p:cNvSpPr>
            <a:spLocks noGrp="1"/>
          </p:cNvSpPr>
          <p:nvPr>
            <p:ph type="body" sz="quarter" idx="12"/>
          </p:nvPr>
        </p:nvSpPr>
        <p:spPr/>
        <p:txBody>
          <a:bodyPr/>
          <a:lstStyle/>
          <a:p>
            <a:r>
              <a:rPr lang="en-GB" sz="2183">
                <a:solidFill>
                  <a:srgbClr val="FFFFFF"/>
                </a:solidFill>
                <a:latin typeface="Grandview Display"/>
                <a:ea typeface="+mj-lt"/>
                <a:cs typeface="+mj-lt"/>
              </a:rPr>
              <a:t>Vera Martin, </a:t>
            </a:r>
            <a:r>
              <a:rPr lang="en-GB" sz="2183">
                <a:solidFill>
                  <a:srgbClr val="FFFFFF"/>
                </a:solidFill>
                <a:latin typeface="Grandview Display"/>
                <a:ea typeface="Open Sans"/>
                <a:cs typeface="Open Sans"/>
              </a:rPr>
              <a:t>Description of residential schools and a survivor's experience, from the </a:t>
            </a:r>
            <a:r>
              <a:rPr lang="en-GB" sz="2183">
                <a:solidFill>
                  <a:srgbClr val="FFFFFF"/>
                </a:solidFill>
                <a:latin typeface="Grandview Display"/>
                <a:ea typeface="+mj-lt"/>
                <a:cs typeface="+mj-lt"/>
              </a:rPr>
              <a:t>National Centre for Truth and Reconciliation (NCTR) Archives</a:t>
            </a:r>
            <a:endParaRPr lang="en-GB" sz="2183">
              <a:solidFill>
                <a:srgbClr val="FFFFFF"/>
              </a:solidFill>
            </a:endParaRPr>
          </a:p>
        </p:txBody>
      </p:sp>
      <p:sp>
        <p:nvSpPr>
          <p:cNvPr id="3" name="Text Placeholder 2">
            <a:extLst>
              <a:ext uri="{FF2B5EF4-FFF2-40B4-BE49-F238E27FC236}">
                <a16:creationId xmlns:a16="http://schemas.microsoft.com/office/drawing/2014/main" id="{1318DB02-69A8-7D76-9EFF-4A81191BD5DD}"/>
              </a:ext>
            </a:extLst>
          </p:cNvPr>
          <p:cNvSpPr>
            <a:spLocks noGrp="1"/>
          </p:cNvSpPr>
          <p:nvPr>
            <p:ph type="body" sz="quarter" idx="13"/>
          </p:nvPr>
        </p:nvSpPr>
        <p:spPr/>
        <p:txBody>
          <a:bodyPr/>
          <a:lstStyle/>
          <a:p>
            <a:r>
              <a:rPr lang="en-GB"/>
              <a:t>Source 2</a:t>
            </a:r>
          </a:p>
        </p:txBody>
      </p:sp>
      <p:sp>
        <p:nvSpPr>
          <p:cNvPr id="4" name="Text Placeholder 3">
            <a:extLst>
              <a:ext uri="{FF2B5EF4-FFF2-40B4-BE49-F238E27FC236}">
                <a16:creationId xmlns:a16="http://schemas.microsoft.com/office/drawing/2014/main" id="{C5FC88B8-22C5-9F3B-4FDA-42866BE0FF53}"/>
              </a:ext>
            </a:extLst>
          </p:cNvPr>
          <p:cNvSpPr>
            <a:spLocks noGrp="1"/>
          </p:cNvSpPr>
          <p:nvPr>
            <p:ph type="body" sz="quarter" idx="14"/>
          </p:nvPr>
        </p:nvSpPr>
        <p:spPr>
          <a:xfrm rot="21370705">
            <a:off x="916477" y="1471534"/>
            <a:ext cx="5181297" cy="5025842"/>
          </a:xfrm>
        </p:spPr>
        <p:txBody>
          <a:bodyPr>
            <a:normAutofit fontScale="70000" lnSpcReduction="20000"/>
          </a:bodyPr>
          <a:lstStyle/>
          <a:p>
            <a:pPr defTabSz="554492">
              <a:lnSpc>
                <a:spcPct val="100000"/>
              </a:lnSpc>
              <a:spcBef>
                <a:spcPts val="0"/>
              </a:spcBef>
              <a:defRPr/>
            </a:pPr>
            <a:r>
              <a:rPr lang="en-GB" sz="2911">
                <a:latin typeface="Grandview Display" panose="020B0502040204020203" pitchFamily="34" charset="0"/>
                <a:ea typeface="+mn-lt"/>
                <a:cs typeface="+mn-lt"/>
              </a:rPr>
              <a:t>We were locked up by a white authority figure and so learned, like those in most reserves, that 'white' was 'right.' The children' s hair was cut off; their clothes exchanged for unfamiliar clothing… We learned early not to cry, not to draw attention to ourselves, so we wouldn't get a strapping... We learned cultural self-hate and shame through messages like: it's wrong to sit on the ground to eat, sit at a table and be 'civilized' - don't be like your parents... We learned to be ashamed of being Indian</a:t>
            </a:r>
            <a:endParaRPr lang="en-GB" sz="2911">
              <a:latin typeface="Grandview Display" panose="020B0502040204020203" pitchFamily="34" charset="0"/>
            </a:endParaRPr>
          </a:p>
          <a:p>
            <a:endParaRPr lang="en-GB"/>
          </a:p>
        </p:txBody>
      </p:sp>
    </p:spTree>
    <p:extLst>
      <p:ext uri="{BB962C8B-B14F-4D97-AF65-F5344CB8AC3E}">
        <p14:creationId xmlns:p14="http://schemas.microsoft.com/office/powerpoint/2010/main" val="24447441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259BE-AB2D-6725-3236-A03600D4693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7C3861E-CEA0-FCAF-C7A6-33775FF95D67}"/>
              </a:ext>
            </a:extLst>
          </p:cNvPr>
          <p:cNvSpPr>
            <a:spLocks noGrp="1"/>
          </p:cNvSpPr>
          <p:nvPr>
            <p:ph type="body" sz="quarter" idx="12"/>
          </p:nvPr>
        </p:nvSpPr>
        <p:spPr>
          <a:xfrm>
            <a:off x="428" y="568933"/>
            <a:ext cx="12174194" cy="1335211"/>
          </a:xfrm>
        </p:spPr>
        <p:txBody>
          <a:bodyPr>
            <a:normAutofit/>
          </a:bodyPr>
          <a:lstStyle/>
          <a:p>
            <a:r>
              <a:rPr lang="en-GB" sz="4366"/>
              <a:t>Discussion </a:t>
            </a:r>
          </a:p>
        </p:txBody>
      </p:sp>
      <p:sp>
        <p:nvSpPr>
          <p:cNvPr id="4" name="Text Placeholder 3">
            <a:extLst>
              <a:ext uri="{FF2B5EF4-FFF2-40B4-BE49-F238E27FC236}">
                <a16:creationId xmlns:a16="http://schemas.microsoft.com/office/drawing/2014/main" id="{BB997FD2-29E2-58D3-456A-36307EE086B5}"/>
              </a:ext>
            </a:extLst>
          </p:cNvPr>
          <p:cNvSpPr>
            <a:spLocks noGrp="1"/>
          </p:cNvSpPr>
          <p:nvPr>
            <p:ph type="body" sz="quarter" idx="13"/>
          </p:nvPr>
        </p:nvSpPr>
        <p:spPr>
          <a:xfrm>
            <a:off x="3693197" y="2320015"/>
            <a:ext cx="5267683" cy="2864880"/>
          </a:xfrm>
        </p:spPr>
        <p:txBody>
          <a:bodyPr>
            <a:normAutofit/>
          </a:bodyPr>
          <a:lstStyle/>
          <a:p>
            <a:r>
              <a:rPr lang="en-GB" sz="2183" b="1" spc="0">
                <a:solidFill>
                  <a:srgbClr val="000000"/>
                </a:solidFill>
                <a:latin typeface="Grandview Display"/>
                <a:ea typeface="+mj-ea"/>
                <a:cs typeface="+mj-cs"/>
              </a:rPr>
              <a:t>What can we learn about the impact of Scottish settlers on Indigenous peoples in Canada from a survivor's testimony of their experience in a residential school?</a:t>
            </a:r>
            <a:endParaRPr lang="en-GB" sz="100"/>
          </a:p>
        </p:txBody>
      </p:sp>
    </p:spTree>
    <p:extLst>
      <p:ext uri="{BB962C8B-B14F-4D97-AF65-F5344CB8AC3E}">
        <p14:creationId xmlns:p14="http://schemas.microsoft.com/office/powerpoint/2010/main" val="4249471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6AF6A-B2C2-85C6-7243-75905B31E39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8E3AA20-726D-6C89-0558-C5912EE2007E}"/>
              </a:ext>
            </a:extLst>
          </p:cNvPr>
          <p:cNvSpPr>
            <a:spLocks noGrp="1"/>
          </p:cNvSpPr>
          <p:nvPr>
            <p:ph type="body" sz="quarter" idx="10"/>
          </p:nvPr>
        </p:nvSpPr>
        <p:spPr>
          <a:xfrm>
            <a:off x="412907" y="313409"/>
            <a:ext cx="10396743" cy="504853"/>
          </a:xfrm>
        </p:spPr>
        <p:txBody>
          <a:bodyPr>
            <a:normAutofit/>
          </a:bodyPr>
          <a:lstStyle/>
          <a:p>
            <a:r>
              <a:rPr lang="en-GB" sz="2183" b="1">
                <a:solidFill>
                  <a:prstClr val="black"/>
                </a:solidFill>
                <a:latin typeface="Grandview Display"/>
                <a:ea typeface="+mj-ea"/>
                <a:cs typeface="+mj-cs"/>
              </a:rPr>
              <a:t>Plenary: look at the image and think about the following questions:</a:t>
            </a:r>
            <a:endParaRPr lang="en-GB" sz="3638"/>
          </a:p>
          <a:p>
            <a:endParaRPr lang="en-GB" sz="2183"/>
          </a:p>
        </p:txBody>
      </p:sp>
      <p:sp>
        <p:nvSpPr>
          <p:cNvPr id="4" name="Text Placeholder 3">
            <a:extLst>
              <a:ext uri="{FF2B5EF4-FFF2-40B4-BE49-F238E27FC236}">
                <a16:creationId xmlns:a16="http://schemas.microsoft.com/office/drawing/2014/main" id="{BC18AB58-D539-C035-6857-9B9E1698A2DB}"/>
              </a:ext>
            </a:extLst>
          </p:cNvPr>
          <p:cNvSpPr>
            <a:spLocks noGrp="1"/>
          </p:cNvSpPr>
          <p:nvPr>
            <p:ph type="body" sz="quarter" idx="14"/>
          </p:nvPr>
        </p:nvSpPr>
        <p:spPr>
          <a:xfrm>
            <a:off x="4982911" y="1765521"/>
            <a:ext cx="6611811" cy="3738733"/>
          </a:xfrm>
        </p:spPr>
        <p:txBody>
          <a:bodyPr/>
          <a:lstStyle/>
          <a:p>
            <a:r>
              <a:rPr lang="en-GB" sz="2183">
                <a:ea typeface="+mn-lt"/>
                <a:cs typeface="+mn-lt"/>
              </a:rPr>
              <a:t>This image, titled "</a:t>
            </a:r>
            <a:r>
              <a:rPr lang="en-GB" sz="2183" err="1">
                <a:ea typeface="+mn-lt"/>
                <a:cs typeface="+mn-lt"/>
              </a:rPr>
              <a:t>Quewich</a:t>
            </a:r>
            <a:r>
              <a:rPr lang="en-GB" sz="2183">
                <a:ea typeface="+mn-lt"/>
                <a:cs typeface="+mn-lt"/>
              </a:rPr>
              <a:t> and his children“, from c.1900 was used by the Department of Indian Affairs.</a:t>
            </a:r>
          </a:p>
          <a:p>
            <a:pPr marL="277246" indent="-277246">
              <a:buAutoNum type="arabicPeriod"/>
            </a:pPr>
            <a:r>
              <a:rPr lang="en-GB" sz="2183">
                <a:ea typeface="+mn-lt"/>
                <a:cs typeface="+mn-lt"/>
              </a:rPr>
              <a:t>What does this photograph suggest about the policy of assimilation? What can you learn from the differences between the parent and children?</a:t>
            </a:r>
          </a:p>
          <a:p>
            <a:pPr marL="277246" indent="-277246">
              <a:buAutoNum type="arabicPeriod"/>
            </a:pPr>
            <a:r>
              <a:rPr lang="en-GB" sz="2183">
                <a:ea typeface="+mn-lt"/>
                <a:cs typeface="+mn-lt"/>
              </a:rPr>
              <a:t>Why do you think the Department of Indian Affairs wanted to display this photograph? What message were they trying to send?</a:t>
            </a:r>
            <a:endParaRPr lang="en-GB" sz="2183"/>
          </a:p>
          <a:p>
            <a:endParaRPr lang="en-GB" sz="2183"/>
          </a:p>
        </p:txBody>
      </p:sp>
      <p:pic>
        <p:nvPicPr>
          <p:cNvPr id="7" name="Content Placeholder 3" descr="Our Legacy">
            <a:extLst>
              <a:ext uri="{FF2B5EF4-FFF2-40B4-BE49-F238E27FC236}">
                <a16:creationId xmlns:a16="http://schemas.microsoft.com/office/drawing/2014/main" id="{FA262243-05E1-ED54-DABA-85733218AE70}"/>
              </a:ext>
            </a:extLst>
          </p:cNvPr>
          <p:cNvPicPr>
            <a:picLocks noGrp="1" noChangeAspect="1"/>
          </p:cNvPicPr>
          <p:nvPr>
            <p:ph type="pic" sz="quarter" idx="16"/>
          </p:nvPr>
        </p:nvPicPr>
        <p:blipFill>
          <a:blip r:embed="rId3" cstate="email">
            <a:extLst>
              <a:ext uri="{28A0092B-C50C-407E-A947-70E740481C1C}">
                <a14:useLocalDpi xmlns:a14="http://schemas.microsoft.com/office/drawing/2010/main"/>
              </a:ext>
            </a:extLst>
          </a:blip>
          <a:srcRect/>
          <a:stretch/>
        </p:blipFill>
        <p:spPr>
          <a:xfrm>
            <a:off x="597278" y="1303444"/>
            <a:ext cx="3003504" cy="4940378"/>
          </a:xfrm>
          <a:prstGeom prst="rect">
            <a:avLst/>
          </a:prstGeom>
        </p:spPr>
      </p:pic>
      <p:sp>
        <p:nvSpPr>
          <p:cNvPr id="5" name="TextBox 4">
            <a:extLst>
              <a:ext uri="{FF2B5EF4-FFF2-40B4-BE49-F238E27FC236}">
                <a16:creationId xmlns:a16="http://schemas.microsoft.com/office/drawing/2014/main" id="{3FEAE4B4-C016-3583-C8D9-1CE97EF0FA61}"/>
              </a:ext>
            </a:extLst>
          </p:cNvPr>
          <p:cNvSpPr txBox="1"/>
          <p:nvPr/>
        </p:nvSpPr>
        <p:spPr>
          <a:xfrm>
            <a:off x="108100" y="6356177"/>
            <a:ext cx="4163966" cy="784140"/>
          </a:xfrm>
          <a:prstGeom prst="rect">
            <a:avLst/>
          </a:prstGeom>
          <a:noFill/>
        </p:spPr>
        <p:txBody>
          <a:bodyPr rot="0" spcFirstLastPara="0" vertOverflow="overflow" horzOverflow="overflow" vert="horz" wrap="square" lIns="55449" tIns="27725" rIns="55449" bIns="27725" numCol="1" spcCol="0" rtlCol="0" fromWordArt="0" anchor="t" anchorCtr="0" forceAA="0" compatLnSpc="1">
            <a:prstTxWarp prst="textNoShape">
              <a:avLst/>
            </a:prstTxWarp>
            <a:spAutoFit/>
          </a:bodyPr>
          <a:lstStyle/>
          <a:p>
            <a:pPr algn="l"/>
            <a:r>
              <a:rPr lang="en-US" sz="849" err="1"/>
              <a:t>Quewich</a:t>
            </a:r>
            <a:r>
              <a:rPr lang="en-US" sz="849"/>
              <a:t> and his children, or Unidentified man with children from the </a:t>
            </a:r>
            <a:r>
              <a:rPr lang="en-US" sz="849" err="1"/>
              <a:t>QuAppelle</a:t>
            </a:r>
            <a:r>
              <a:rPr lang="en-US" sz="849"/>
              <a:t> Industrial School, ca. 1900.</a:t>
            </a:r>
            <a:r>
              <a:rPr lang="en-US" sz="849">
                <a:latin typeface="Calibri"/>
                <a:ea typeface="Calibri"/>
                <a:cs typeface="Calibri"/>
              </a:rPr>
              <a:t> Provincial Archives of Saskatchewan, R-A22202 (free from copyright)</a:t>
            </a:r>
          </a:p>
          <a:p>
            <a:pPr algn="l"/>
            <a:br>
              <a:rPr lang="en-US" sz="1092"/>
            </a:br>
            <a:endParaRPr lang="en-US" sz="1092"/>
          </a:p>
        </p:txBody>
      </p:sp>
    </p:spTree>
    <p:extLst>
      <p:ext uri="{BB962C8B-B14F-4D97-AF65-F5344CB8AC3E}">
        <p14:creationId xmlns:p14="http://schemas.microsoft.com/office/powerpoint/2010/main" val="1964481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47317A4-AE2B-E0DB-B667-D31F7F0AA4CD}"/>
              </a:ext>
            </a:extLst>
          </p:cNvPr>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2029584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DF25870-5D57-D062-E56B-8805D6BF2115}"/>
              </a:ext>
            </a:extLst>
          </p:cNvPr>
          <p:cNvSpPr>
            <a:spLocks noGrp="1"/>
          </p:cNvSpPr>
          <p:nvPr>
            <p:ph type="body" sz="quarter" idx="10"/>
          </p:nvPr>
        </p:nvSpPr>
        <p:spPr/>
        <p:txBody>
          <a:bodyPr/>
          <a:lstStyle/>
          <a:p>
            <a:r>
              <a:rPr lang="en-US" sz="5821" b="1" dirty="0">
                <a:latin typeface="Arsenica Antiqua DemiBold"/>
              </a:rPr>
              <a:t>What role did Residential Schools play in the </a:t>
            </a:r>
            <a:r>
              <a:rPr lang="en-US" sz="5821" b="1" dirty="0" err="1">
                <a:latin typeface="Arsenica Antiqua DemiBold"/>
              </a:rPr>
              <a:t>colonisation</a:t>
            </a:r>
            <a:r>
              <a:rPr lang="en-US" sz="5821" b="1" dirty="0">
                <a:latin typeface="Arsenica Antiqua DemiBold"/>
              </a:rPr>
              <a:t> of Canada?</a:t>
            </a:r>
            <a:endParaRPr lang="en-US" b="1" dirty="0"/>
          </a:p>
          <a:p>
            <a:endParaRPr lang="en-GB" sz="485" dirty="0"/>
          </a:p>
        </p:txBody>
      </p:sp>
      <p:sp>
        <p:nvSpPr>
          <p:cNvPr id="3" name="Text Placeholder 2">
            <a:extLst>
              <a:ext uri="{FF2B5EF4-FFF2-40B4-BE49-F238E27FC236}">
                <a16:creationId xmlns:a16="http://schemas.microsoft.com/office/drawing/2014/main" id="{8EAD3899-C090-9E64-40FA-63F898550BE0}"/>
              </a:ext>
            </a:extLst>
          </p:cNvPr>
          <p:cNvSpPr>
            <a:spLocks noGrp="1"/>
          </p:cNvSpPr>
          <p:nvPr>
            <p:ph type="body" sz="quarter" idx="11"/>
          </p:nvPr>
        </p:nvSpPr>
        <p:spPr/>
        <p:txBody>
          <a:bodyPr vert="horz" lIns="55449" tIns="27725" rIns="55449" bIns="27725" rtlCol="0" anchor="t">
            <a:normAutofit/>
          </a:bodyPr>
          <a:lstStyle/>
          <a:p>
            <a:r>
              <a:rPr lang="en-GB">
                <a:latin typeface="Boldoa Mat"/>
              </a:rPr>
              <a:t>  </a:t>
            </a:r>
            <a:endParaRPr lang="en-GB"/>
          </a:p>
        </p:txBody>
      </p:sp>
    </p:spTree>
    <p:extLst>
      <p:ext uri="{BB962C8B-B14F-4D97-AF65-F5344CB8AC3E}">
        <p14:creationId xmlns:p14="http://schemas.microsoft.com/office/powerpoint/2010/main" val="509775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82C0168-C2A3-D7A2-7466-233767EDEB13}"/>
              </a:ext>
            </a:extLst>
          </p:cNvPr>
          <p:cNvSpPr>
            <a:spLocks noGrp="1"/>
          </p:cNvSpPr>
          <p:nvPr>
            <p:ph type="body" sz="quarter" idx="10"/>
          </p:nvPr>
        </p:nvSpPr>
        <p:spPr/>
        <p:txBody>
          <a:bodyPr/>
          <a:lstStyle/>
          <a:p>
            <a:r>
              <a:rPr lang="en-GB"/>
              <a:t>LESSON PLAN</a:t>
            </a:r>
          </a:p>
        </p:txBody>
      </p:sp>
    </p:spTree>
    <p:extLst>
      <p:ext uri="{BB962C8B-B14F-4D97-AF65-F5344CB8AC3E}">
        <p14:creationId xmlns:p14="http://schemas.microsoft.com/office/powerpoint/2010/main" val="286992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C7F90-6872-75EB-A97B-D61CFDE2C54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3A5B7382-2F34-6CEF-3A24-7EBE714974F6}"/>
              </a:ext>
            </a:extLst>
          </p:cNvPr>
          <p:cNvSpPr>
            <a:spLocks noGrp="1"/>
          </p:cNvSpPr>
          <p:nvPr>
            <p:ph type="body" sz="quarter" idx="11"/>
          </p:nvPr>
        </p:nvSpPr>
        <p:spPr/>
        <p:txBody>
          <a:bodyPr/>
          <a:lstStyle/>
          <a:p>
            <a:endParaRPr lang="en-GB"/>
          </a:p>
        </p:txBody>
      </p:sp>
      <p:pic>
        <p:nvPicPr>
          <p:cNvPr id="2" name="Picture 1" descr="A screenshot of a computer&#10;&#10;AI-generated content may be incorrect.">
            <a:extLst>
              <a:ext uri="{FF2B5EF4-FFF2-40B4-BE49-F238E27FC236}">
                <a16:creationId xmlns:a16="http://schemas.microsoft.com/office/drawing/2014/main" id="{A868E6C8-63B2-7B1F-CDAD-1AE0B3051849}"/>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27616" y="359712"/>
            <a:ext cx="11117089" cy="6498288"/>
          </a:xfrm>
          <a:prstGeom prst="rect">
            <a:avLst/>
          </a:prstGeom>
        </p:spPr>
      </p:pic>
    </p:spTree>
    <p:extLst>
      <p:ext uri="{BB962C8B-B14F-4D97-AF65-F5344CB8AC3E}">
        <p14:creationId xmlns:p14="http://schemas.microsoft.com/office/powerpoint/2010/main" val="21999707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E3A62F-8CF7-50B5-60BE-4955ADDF4FE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1E1F306E-ED3B-C038-47D5-F39E86692CD6}"/>
              </a:ext>
            </a:extLst>
          </p:cNvPr>
          <p:cNvSpPr>
            <a:spLocks noGrp="1"/>
          </p:cNvSpPr>
          <p:nvPr>
            <p:ph type="body" sz="quarter" idx="11"/>
          </p:nvPr>
        </p:nvSpPr>
        <p:spPr/>
        <p:txBody>
          <a:bodyPr/>
          <a:lstStyle/>
          <a:p>
            <a:endParaRPr lang="en-GB"/>
          </a:p>
        </p:txBody>
      </p:sp>
      <p:pic>
        <p:nvPicPr>
          <p:cNvPr id="3" name="Content Placeholder 9" descr="A screenshot of a computer&#10;&#10;AI-generated content may be incorrect.">
            <a:extLst>
              <a:ext uri="{FF2B5EF4-FFF2-40B4-BE49-F238E27FC236}">
                <a16:creationId xmlns:a16="http://schemas.microsoft.com/office/drawing/2014/main" id="{47BE7CBA-7D38-FAC4-2DDB-24C6A2C57BCD}"/>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27616" y="89350"/>
            <a:ext cx="10211912" cy="6679300"/>
          </a:xfrm>
          <a:prstGeom prst="rect">
            <a:avLst/>
          </a:prstGeom>
        </p:spPr>
      </p:pic>
    </p:spTree>
    <p:extLst>
      <p:ext uri="{BB962C8B-B14F-4D97-AF65-F5344CB8AC3E}">
        <p14:creationId xmlns:p14="http://schemas.microsoft.com/office/powerpoint/2010/main" val="34895785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6AFC4-1EF7-DC79-F20D-3168A50A8B22}"/>
            </a:ext>
          </a:extLst>
        </p:cNvPr>
        <p:cNvGrpSpPr/>
        <p:nvPr/>
      </p:nvGrpSpPr>
      <p:grpSpPr>
        <a:xfrm>
          <a:off x="0" y="0"/>
          <a:ext cx="0" cy="0"/>
          <a:chOff x="0" y="0"/>
          <a:chExt cx="0" cy="0"/>
        </a:xfrm>
      </p:grpSpPr>
      <p:pic>
        <p:nvPicPr>
          <p:cNvPr id="3" name="Picture 2" descr="A screenshot of a computer&#10;&#10;AI-generated content may be incorrect.">
            <a:extLst>
              <a:ext uri="{FF2B5EF4-FFF2-40B4-BE49-F238E27FC236}">
                <a16:creationId xmlns:a16="http://schemas.microsoft.com/office/drawing/2014/main" id="{5EB44975-A312-D0B6-1408-011D993CAE8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241901" y="542439"/>
            <a:ext cx="11325150" cy="5880225"/>
          </a:xfrm>
          <a:prstGeom prst="rect">
            <a:avLst/>
          </a:prstGeom>
        </p:spPr>
      </p:pic>
    </p:spTree>
    <p:extLst>
      <p:ext uri="{BB962C8B-B14F-4D97-AF65-F5344CB8AC3E}">
        <p14:creationId xmlns:p14="http://schemas.microsoft.com/office/powerpoint/2010/main" val="1759062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85CEBF-2350-58EA-750F-41AC95073A7A}"/>
              </a:ext>
            </a:extLst>
          </p:cNvPr>
          <p:cNvSpPr>
            <a:spLocks noGrp="1"/>
          </p:cNvSpPr>
          <p:nvPr>
            <p:ph type="body" sz="quarter" idx="10"/>
          </p:nvPr>
        </p:nvSpPr>
        <p:spPr>
          <a:xfrm>
            <a:off x="412447" y="168759"/>
            <a:ext cx="10396743" cy="549100"/>
          </a:xfrm>
        </p:spPr>
        <p:txBody>
          <a:bodyPr>
            <a:normAutofit/>
          </a:bodyPr>
          <a:lstStyle/>
          <a:p>
            <a:r>
              <a:rPr lang="en-US" sz="2426"/>
              <a:t>What role did Residential Schools play in the colonization of Canada?</a:t>
            </a:r>
          </a:p>
        </p:txBody>
      </p:sp>
      <p:sp>
        <p:nvSpPr>
          <p:cNvPr id="4" name="Text Placeholder 3">
            <a:extLst>
              <a:ext uri="{FF2B5EF4-FFF2-40B4-BE49-F238E27FC236}">
                <a16:creationId xmlns:a16="http://schemas.microsoft.com/office/drawing/2014/main" id="{34DA4C17-7B11-AB5C-9AF3-CB579AE139F8}"/>
              </a:ext>
            </a:extLst>
          </p:cNvPr>
          <p:cNvSpPr>
            <a:spLocks noGrp="1"/>
          </p:cNvSpPr>
          <p:nvPr>
            <p:ph type="body" sz="quarter" idx="12"/>
          </p:nvPr>
        </p:nvSpPr>
        <p:spPr/>
        <p:txBody>
          <a:bodyPr/>
          <a:lstStyle/>
          <a:p>
            <a:pPr marL="277246" indent="-277246">
              <a:buFont typeface="Arial" panose="020B0604020202020204" pitchFamily="34" charset="0"/>
              <a:buChar char="•"/>
            </a:pPr>
            <a:r>
              <a:rPr lang="en-US" sz="1940"/>
              <a:t>To understand how Residential Schools were used in the </a:t>
            </a:r>
            <a:r>
              <a:rPr lang="en-US" sz="1940" err="1"/>
              <a:t>colonisation</a:t>
            </a:r>
            <a:r>
              <a:rPr lang="en-US" sz="1940"/>
              <a:t> of Canada and the role Scottish settlers played in this.</a:t>
            </a:r>
          </a:p>
          <a:p>
            <a:pPr marL="277246" indent="-277246">
              <a:buFont typeface="Arial" panose="020B0604020202020204" pitchFamily="34" charset="0"/>
              <a:buChar char="•"/>
            </a:pPr>
            <a:endParaRPr lang="en-US" sz="1940"/>
          </a:p>
          <a:p>
            <a:pPr marL="277246" indent="-277246">
              <a:buFont typeface="Arial" panose="020B0604020202020204" pitchFamily="34" charset="0"/>
              <a:buChar char="•"/>
            </a:pPr>
            <a:endParaRPr lang="en-US" sz="1940"/>
          </a:p>
          <a:p>
            <a:pPr marL="277246" indent="-277246">
              <a:buFont typeface="Arial" panose="020B0604020202020204" pitchFamily="34" charset="0"/>
              <a:buChar char="•"/>
            </a:pPr>
            <a:r>
              <a:rPr lang="en-US" sz="1940"/>
              <a:t>To assess the impact Residential Schools had on Indigenous communities</a:t>
            </a:r>
          </a:p>
          <a:p>
            <a:endParaRPr lang="en-US"/>
          </a:p>
          <a:p>
            <a:endParaRPr lang="en-US"/>
          </a:p>
        </p:txBody>
      </p:sp>
      <p:sp>
        <p:nvSpPr>
          <p:cNvPr id="5" name="Text Placeholder 4">
            <a:extLst>
              <a:ext uri="{FF2B5EF4-FFF2-40B4-BE49-F238E27FC236}">
                <a16:creationId xmlns:a16="http://schemas.microsoft.com/office/drawing/2014/main" id="{B9D626B2-818B-104C-9D79-30AC7CBED0AC}"/>
              </a:ext>
            </a:extLst>
          </p:cNvPr>
          <p:cNvSpPr>
            <a:spLocks noGrp="1"/>
          </p:cNvSpPr>
          <p:nvPr>
            <p:ph type="body" sz="quarter" idx="13"/>
          </p:nvPr>
        </p:nvSpPr>
        <p:spPr>
          <a:xfrm>
            <a:off x="661549" y="1640959"/>
            <a:ext cx="5123183" cy="919290"/>
          </a:xfrm>
        </p:spPr>
        <p:txBody>
          <a:bodyPr/>
          <a:lstStyle/>
          <a:p>
            <a:r>
              <a:rPr lang="en-US"/>
              <a:t>Learning intentions</a:t>
            </a:r>
          </a:p>
        </p:txBody>
      </p:sp>
      <p:sp>
        <p:nvSpPr>
          <p:cNvPr id="6" name="Text Placeholder 5">
            <a:extLst>
              <a:ext uri="{FF2B5EF4-FFF2-40B4-BE49-F238E27FC236}">
                <a16:creationId xmlns:a16="http://schemas.microsoft.com/office/drawing/2014/main" id="{3535D8DB-3EBD-B97B-2CFC-5F1D2F63A2D8}"/>
              </a:ext>
            </a:extLst>
          </p:cNvPr>
          <p:cNvSpPr>
            <a:spLocks noGrp="1"/>
          </p:cNvSpPr>
          <p:nvPr>
            <p:ph type="body" sz="quarter" idx="14"/>
          </p:nvPr>
        </p:nvSpPr>
        <p:spPr/>
        <p:txBody>
          <a:bodyPr/>
          <a:lstStyle/>
          <a:p>
            <a:pPr marL="138623" indent="-138623">
              <a:lnSpc>
                <a:spcPct val="120000"/>
              </a:lnSpc>
              <a:spcBef>
                <a:spcPts val="606"/>
              </a:spcBef>
              <a:buSzPct val="87000"/>
              <a:buFont typeface="Arial" panose="020B0604020202020204" pitchFamily="34" charset="0"/>
              <a:buChar char="•"/>
              <a:defRPr/>
            </a:pPr>
            <a:r>
              <a:rPr lang="en-GB" sz="1940">
                <a:solidFill>
                  <a:prstClr val="black"/>
                </a:solidFill>
                <a:latin typeface="Gabarito"/>
              </a:rPr>
              <a:t>Use two primary sources relating to Residential Schools to identify the coloniser's purpose for them, and their impact on Indigenous people.</a:t>
            </a:r>
          </a:p>
          <a:p>
            <a:pPr marL="138623" indent="-138623">
              <a:lnSpc>
                <a:spcPct val="120000"/>
              </a:lnSpc>
              <a:spcBef>
                <a:spcPts val="606"/>
              </a:spcBef>
              <a:buSzPct val="87000"/>
              <a:buFont typeface="Arial" panose="020B0604020202020204" pitchFamily="34" charset="0"/>
              <a:buChar char="•"/>
              <a:defRPr/>
            </a:pPr>
            <a:endParaRPr lang="en-GB" sz="1940">
              <a:solidFill>
                <a:prstClr val="black"/>
              </a:solidFill>
              <a:latin typeface="Gabarito" panose="020B0604020202020204" charset="0"/>
            </a:endParaRPr>
          </a:p>
          <a:p>
            <a:pPr marL="138623" indent="-138623">
              <a:lnSpc>
                <a:spcPct val="120000"/>
              </a:lnSpc>
              <a:spcBef>
                <a:spcPts val="606"/>
              </a:spcBef>
              <a:buSzPct val="87000"/>
              <a:buFont typeface="Arial" panose="020B0604020202020204" pitchFamily="34" charset="0"/>
              <a:buChar char="•"/>
              <a:defRPr/>
            </a:pPr>
            <a:r>
              <a:rPr lang="en-GB" sz="1940">
                <a:solidFill>
                  <a:prstClr val="black"/>
                </a:solidFill>
                <a:latin typeface="Gabarito"/>
              </a:rPr>
              <a:t>Plot an empathy map using an Indigenous person's account of their experience in a residential school.</a:t>
            </a:r>
          </a:p>
          <a:p>
            <a:endParaRPr lang="en-US" sz="1940"/>
          </a:p>
        </p:txBody>
      </p:sp>
      <p:sp>
        <p:nvSpPr>
          <p:cNvPr id="7" name="Text Placeholder 6">
            <a:extLst>
              <a:ext uri="{FF2B5EF4-FFF2-40B4-BE49-F238E27FC236}">
                <a16:creationId xmlns:a16="http://schemas.microsoft.com/office/drawing/2014/main" id="{BD41D90C-FF02-41FA-1F8A-FAB7913BCC15}"/>
              </a:ext>
            </a:extLst>
          </p:cNvPr>
          <p:cNvSpPr>
            <a:spLocks noGrp="1"/>
          </p:cNvSpPr>
          <p:nvPr>
            <p:ph type="body" sz="quarter" idx="15"/>
          </p:nvPr>
        </p:nvSpPr>
        <p:spPr>
          <a:xfrm>
            <a:off x="6373246" y="1628908"/>
            <a:ext cx="4862426" cy="919290"/>
          </a:xfrm>
        </p:spPr>
        <p:txBody>
          <a:bodyPr/>
          <a:lstStyle/>
          <a:p>
            <a:r>
              <a:rPr lang="en-US"/>
              <a:t>Success criteria</a:t>
            </a:r>
          </a:p>
        </p:txBody>
      </p:sp>
    </p:spTree>
    <p:extLst>
      <p:ext uri="{BB962C8B-B14F-4D97-AF65-F5344CB8AC3E}">
        <p14:creationId xmlns:p14="http://schemas.microsoft.com/office/powerpoint/2010/main" val="1018051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5B9C4-96A8-1D20-C81D-B2FD058B82B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56297C42-F766-4009-6BC3-F243736727E3}"/>
              </a:ext>
            </a:extLst>
          </p:cNvPr>
          <p:cNvSpPr>
            <a:spLocks noGrp="1"/>
          </p:cNvSpPr>
          <p:nvPr>
            <p:ph type="body" sz="quarter" idx="13"/>
          </p:nvPr>
        </p:nvSpPr>
        <p:spPr/>
        <p:txBody>
          <a:bodyPr/>
          <a:lstStyle/>
          <a:p>
            <a:r>
              <a:rPr lang="en-US" b="1">
                <a:solidFill>
                  <a:prstClr val="black"/>
                </a:solidFill>
                <a:latin typeface="Grandview Display"/>
                <a:ea typeface="+mj-ea"/>
                <a:cs typeface="+mj-cs"/>
              </a:rPr>
              <a:t>Starter: Who, what, where, why?</a:t>
            </a:r>
            <a:endParaRPr lang="en-GB"/>
          </a:p>
        </p:txBody>
      </p:sp>
      <p:pic>
        <p:nvPicPr>
          <p:cNvPr id="7" name="Content Placeholder 14" descr="Facing Today - A Facing History Blog | Residential Schools">
            <a:extLst>
              <a:ext uri="{FF2B5EF4-FFF2-40B4-BE49-F238E27FC236}">
                <a16:creationId xmlns:a16="http://schemas.microsoft.com/office/drawing/2014/main" id="{AD5044BE-96BD-77C0-0D97-5EB399048C1C}"/>
              </a:ext>
            </a:extLst>
          </p:cNvPr>
          <p:cNvPicPr>
            <a:picLocks noChangeAspect="1"/>
          </p:cNvPicPr>
          <p:nvPr/>
        </p:nvPicPr>
        <p:blipFill>
          <a:blip r:embed="rId3"/>
          <a:stretch>
            <a:fillRect/>
          </a:stretch>
        </p:blipFill>
        <p:spPr>
          <a:xfrm>
            <a:off x="2045641" y="1918208"/>
            <a:ext cx="7180686" cy="4275436"/>
          </a:xfrm>
          <a:prstGeom prst="rect">
            <a:avLst/>
          </a:prstGeom>
        </p:spPr>
      </p:pic>
    </p:spTree>
    <p:extLst>
      <p:ext uri="{BB962C8B-B14F-4D97-AF65-F5344CB8AC3E}">
        <p14:creationId xmlns:p14="http://schemas.microsoft.com/office/powerpoint/2010/main" val="3306815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D5F286-A6AD-09A2-6CB2-14DA08D21E1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FDA5E8F-79B1-5E7C-7620-692A01B4776F}"/>
              </a:ext>
            </a:extLst>
          </p:cNvPr>
          <p:cNvSpPr>
            <a:spLocks noGrp="1"/>
          </p:cNvSpPr>
          <p:nvPr>
            <p:ph type="body" sz="quarter" idx="12"/>
          </p:nvPr>
        </p:nvSpPr>
        <p:spPr>
          <a:xfrm>
            <a:off x="1049143" y="1289799"/>
            <a:ext cx="10487150" cy="3905818"/>
          </a:xfrm>
        </p:spPr>
        <p:txBody>
          <a:bodyPr/>
          <a:lstStyle/>
          <a:p>
            <a:pPr marL="207935" lvl="1" indent="-207935" algn="l">
              <a:buFont typeface="Arial" panose="020B0604020202020204" pitchFamily="34" charset="0"/>
              <a:buChar char="•"/>
            </a:pPr>
            <a:r>
              <a:rPr lang="en-US" sz="1940" b="1"/>
              <a:t>Assimilation </a:t>
            </a:r>
            <a:r>
              <a:rPr lang="en-US" sz="1940"/>
              <a:t>– The view that Indigenous people should forget their traditions and fit in with European ways of life, usually because these were presumed to be superior.</a:t>
            </a:r>
          </a:p>
          <a:p>
            <a:pPr marL="207935" indent="-207935" algn="l">
              <a:buFont typeface="Arial" panose="020B0604020202020204" pitchFamily="34" charset="0"/>
              <a:buChar char="•"/>
            </a:pPr>
            <a:r>
              <a:rPr lang="en-US" sz="1940" b="1"/>
              <a:t>Indigenous Peoples</a:t>
            </a:r>
            <a:r>
              <a:rPr lang="en-US" sz="1940"/>
              <a:t>: Indigenous Peoples are the original inhabitants of a land, with deep cultural, historical, and spiritual connections to their environment.  In older documents, the word 'Indian' is sometimes used, but it is not acceptable to use that term today.</a:t>
            </a:r>
          </a:p>
          <a:p>
            <a:pPr marL="207935" indent="-207935" algn="l">
              <a:buFont typeface="Arial" panose="020B0604020202020204" pitchFamily="34" charset="0"/>
              <a:buChar char="•"/>
            </a:pPr>
            <a:r>
              <a:rPr lang="en-US" sz="1940" b="1"/>
              <a:t>First Nations, Métis, and Inuit: </a:t>
            </a:r>
            <a:r>
              <a:rPr lang="en-US" sz="1940"/>
              <a:t>three legally-</a:t>
            </a:r>
            <a:r>
              <a:rPr lang="en-US" sz="1940" err="1"/>
              <a:t>recognised</a:t>
            </a:r>
            <a:r>
              <a:rPr lang="en-US" sz="1940"/>
              <a:t> Indigenous populations in Canada.</a:t>
            </a:r>
          </a:p>
          <a:p>
            <a:pPr marL="207935" indent="-207935" algn="l">
              <a:buFont typeface="Arial" panose="020B0604020202020204" pitchFamily="34" charset="0"/>
              <a:buChar char="•"/>
            </a:pPr>
            <a:r>
              <a:rPr lang="en-US" sz="1940" b="1"/>
              <a:t>Settler colonialism: </a:t>
            </a:r>
            <a:r>
              <a:rPr lang="en-US" sz="1940"/>
              <a:t>where foreign settlers come to a land and take control by force, establishing new communities and political orders. This process has catastrophic effects on the Indigenous people, land and culture.</a:t>
            </a:r>
          </a:p>
          <a:p>
            <a:pPr marL="207935" indent="-207935" algn="l">
              <a:buFont typeface="Arial" panose="020B0604020202020204" pitchFamily="34" charset="0"/>
              <a:buChar char="•"/>
            </a:pPr>
            <a:r>
              <a:rPr lang="en-US" sz="1940" b="1"/>
              <a:t>Residential Schools: </a:t>
            </a:r>
            <a:r>
              <a:rPr lang="en-US" sz="1940"/>
              <a:t>Government-funded, church-run boarding schools for Indigenous children across Canada to enforce assimilation policies, the last of which closed in 1997. More recently they have been in the news due to the discovery of unmarked school cemeteries.</a:t>
            </a:r>
          </a:p>
          <a:p>
            <a:endParaRPr lang="en-GB" sz="1940"/>
          </a:p>
        </p:txBody>
      </p:sp>
      <p:sp>
        <p:nvSpPr>
          <p:cNvPr id="3" name="Text Placeholder 2">
            <a:extLst>
              <a:ext uri="{FF2B5EF4-FFF2-40B4-BE49-F238E27FC236}">
                <a16:creationId xmlns:a16="http://schemas.microsoft.com/office/drawing/2014/main" id="{0EFAB2D6-70A8-A98A-138A-F719412E92B6}"/>
              </a:ext>
            </a:extLst>
          </p:cNvPr>
          <p:cNvSpPr>
            <a:spLocks noGrp="1"/>
          </p:cNvSpPr>
          <p:nvPr>
            <p:ph type="body" sz="quarter" idx="13"/>
          </p:nvPr>
        </p:nvSpPr>
        <p:spPr>
          <a:xfrm>
            <a:off x="1314502" y="510458"/>
            <a:ext cx="9333965" cy="1558681"/>
          </a:xfrm>
        </p:spPr>
        <p:txBody>
          <a:bodyPr/>
          <a:lstStyle/>
          <a:p>
            <a:r>
              <a:rPr lang="en-GB"/>
              <a:t>Terminology</a:t>
            </a:r>
          </a:p>
        </p:txBody>
      </p:sp>
    </p:spTree>
    <p:extLst>
      <p:ext uri="{BB962C8B-B14F-4D97-AF65-F5344CB8AC3E}">
        <p14:creationId xmlns:p14="http://schemas.microsoft.com/office/powerpoint/2010/main" val="1012921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F8061-F892-69DD-8CA3-B65DAFE515E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19FA512-AAB8-8CE5-8640-34CDFBBF4AB7}"/>
              </a:ext>
            </a:extLst>
          </p:cNvPr>
          <p:cNvSpPr>
            <a:spLocks noGrp="1"/>
          </p:cNvSpPr>
          <p:nvPr>
            <p:ph type="body" sz="quarter" idx="10"/>
          </p:nvPr>
        </p:nvSpPr>
        <p:spPr/>
        <p:txBody>
          <a:bodyPr/>
          <a:lstStyle/>
          <a:p>
            <a:r>
              <a:rPr lang="en-GB">
                <a:latin typeface="Arsenica Antiqua DemiBold"/>
              </a:rPr>
              <a:t>Background: </a:t>
            </a:r>
            <a:endParaRPr lang="en-US">
              <a:latin typeface="Arsenica Antiqua DemiBold"/>
            </a:endParaRPr>
          </a:p>
          <a:p>
            <a:r>
              <a:rPr lang="en-GB">
                <a:latin typeface="Arsenica Antiqua DemiBold"/>
              </a:rPr>
              <a:t>Residential Schools</a:t>
            </a:r>
          </a:p>
        </p:txBody>
      </p:sp>
    </p:spTree>
    <p:extLst>
      <p:ext uri="{BB962C8B-B14F-4D97-AF65-F5344CB8AC3E}">
        <p14:creationId xmlns:p14="http://schemas.microsoft.com/office/powerpoint/2010/main" val="15128926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565DB-6EA4-EA48-D332-13B1833F30D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44E9BFC-5340-663C-C87A-F17868DA0D8D}"/>
              </a:ext>
            </a:extLst>
          </p:cNvPr>
          <p:cNvSpPr>
            <a:spLocks noGrp="1"/>
          </p:cNvSpPr>
          <p:nvPr>
            <p:ph type="body" sz="quarter" idx="12"/>
          </p:nvPr>
        </p:nvSpPr>
        <p:spPr>
          <a:xfrm>
            <a:off x="1310039" y="1834833"/>
            <a:ext cx="9900791" cy="3188335"/>
          </a:xfrm>
        </p:spPr>
        <p:txBody>
          <a:bodyPr/>
          <a:lstStyle/>
          <a:p>
            <a:pPr marL="207935" indent="-207935" algn="l">
              <a:buFont typeface="Arial" panose="020B0604020202020204" pitchFamily="34" charset="0"/>
              <a:buChar char="•"/>
            </a:pPr>
            <a:r>
              <a:rPr lang="en-GB" sz="2183"/>
              <a:t>Many Scots migrated to Canada in search of land, work, and future opportunities.  Although individual Scots did not realise it, their arrival was part of a pattern of </a:t>
            </a:r>
            <a:r>
              <a:rPr lang="en-GB" sz="2183" b="1"/>
              <a:t>settler colonialism</a:t>
            </a:r>
            <a:r>
              <a:rPr lang="en-GB" sz="2183"/>
              <a:t> in which new political arrangements were introduced, and Indigenous ways of life were disrupted or destroyed. </a:t>
            </a:r>
          </a:p>
          <a:p>
            <a:pPr marL="207935" indent="-207935" algn="l">
              <a:buFont typeface="Arial" panose="020B0604020202020204" pitchFamily="34" charset="0"/>
              <a:buChar char="•"/>
            </a:pPr>
            <a:r>
              <a:rPr lang="en-GB" sz="2183"/>
              <a:t>Scots (and more broadly European settlers in general) interacted with </a:t>
            </a:r>
            <a:r>
              <a:rPr lang="en-GB" sz="2183" b="1"/>
              <a:t>Indigenous communities</a:t>
            </a:r>
            <a:r>
              <a:rPr lang="en-GB" sz="2183"/>
              <a:t> in Canada in various ways, but the consequences of one of the darkest legacies of Scottish settlers are still being felt today in many Indigenous communities, through the </a:t>
            </a:r>
            <a:r>
              <a:rPr lang="en-GB" sz="2183" b="1"/>
              <a:t>Residential School system</a:t>
            </a:r>
            <a:r>
              <a:rPr lang="en-GB" sz="2183"/>
              <a:t>.</a:t>
            </a:r>
          </a:p>
          <a:p>
            <a:endParaRPr lang="en-GB" sz="1213"/>
          </a:p>
        </p:txBody>
      </p:sp>
      <p:sp>
        <p:nvSpPr>
          <p:cNvPr id="3" name="Text Placeholder 2">
            <a:extLst>
              <a:ext uri="{FF2B5EF4-FFF2-40B4-BE49-F238E27FC236}">
                <a16:creationId xmlns:a16="http://schemas.microsoft.com/office/drawing/2014/main" id="{B595ACA5-1B63-CF8A-F689-34A64E37D562}"/>
              </a:ext>
            </a:extLst>
          </p:cNvPr>
          <p:cNvSpPr>
            <a:spLocks noGrp="1"/>
          </p:cNvSpPr>
          <p:nvPr>
            <p:ph type="body" sz="quarter" idx="13"/>
          </p:nvPr>
        </p:nvSpPr>
        <p:spPr>
          <a:xfrm>
            <a:off x="1359445" y="979989"/>
            <a:ext cx="9333965" cy="1558681"/>
          </a:xfrm>
        </p:spPr>
        <p:txBody>
          <a:bodyPr/>
          <a:lstStyle/>
          <a:p>
            <a:r>
              <a:rPr lang="en-GB"/>
              <a:t>Scottish settlers</a:t>
            </a:r>
          </a:p>
        </p:txBody>
      </p:sp>
    </p:spTree>
    <p:extLst>
      <p:ext uri="{BB962C8B-B14F-4D97-AF65-F5344CB8AC3E}">
        <p14:creationId xmlns:p14="http://schemas.microsoft.com/office/powerpoint/2010/main" val="2932660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67A75-C116-AF22-FF17-383C224E59D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D724E44-739C-3E6F-FBB5-054852EF0062}"/>
              </a:ext>
            </a:extLst>
          </p:cNvPr>
          <p:cNvSpPr>
            <a:spLocks noGrp="1"/>
          </p:cNvSpPr>
          <p:nvPr>
            <p:ph type="body" sz="quarter" idx="12"/>
          </p:nvPr>
        </p:nvSpPr>
        <p:spPr>
          <a:xfrm>
            <a:off x="1047183" y="1530883"/>
            <a:ext cx="10163647" cy="4978383"/>
          </a:xfrm>
        </p:spPr>
        <p:txBody>
          <a:bodyPr>
            <a:normAutofit lnSpcReduction="10000"/>
          </a:bodyPr>
          <a:lstStyle/>
          <a:p>
            <a:pPr marL="138623" indent="-138623" algn="l" defTabSz="554492">
              <a:lnSpc>
                <a:spcPct val="120000"/>
              </a:lnSpc>
              <a:spcBef>
                <a:spcPts val="606"/>
              </a:spcBef>
              <a:buSzPct val="87000"/>
              <a:buFont typeface="Arial" panose="020B0604020202020204" pitchFamily="34" charset="0"/>
              <a:buChar char="•"/>
              <a:defRPr/>
            </a:pPr>
            <a:r>
              <a:rPr lang="en-GB" sz="2183">
                <a:solidFill>
                  <a:prstClr val="black"/>
                </a:solidFill>
                <a:latin typeface="Gabarito" panose="020B0604020202020204" charset="0"/>
              </a:rPr>
              <a:t>Residential schools were government-funded, church-run boarding schools for Indigenous children across Canada to enforce </a:t>
            </a:r>
            <a:r>
              <a:rPr lang="en-GB" sz="2183" b="1">
                <a:solidFill>
                  <a:prstClr val="black"/>
                </a:solidFill>
                <a:latin typeface="Gabarito" panose="020B0604020202020204" charset="0"/>
              </a:rPr>
              <a:t>assimilation policies</a:t>
            </a:r>
            <a:r>
              <a:rPr lang="en-GB" sz="2183">
                <a:solidFill>
                  <a:prstClr val="black"/>
                </a:solidFill>
                <a:latin typeface="Gabarito" panose="020B0604020202020204" charset="0"/>
              </a:rPr>
              <a:t>, the last of which closed in 1997.</a:t>
            </a:r>
          </a:p>
          <a:p>
            <a:pPr marL="138623" indent="-138623" algn="l" defTabSz="554492">
              <a:lnSpc>
                <a:spcPct val="120000"/>
              </a:lnSpc>
              <a:spcBef>
                <a:spcPts val="606"/>
              </a:spcBef>
              <a:buSzPct val="87000"/>
              <a:buFont typeface="Arial" panose="020B0604020202020204" pitchFamily="34" charset="0"/>
              <a:buChar char="•"/>
              <a:defRPr/>
            </a:pPr>
            <a:r>
              <a:rPr lang="en-GB" sz="2183">
                <a:solidFill>
                  <a:prstClr val="black"/>
                </a:solidFill>
                <a:latin typeface="Gabarito" panose="020B0604020202020204" charset="0"/>
              </a:rPr>
              <a:t>Indigenous children were either sent by, or forcibly removed from, their families to these residential boarding schools.</a:t>
            </a:r>
          </a:p>
          <a:p>
            <a:pPr marL="138623" indent="-138623" algn="l" defTabSz="554492">
              <a:lnSpc>
                <a:spcPct val="120000"/>
              </a:lnSpc>
              <a:spcBef>
                <a:spcPts val="606"/>
              </a:spcBef>
              <a:buSzPct val="87000"/>
              <a:buFont typeface="Arial" panose="020B0604020202020204" pitchFamily="34" charset="0"/>
              <a:buChar char="•"/>
              <a:defRPr/>
            </a:pPr>
            <a:r>
              <a:rPr lang="en-GB" sz="2183">
                <a:solidFill>
                  <a:prstClr val="black"/>
                </a:solidFill>
                <a:latin typeface="Gabarito" panose="020B0604020202020204" charset="0"/>
              </a:rPr>
              <a:t>These residential schools attempted to eradicate indigenous culture; children were banned from their community's cultural practices and instead had to communicate in English or French and convert to Christianity.</a:t>
            </a:r>
          </a:p>
          <a:p>
            <a:pPr marL="138623" indent="-138623" algn="l" defTabSz="554492">
              <a:lnSpc>
                <a:spcPct val="120000"/>
              </a:lnSpc>
              <a:spcBef>
                <a:spcPts val="606"/>
              </a:spcBef>
              <a:buSzPct val="87000"/>
              <a:buFont typeface="Arial" panose="020B0604020202020204" pitchFamily="34" charset="0"/>
              <a:buChar char="•"/>
              <a:defRPr/>
            </a:pPr>
            <a:r>
              <a:rPr lang="en-GB" sz="2183">
                <a:solidFill>
                  <a:prstClr val="black"/>
                </a:solidFill>
                <a:latin typeface="Gabarito" panose="020B0604020202020204" charset="0"/>
              </a:rPr>
              <a:t>Many residential schools have a dark history of violence, oppression and abuse.</a:t>
            </a:r>
          </a:p>
          <a:p>
            <a:pPr marL="138623" indent="-138623" algn="l" defTabSz="554492">
              <a:lnSpc>
                <a:spcPct val="120000"/>
              </a:lnSpc>
              <a:spcBef>
                <a:spcPts val="606"/>
              </a:spcBef>
              <a:buSzPct val="87000"/>
              <a:buFont typeface="Arial" panose="020B0604020202020204" pitchFamily="34" charset="0"/>
              <a:buChar char="•"/>
              <a:defRPr/>
            </a:pPr>
            <a:r>
              <a:rPr lang="en-GB" sz="2183">
                <a:solidFill>
                  <a:prstClr val="black"/>
                </a:solidFill>
                <a:latin typeface="Gabarito" panose="020B0604020202020204" charset="0"/>
              </a:rPr>
              <a:t>We are going to engage in some source analysis to find out what the purpose of these schools were and what were they like for the children who had to experience them.</a:t>
            </a:r>
          </a:p>
          <a:p>
            <a:endParaRPr lang="en-GB" sz="1698"/>
          </a:p>
        </p:txBody>
      </p:sp>
      <p:sp>
        <p:nvSpPr>
          <p:cNvPr id="3" name="Text Placeholder 2">
            <a:extLst>
              <a:ext uri="{FF2B5EF4-FFF2-40B4-BE49-F238E27FC236}">
                <a16:creationId xmlns:a16="http://schemas.microsoft.com/office/drawing/2014/main" id="{1C075276-1DCA-B3D8-3D11-304133BE7595}"/>
              </a:ext>
            </a:extLst>
          </p:cNvPr>
          <p:cNvSpPr>
            <a:spLocks noGrp="1"/>
          </p:cNvSpPr>
          <p:nvPr>
            <p:ph type="body" sz="quarter" idx="13"/>
          </p:nvPr>
        </p:nvSpPr>
        <p:spPr>
          <a:xfrm>
            <a:off x="1324430" y="640464"/>
            <a:ext cx="9333965" cy="1558681"/>
          </a:xfrm>
        </p:spPr>
        <p:txBody>
          <a:bodyPr/>
          <a:lstStyle/>
          <a:p>
            <a:r>
              <a:rPr lang="en-GB"/>
              <a:t>Residential Schools</a:t>
            </a:r>
          </a:p>
        </p:txBody>
      </p:sp>
    </p:spTree>
    <p:extLst>
      <p:ext uri="{BB962C8B-B14F-4D97-AF65-F5344CB8AC3E}">
        <p14:creationId xmlns:p14="http://schemas.microsoft.com/office/powerpoint/2010/main" val="27696397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871B271-B315-0B6B-66B2-838E3F734337}"/>
              </a:ext>
            </a:extLst>
          </p:cNvPr>
          <p:cNvSpPr>
            <a:spLocks noGrp="1"/>
          </p:cNvSpPr>
          <p:nvPr>
            <p:ph type="body" sz="quarter" idx="10"/>
          </p:nvPr>
        </p:nvSpPr>
        <p:spPr/>
        <p:txBody>
          <a:bodyPr/>
          <a:lstStyle/>
          <a:p>
            <a:r>
              <a:rPr lang="en-GB"/>
              <a:t>Scots and Residential Schools</a:t>
            </a:r>
          </a:p>
        </p:txBody>
      </p:sp>
      <p:sp>
        <p:nvSpPr>
          <p:cNvPr id="6" name="Text Placeholder 5">
            <a:extLst>
              <a:ext uri="{FF2B5EF4-FFF2-40B4-BE49-F238E27FC236}">
                <a16:creationId xmlns:a16="http://schemas.microsoft.com/office/drawing/2014/main" id="{E8759B26-A152-9CF0-FA02-93EA1F98368D}"/>
              </a:ext>
            </a:extLst>
          </p:cNvPr>
          <p:cNvSpPr>
            <a:spLocks noGrp="1"/>
          </p:cNvSpPr>
          <p:nvPr>
            <p:ph type="body" sz="quarter" idx="11"/>
          </p:nvPr>
        </p:nvSpPr>
        <p:spPr/>
        <p:txBody>
          <a:bodyPr/>
          <a:lstStyle/>
          <a:p>
            <a:endParaRPr lang="en-GB"/>
          </a:p>
        </p:txBody>
      </p:sp>
    </p:spTree>
    <p:extLst>
      <p:ext uri="{BB962C8B-B14F-4D97-AF65-F5344CB8AC3E}">
        <p14:creationId xmlns:p14="http://schemas.microsoft.com/office/powerpoint/2010/main" val="33224687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cf52f4e-41eb-4983-b7a8-c787c92e5f98" xsi:nil="true"/>
    <lcf76f155ced4ddcb4097134ff3c332f xmlns="79c4bec3-ec3f-463e-94a1-2489917975c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94C88F1EF30C548A2608DCF63D6466D" ma:contentTypeVersion="14" ma:contentTypeDescription="Create a new document." ma:contentTypeScope="" ma:versionID="fcd0d2a5507e1cd34421da193fc1a60c">
  <xsd:schema xmlns:xsd="http://www.w3.org/2001/XMLSchema" xmlns:xs="http://www.w3.org/2001/XMLSchema" xmlns:p="http://schemas.microsoft.com/office/2006/metadata/properties" xmlns:ns2="79c4bec3-ec3f-463e-94a1-2489917975c3" xmlns:ns3="7cf52f4e-41eb-4983-b7a8-c787c92e5f98" targetNamespace="http://schemas.microsoft.com/office/2006/metadata/properties" ma:root="true" ma:fieldsID="5ffc9651aa5812f8a0a9d1e2056cd27a" ns2:_="" ns3:_="">
    <xsd:import namespace="79c4bec3-ec3f-463e-94a1-2489917975c3"/>
    <xsd:import namespace="7cf52f4e-41eb-4983-b7a8-c787c92e5f9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c4bec3-ec3f-463e-94a1-248991797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701f896-1688-46c9-9388-f01866670b49"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f52f4e-41eb-4983-b7a8-c787c92e5f98"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9e0cfce-f41b-4736-983c-82e382930e15}" ma:internalName="TaxCatchAll" ma:showField="CatchAllData" ma:web="7cf52f4e-41eb-4983-b7a8-c787c92e5f9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F424175-81C6-4444-AFB1-111F3EEBC019}">
  <ds:schemaRefs>
    <ds:schemaRef ds:uri="79c4bec3-ec3f-463e-94a1-2489917975c3"/>
    <ds:schemaRef ds:uri="http://schemas.microsoft.com/office/2006/metadata/properties"/>
    <ds:schemaRef ds:uri="http://www.w3.org/XML/1998/namespace"/>
    <ds:schemaRef ds:uri="http://purl.org/dc/dcmitype/"/>
    <ds:schemaRef ds:uri="http://purl.org/dc/term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7cf52f4e-41eb-4983-b7a8-c787c92e5f98"/>
  </ds:schemaRefs>
</ds:datastoreItem>
</file>

<file path=customXml/itemProps2.xml><?xml version="1.0" encoding="utf-8"?>
<ds:datastoreItem xmlns:ds="http://schemas.openxmlformats.org/officeDocument/2006/customXml" ds:itemID="{432E0772-497D-40D9-AD26-2EE7953140D9}">
  <ds:schemaRefs>
    <ds:schemaRef ds:uri="http://schemas.microsoft.com/sharepoint/v3/contenttype/forms"/>
  </ds:schemaRefs>
</ds:datastoreItem>
</file>

<file path=customXml/itemProps3.xml><?xml version="1.0" encoding="utf-8"?>
<ds:datastoreItem xmlns:ds="http://schemas.openxmlformats.org/officeDocument/2006/customXml" ds:itemID="{AD5C2C01-82DB-4C0A-8517-455DA93C0A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c4bec3-ec3f-463e-94a1-2489917975c3"/>
    <ds:schemaRef ds:uri="7cf52f4e-41eb-4983-b7a8-c787c92e5f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6fa6db5-9f3a-4c93-9e38-61059ee07e95}" enabled="1" method="Standard" siteId="{4e8d09f7-cc79-4ccb-9149-a4238dd17422}" contentBits="0" removed="0"/>
</clbl:labelList>
</file>

<file path=docProps/app.xml><?xml version="1.0" encoding="utf-8"?>
<Properties xmlns="http://schemas.openxmlformats.org/officeDocument/2006/extended-properties" xmlns:vt="http://schemas.openxmlformats.org/officeDocument/2006/docPropsVTypes">
  <TotalTime>4</TotalTime>
  <Words>1481</Words>
  <Application>Microsoft Office PowerPoint</Application>
  <PresentationFormat>Widescreen</PresentationFormat>
  <Paragraphs>92</Paragraphs>
  <Slides>23</Slides>
  <Notes>4</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Joseph Smith</dc:creator>
  <cp:lastModifiedBy>Joseph Smith</cp:lastModifiedBy>
  <cp:revision>4</cp:revision>
  <dcterms:created xsi:type="dcterms:W3CDTF">2025-08-18T12:50:55Z</dcterms:created>
  <dcterms:modified xsi:type="dcterms:W3CDTF">2025-08-18T13:00:21Z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0x010100594C88F1EF30C548A2608DCF63D6466D</vt:lpwstr>
  </property>
  <property fmtid="{D5CDD505-2E9C-101B-9397-08002B2CF9AE}" pid="3" name="MediaServiceImageTags">
    <vt:lpwstr/>
  </property>
</Properties>
</file>