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507" r:id="rId5"/>
    <p:sldId id="508" r:id="rId6"/>
    <p:sldId id="509" r:id="rId7"/>
    <p:sldId id="510" r:id="rId8"/>
    <p:sldId id="511" r:id="rId9"/>
    <p:sldId id="512" r:id="rId10"/>
    <p:sldId id="513" r:id="rId11"/>
    <p:sldId id="514" r:id="rId12"/>
    <p:sldId id="515" r:id="rId13"/>
    <p:sldId id="516" r:id="rId14"/>
    <p:sldId id="517" r:id="rId15"/>
    <p:sldId id="518" r:id="rId16"/>
    <p:sldId id="519" r:id="rId17"/>
    <p:sldId id="520" r:id="rId18"/>
    <p:sldId id="521" r:id="rId19"/>
    <p:sldId id="522" r:id="rId20"/>
    <p:sldId id="52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63C3A6-9F2A-4D67-83B8-194D10E08ECE}" v="8" dt="2025-08-19T09:05:50.4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93" d="100"/>
          <a:sy n="93" d="100"/>
        </p:scale>
        <p:origin x="198"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655C95-EA95-4688-9F9A-1611EEE14976}" type="datetimeFigureOut">
              <a:rPr lang="en-GB" smtClean="0"/>
              <a:t>19/08/2025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BAEF4-CC45-47D4-96F7-E9B401A595A8}" type="slidenum">
              <a:rPr lang="en-GB" smtClean="0"/>
              <a:t>‹#›</a:t>
            </a:fld>
            <a:endParaRPr lang="en-GB"/>
          </a:p>
        </p:txBody>
      </p:sp>
    </p:spTree>
    <p:extLst>
      <p:ext uri="{BB962C8B-B14F-4D97-AF65-F5344CB8AC3E}">
        <p14:creationId xmlns:p14="http://schemas.microsoft.com/office/powerpoint/2010/main" val="2587942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War; poverty; join family in another country; adventure.</a:t>
            </a:r>
          </a:p>
          <a:p>
            <a:pPr marL="228600" indent="-228600">
              <a:buAutoNum type="arabicPeriod"/>
            </a:pPr>
            <a:r>
              <a:rPr lang="en-US" dirty="0"/>
              <a:t>Indigenous: originating in a particular place; sometimes referred to as ‘native’ although this is best avoided because of pejorative, colonial overtones.</a:t>
            </a:r>
          </a:p>
          <a:p>
            <a:endParaRPr lang="en-US" dirty="0"/>
          </a:p>
        </p:txBody>
      </p:sp>
      <p:sp>
        <p:nvSpPr>
          <p:cNvPr id="4" name="Slide Number Placeholder 3"/>
          <p:cNvSpPr>
            <a:spLocks noGrp="1"/>
          </p:cNvSpPr>
          <p:nvPr>
            <p:ph type="sldNum" sz="quarter" idx="5"/>
          </p:nvPr>
        </p:nvSpPr>
        <p:spPr/>
        <p:txBody>
          <a:bodyPr/>
          <a:lstStyle/>
          <a:p>
            <a:fld id="{2DA1E2AA-1E45-6E4B-9BBF-097FF239FF46}" type="slidenum">
              <a:rPr lang="en-US" smtClean="0"/>
              <a:t>3</a:t>
            </a:fld>
            <a:endParaRPr lang="en-US"/>
          </a:p>
        </p:txBody>
      </p:sp>
    </p:spTree>
    <p:extLst>
      <p:ext uri="{BB962C8B-B14F-4D97-AF65-F5344CB8AC3E}">
        <p14:creationId xmlns:p14="http://schemas.microsoft.com/office/powerpoint/2010/main" val="3282234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Cover</a:t>
            </a:r>
            <a:r>
              <a:rPr lang="en-GB" baseline="0" dirty="0"/>
              <a:t> of </a:t>
            </a:r>
            <a:r>
              <a:rPr lang="en-GB" dirty="0">
                <a:effectLst/>
              </a:rPr>
              <a:t>MacDougall, R. and Thompson, E.H. (1998) </a:t>
            </a:r>
            <a:r>
              <a:rPr lang="en-GB" i="1" dirty="0">
                <a:effectLst/>
              </a:rPr>
              <a:t>The Emigrant’s Guide to North America</a:t>
            </a:r>
            <a:r>
              <a:rPr lang="en-GB" dirty="0">
                <a:effectLst/>
              </a:rPr>
              <a:t>. Toronto: Natural Heritage Books. </a:t>
            </a:r>
          </a:p>
          <a:p>
            <a:endParaRPr lang="en-US" dirty="0"/>
          </a:p>
        </p:txBody>
      </p:sp>
      <p:sp>
        <p:nvSpPr>
          <p:cNvPr id="4" name="Slide Number Placeholder 3"/>
          <p:cNvSpPr>
            <a:spLocks noGrp="1"/>
          </p:cNvSpPr>
          <p:nvPr>
            <p:ph type="sldNum" sz="quarter" idx="5"/>
          </p:nvPr>
        </p:nvSpPr>
        <p:spPr/>
        <p:txBody>
          <a:bodyPr/>
          <a:lstStyle/>
          <a:p>
            <a:fld id="{2DA1E2AA-1E45-6E4B-9BBF-097FF239FF46}" type="slidenum">
              <a:rPr lang="en-US" smtClean="0"/>
              <a:t>4</a:t>
            </a:fld>
            <a:endParaRPr lang="en-US"/>
          </a:p>
        </p:txBody>
      </p:sp>
    </p:spTree>
    <p:extLst>
      <p:ext uri="{BB962C8B-B14F-4D97-AF65-F5344CB8AC3E}">
        <p14:creationId xmlns:p14="http://schemas.microsoft.com/office/powerpoint/2010/main" val="365560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1E2AA-1E45-6E4B-9BBF-097FF239FF46}" type="slidenum">
              <a:rPr lang="en-US" smtClean="0"/>
              <a:t>7</a:t>
            </a:fld>
            <a:endParaRPr lang="en-US"/>
          </a:p>
        </p:txBody>
      </p:sp>
    </p:spTree>
    <p:extLst>
      <p:ext uri="{BB962C8B-B14F-4D97-AF65-F5344CB8AC3E}">
        <p14:creationId xmlns:p14="http://schemas.microsoft.com/office/powerpoint/2010/main" val="3858226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a:t>
            </a:r>
            <a:r>
              <a:rPr lang="en-GB" baseline="0" dirty="0"/>
              <a:t> QUESTIONING – discuss with the students the purpose of this source,  would this impact the reasons why it was written and what was said? </a:t>
            </a:r>
            <a:endParaRPr lang="en-GB" dirty="0"/>
          </a:p>
          <a:p>
            <a:endParaRPr lang="en-US" dirty="0"/>
          </a:p>
        </p:txBody>
      </p:sp>
      <p:sp>
        <p:nvSpPr>
          <p:cNvPr id="4" name="Slide Number Placeholder 3"/>
          <p:cNvSpPr>
            <a:spLocks noGrp="1"/>
          </p:cNvSpPr>
          <p:nvPr>
            <p:ph type="sldNum" sz="quarter" idx="5"/>
          </p:nvPr>
        </p:nvSpPr>
        <p:spPr/>
        <p:txBody>
          <a:bodyPr/>
          <a:lstStyle/>
          <a:p>
            <a:fld id="{2DA1E2AA-1E45-6E4B-9BBF-097FF239FF46}" type="slidenum">
              <a:rPr lang="en-US" smtClean="0"/>
              <a:t>9</a:t>
            </a:fld>
            <a:endParaRPr lang="en-US"/>
          </a:p>
        </p:txBody>
      </p:sp>
    </p:spTree>
    <p:extLst>
      <p:ext uri="{BB962C8B-B14F-4D97-AF65-F5344CB8AC3E}">
        <p14:creationId xmlns:p14="http://schemas.microsoft.com/office/powerpoint/2010/main" val="610731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cap="none" dirty="0">
                <a:solidFill>
                  <a:srgbClr val="000000"/>
                </a:solidFill>
                <a:effectLst/>
                <a:latin typeface="Arial"/>
                <a:ea typeface="Arial"/>
                <a:cs typeface="Arial"/>
                <a:sym typeface="Arial"/>
              </a:rPr>
              <a:t>Full source</a:t>
            </a:r>
            <a:r>
              <a:rPr lang="en-GB" sz="1200" b="1" i="0" u="none" strike="noStrike" cap="none" baseline="0" dirty="0">
                <a:solidFill>
                  <a:srgbClr val="000000"/>
                </a:solidFill>
                <a:effectLst/>
                <a:latin typeface="Arial"/>
                <a:ea typeface="Arial"/>
                <a:cs typeface="Arial"/>
                <a:sym typeface="Arial"/>
              </a:rPr>
              <a:t>, taken from </a:t>
            </a:r>
            <a:r>
              <a:rPr lang="en-GB" sz="1200" b="1" i="0" u="none" strike="noStrike" cap="none" dirty="0">
                <a:solidFill>
                  <a:srgbClr val="000000"/>
                </a:solidFill>
                <a:effectLst/>
                <a:latin typeface="Arial"/>
                <a:ea typeface="Arial"/>
                <a:cs typeface="Arial"/>
                <a:sym typeface="Arial"/>
              </a:rPr>
              <a:t>Chapter 6: ‘Indians, &amp;c’, from Robert MacDougall’s </a:t>
            </a:r>
            <a:r>
              <a:rPr lang="en-GB" sz="1200" b="1" i="1" u="none" strike="noStrike" cap="none" dirty="0">
                <a:solidFill>
                  <a:srgbClr val="000000"/>
                </a:solidFill>
                <a:effectLst/>
                <a:latin typeface="Arial"/>
                <a:ea typeface="Arial"/>
                <a:cs typeface="Arial"/>
                <a:sym typeface="Arial"/>
              </a:rPr>
              <a:t>Ceann-</a:t>
            </a:r>
            <a:r>
              <a:rPr lang="en-GB" sz="1200" b="1" i="1" u="none" strike="noStrike" cap="none" dirty="0" err="1">
                <a:solidFill>
                  <a:srgbClr val="000000"/>
                </a:solidFill>
                <a:effectLst/>
                <a:latin typeface="Arial"/>
                <a:ea typeface="Arial"/>
                <a:cs typeface="Arial"/>
                <a:sym typeface="Arial"/>
              </a:rPr>
              <a:t>iùil</a:t>
            </a:r>
            <a:r>
              <a:rPr lang="en-GB" sz="1200" b="1" i="1" u="none" strike="noStrike" cap="none" dirty="0">
                <a:solidFill>
                  <a:srgbClr val="000000"/>
                </a:solidFill>
                <a:effectLst/>
                <a:latin typeface="Arial"/>
                <a:ea typeface="Arial"/>
                <a:cs typeface="Arial"/>
                <a:sym typeface="Arial"/>
              </a:rPr>
              <a:t> an </a:t>
            </a:r>
            <a:r>
              <a:rPr lang="en-GB" sz="1200" b="1" i="1" u="none" strike="noStrike" cap="none" dirty="0" err="1">
                <a:solidFill>
                  <a:srgbClr val="000000"/>
                </a:solidFill>
                <a:effectLst/>
                <a:latin typeface="Arial"/>
                <a:ea typeface="Arial"/>
                <a:cs typeface="Arial"/>
                <a:sym typeface="Arial"/>
              </a:rPr>
              <a:t>fhir-imrich</a:t>
            </a:r>
            <a:r>
              <a:rPr lang="en-GB" sz="1200" b="1" i="1" u="none" strike="noStrike" cap="none" dirty="0">
                <a:solidFill>
                  <a:srgbClr val="000000"/>
                </a:solidFill>
                <a:effectLst/>
                <a:latin typeface="Arial"/>
                <a:ea typeface="Arial"/>
                <a:cs typeface="Arial"/>
                <a:sym typeface="Arial"/>
              </a:rPr>
              <a:t> do </a:t>
            </a:r>
            <a:r>
              <a:rPr lang="en-GB" sz="1200" b="1" i="1" u="none" strike="noStrike" cap="none" dirty="0" err="1">
                <a:solidFill>
                  <a:srgbClr val="000000"/>
                </a:solidFill>
                <a:effectLst/>
                <a:latin typeface="Arial"/>
                <a:ea typeface="Arial"/>
                <a:cs typeface="Arial"/>
                <a:sym typeface="Arial"/>
              </a:rPr>
              <a:t>dh'America</a:t>
            </a:r>
            <a:r>
              <a:rPr lang="en-GB" sz="1200" b="1" i="1" u="none" strike="noStrike" cap="none" dirty="0">
                <a:solidFill>
                  <a:srgbClr val="000000"/>
                </a:solidFill>
                <a:effectLst/>
                <a:latin typeface="Arial"/>
                <a:ea typeface="Arial"/>
                <a:cs typeface="Arial"/>
                <a:sym typeface="Arial"/>
              </a:rPr>
              <a:t> mu-</a:t>
            </a:r>
            <a:r>
              <a:rPr lang="en-GB" sz="1200" b="1" i="1" u="none" strike="noStrike" cap="none" dirty="0" err="1">
                <a:solidFill>
                  <a:srgbClr val="000000"/>
                </a:solidFill>
                <a:effectLst/>
                <a:latin typeface="Arial"/>
                <a:ea typeface="Arial"/>
                <a:cs typeface="Arial"/>
                <a:sym typeface="Arial"/>
              </a:rPr>
              <a:t>thuath</a:t>
            </a:r>
            <a:r>
              <a:rPr lang="en-GB" sz="1200" b="1" i="1" u="none" strike="noStrike" cap="none" dirty="0">
                <a:solidFill>
                  <a:srgbClr val="000000"/>
                </a:solidFill>
                <a:effectLst/>
                <a:latin typeface="Arial"/>
                <a:ea typeface="Arial"/>
                <a:cs typeface="Arial"/>
                <a:sym typeface="Arial"/>
              </a:rPr>
              <a:t> </a:t>
            </a:r>
            <a:r>
              <a:rPr lang="en-GB" sz="1200" b="1" i="0" u="none" strike="noStrike" cap="none" dirty="0">
                <a:solidFill>
                  <a:srgbClr val="000000"/>
                </a:solidFill>
                <a:effectLst/>
                <a:latin typeface="Arial"/>
                <a:ea typeface="Arial"/>
                <a:cs typeface="Arial"/>
                <a:sym typeface="Arial"/>
              </a:rPr>
              <a:t>; or </a:t>
            </a:r>
            <a:r>
              <a:rPr lang="en-GB" sz="1200" b="1" i="1" u="none" strike="noStrike" cap="none" dirty="0">
                <a:solidFill>
                  <a:srgbClr val="000000"/>
                </a:solidFill>
                <a:effectLst/>
                <a:latin typeface="Arial"/>
                <a:ea typeface="Arial"/>
                <a:cs typeface="Arial"/>
                <a:sym typeface="Arial"/>
              </a:rPr>
              <a:t>The Emigrant’s Guide to North America. </a:t>
            </a:r>
            <a:r>
              <a:rPr lang="en-GB" sz="1200" b="1" i="0" u="none" strike="noStrike" cap="none" dirty="0">
                <a:solidFill>
                  <a:srgbClr val="000000"/>
                </a:solidFill>
                <a:effectLst/>
                <a:latin typeface="Arial"/>
                <a:ea typeface="Arial"/>
                <a:cs typeface="Arial"/>
                <a:sym typeface="Arial"/>
              </a:rPr>
              <a:t>Glasgow: J. &amp; P. Campbell [Eng. trans., ed. Elizabeth Thompson, Toronto: Natural Heritage Books, c1998]</a:t>
            </a:r>
            <a:r>
              <a:rPr lang="en-GB" sz="1200" b="1" i="1" u="none" strike="noStrike" cap="none" dirty="0">
                <a:solidFill>
                  <a:srgbClr val="000000"/>
                </a:solidFill>
                <a:effectLst/>
                <a:latin typeface="Arial"/>
                <a:ea typeface="Arial"/>
                <a:cs typeface="Arial"/>
                <a:sym typeface="Arial"/>
              </a:rPr>
              <a:t> pp. 39-40</a:t>
            </a:r>
            <a:endParaRPr lang="en-GB" sz="1200" b="0" i="0" u="none" strike="noStrike" cap="none" dirty="0">
              <a:solidFill>
                <a:srgbClr val="000000"/>
              </a:solidFill>
              <a:effectLst/>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2DA1E2AA-1E45-6E4B-9BBF-097FF239FF46}" type="slidenum">
              <a:rPr lang="en-US" smtClean="0"/>
              <a:t>16</a:t>
            </a:fld>
            <a:endParaRPr lang="en-US"/>
          </a:p>
        </p:txBody>
      </p:sp>
    </p:spTree>
    <p:extLst>
      <p:ext uri="{BB962C8B-B14F-4D97-AF65-F5344CB8AC3E}">
        <p14:creationId xmlns:p14="http://schemas.microsoft.com/office/powerpoint/2010/main" val="3864445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61EE6-E2B9-7D2F-8559-DFDE0E9E2C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74B2C9E-EE82-CF56-E354-8AB56F1148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EB944F7-5E20-859D-FEC3-3066B54E57E0}"/>
              </a:ext>
            </a:extLst>
          </p:cNvPr>
          <p:cNvSpPr>
            <a:spLocks noGrp="1"/>
          </p:cNvSpPr>
          <p:nvPr>
            <p:ph type="dt" sz="half" idx="10"/>
          </p:nvPr>
        </p:nvSpPr>
        <p:spPr/>
        <p:txBody>
          <a:bodyPr/>
          <a:lstStyle/>
          <a:p>
            <a:fld id="{547B8FB1-868E-47CF-8198-C869ECCE25CA}" type="datetimeFigureOut">
              <a:rPr lang="en-GB" smtClean="0"/>
              <a:t>19/08/2025</a:t>
            </a:fld>
            <a:endParaRPr lang="en-GB"/>
          </a:p>
        </p:txBody>
      </p:sp>
      <p:sp>
        <p:nvSpPr>
          <p:cNvPr id="5" name="Footer Placeholder 4">
            <a:extLst>
              <a:ext uri="{FF2B5EF4-FFF2-40B4-BE49-F238E27FC236}">
                <a16:creationId xmlns:a16="http://schemas.microsoft.com/office/drawing/2014/main" id="{3E431B7D-4963-80B3-5356-947F37B76D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6469AE-054A-F759-4E4E-18C28D9DA4A2}"/>
              </a:ext>
            </a:extLst>
          </p:cNvPr>
          <p:cNvSpPr>
            <a:spLocks noGrp="1"/>
          </p:cNvSpPr>
          <p:nvPr>
            <p:ph type="sldNum" sz="quarter" idx="12"/>
          </p:nvPr>
        </p:nvSpPr>
        <p:spPr/>
        <p:txBody>
          <a:bodyPr/>
          <a:lstStyle/>
          <a:p>
            <a:fld id="{9C454149-0A35-40E0-A24B-DF350A3370E3}" type="slidenum">
              <a:rPr lang="en-GB" smtClean="0"/>
              <a:t>‹#›</a:t>
            </a:fld>
            <a:endParaRPr lang="en-GB"/>
          </a:p>
        </p:txBody>
      </p:sp>
    </p:spTree>
    <p:extLst>
      <p:ext uri="{BB962C8B-B14F-4D97-AF65-F5344CB8AC3E}">
        <p14:creationId xmlns:p14="http://schemas.microsoft.com/office/powerpoint/2010/main" val="2820910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82515-3BC9-EE6C-AAFB-CE06E7C6B27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A3B4CCA-9DE7-6553-912B-FE3BAA21D7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476AA7-EFF5-B3C7-2303-73ACA3A5CE2E}"/>
              </a:ext>
            </a:extLst>
          </p:cNvPr>
          <p:cNvSpPr>
            <a:spLocks noGrp="1"/>
          </p:cNvSpPr>
          <p:nvPr>
            <p:ph type="dt" sz="half" idx="10"/>
          </p:nvPr>
        </p:nvSpPr>
        <p:spPr/>
        <p:txBody>
          <a:bodyPr/>
          <a:lstStyle/>
          <a:p>
            <a:fld id="{547B8FB1-868E-47CF-8198-C869ECCE25CA}" type="datetimeFigureOut">
              <a:rPr lang="en-GB" smtClean="0"/>
              <a:t>19/08/2025</a:t>
            </a:fld>
            <a:endParaRPr lang="en-GB"/>
          </a:p>
        </p:txBody>
      </p:sp>
      <p:sp>
        <p:nvSpPr>
          <p:cNvPr id="5" name="Footer Placeholder 4">
            <a:extLst>
              <a:ext uri="{FF2B5EF4-FFF2-40B4-BE49-F238E27FC236}">
                <a16:creationId xmlns:a16="http://schemas.microsoft.com/office/drawing/2014/main" id="{88396C56-B3CD-EE82-8B81-B822519F09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66265B-3E59-D0C2-5842-B8F4D1E02290}"/>
              </a:ext>
            </a:extLst>
          </p:cNvPr>
          <p:cNvSpPr>
            <a:spLocks noGrp="1"/>
          </p:cNvSpPr>
          <p:nvPr>
            <p:ph type="sldNum" sz="quarter" idx="12"/>
          </p:nvPr>
        </p:nvSpPr>
        <p:spPr/>
        <p:txBody>
          <a:bodyPr/>
          <a:lstStyle/>
          <a:p>
            <a:fld id="{9C454149-0A35-40E0-A24B-DF350A3370E3}" type="slidenum">
              <a:rPr lang="en-GB" smtClean="0"/>
              <a:t>‹#›</a:t>
            </a:fld>
            <a:endParaRPr lang="en-GB"/>
          </a:p>
        </p:txBody>
      </p:sp>
    </p:spTree>
    <p:extLst>
      <p:ext uri="{BB962C8B-B14F-4D97-AF65-F5344CB8AC3E}">
        <p14:creationId xmlns:p14="http://schemas.microsoft.com/office/powerpoint/2010/main" val="4202775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CDAA0-9055-6290-BEF7-E0F620374D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5BD5F1-C198-95AB-EE9C-C2403AD3AE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0BE744-1B31-CA66-9846-DBDE8D3D5E98}"/>
              </a:ext>
            </a:extLst>
          </p:cNvPr>
          <p:cNvSpPr>
            <a:spLocks noGrp="1"/>
          </p:cNvSpPr>
          <p:nvPr>
            <p:ph type="dt" sz="half" idx="10"/>
          </p:nvPr>
        </p:nvSpPr>
        <p:spPr/>
        <p:txBody>
          <a:bodyPr/>
          <a:lstStyle/>
          <a:p>
            <a:fld id="{547B8FB1-868E-47CF-8198-C869ECCE25CA}" type="datetimeFigureOut">
              <a:rPr lang="en-GB" smtClean="0"/>
              <a:t>19/08/2025</a:t>
            </a:fld>
            <a:endParaRPr lang="en-GB"/>
          </a:p>
        </p:txBody>
      </p:sp>
      <p:sp>
        <p:nvSpPr>
          <p:cNvPr id="5" name="Footer Placeholder 4">
            <a:extLst>
              <a:ext uri="{FF2B5EF4-FFF2-40B4-BE49-F238E27FC236}">
                <a16:creationId xmlns:a16="http://schemas.microsoft.com/office/drawing/2014/main" id="{53A3F850-959D-92F4-F63E-B645643769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01A135-9E2F-397F-AB6C-17D4669F5413}"/>
              </a:ext>
            </a:extLst>
          </p:cNvPr>
          <p:cNvSpPr>
            <a:spLocks noGrp="1"/>
          </p:cNvSpPr>
          <p:nvPr>
            <p:ph type="sldNum" sz="quarter" idx="12"/>
          </p:nvPr>
        </p:nvSpPr>
        <p:spPr/>
        <p:txBody>
          <a:bodyPr/>
          <a:lstStyle/>
          <a:p>
            <a:fld id="{9C454149-0A35-40E0-A24B-DF350A3370E3}" type="slidenum">
              <a:rPr lang="en-GB" smtClean="0"/>
              <a:t>‹#›</a:t>
            </a:fld>
            <a:endParaRPr lang="en-GB"/>
          </a:p>
        </p:txBody>
      </p:sp>
    </p:spTree>
    <p:extLst>
      <p:ext uri="{BB962C8B-B14F-4D97-AF65-F5344CB8AC3E}">
        <p14:creationId xmlns:p14="http://schemas.microsoft.com/office/powerpoint/2010/main" val="707968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A_Emigrant's Guide Logo Slide">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2BBA6C37-A7C2-894E-BDBB-9AB7D33764EE}"/>
              </a:ext>
            </a:extLst>
          </p:cNvPr>
          <p:cNvPicPr/>
          <p:nvPr userDrawn="1"/>
        </p:nvPicPr>
        <p:blipFill>
          <a:blip r:embed="rId2" cstate="print"/>
          <a:stretch>
            <a:fillRect/>
          </a:stretch>
        </p:blipFill>
        <p:spPr>
          <a:xfrm>
            <a:off x="0" y="0"/>
            <a:ext cx="12192000" cy="6858000"/>
          </a:xfrm>
          <a:prstGeom prst="rect">
            <a:avLst/>
          </a:prstGeom>
        </p:spPr>
      </p:pic>
      <p:sp>
        <p:nvSpPr>
          <p:cNvPr id="3" name="Text Placeholder 14">
            <a:extLst>
              <a:ext uri="{FF2B5EF4-FFF2-40B4-BE49-F238E27FC236}">
                <a16:creationId xmlns:a16="http://schemas.microsoft.com/office/drawing/2014/main" id="{B13C4D35-EC39-F7E4-09E6-1F82C4FED464}"/>
              </a:ext>
            </a:extLst>
          </p:cNvPr>
          <p:cNvSpPr>
            <a:spLocks noGrp="1"/>
          </p:cNvSpPr>
          <p:nvPr>
            <p:ph type="body" sz="quarter" idx="10" hasCustomPrompt="1"/>
          </p:nvPr>
        </p:nvSpPr>
        <p:spPr>
          <a:xfrm>
            <a:off x="10213" y="6109049"/>
            <a:ext cx="12181787" cy="748951"/>
          </a:xfrm>
        </p:spPr>
        <p:txBody>
          <a:bodyPr>
            <a:normAutofit/>
          </a:bodyPr>
          <a:lstStyle>
            <a:lvl1pPr marL="0" indent="0" algn="ctr">
              <a:buNone/>
              <a:defRPr sz="1455" spc="364" baseline="0">
                <a:solidFill>
                  <a:schemeClr val="bg1"/>
                </a:solidFill>
                <a:latin typeface="Boldoa Mat" pitchFamily="2" charset="77"/>
              </a:defRPr>
            </a:lvl1pPr>
            <a:lvl2pPr marL="277246" indent="0">
              <a:buNone/>
              <a:defRPr>
                <a:solidFill>
                  <a:schemeClr val="bg1"/>
                </a:solidFill>
                <a:latin typeface="Boldoa Mat" pitchFamily="2" charset="77"/>
              </a:defRPr>
            </a:lvl2pPr>
            <a:lvl3pPr marL="554492" indent="0">
              <a:buNone/>
              <a:defRPr>
                <a:solidFill>
                  <a:schemeClr val="bg1"/>
                </a:solidFill>
                <a:latin typeface="Boldoa Mat" pitchFamily="2" charset="77"/>
              </a:defRPr>
            </a:lvl3pPr>
            <a:lvl4pPr marL="831738" indent="0">
              <a:buNone/>
              <a:defRPr>
                <a:solidFill>
                  <a:schemeClr val="bg1"/>
                </a:solidFill>
                <a:latin typeface="Boldoa Mat" pitchFamily="2" charset="77"/>
              </a:defRPr>
            </a:lvl4pPr>
            <a:lvl5pPr marL="1108984" indent="0">
              <a:buNone/>
              <a:defRPr>
                <a:solidFill>
                  <a:schemeClr val="bg1"/>
                </a:solidFill>
                <a:latin typeface="Boldoa Mat" pitchFamily="2" charset="77"/>
              </a:defRPr>
            </a:lvl5pPr>
          </a:lstStyle>
          <a:p>
            <a:pPr lvl="0"/>
            <a:r>
              <a:rPr lang="en-GB" dirty="0"/>
              <a:t>CLICK TO ADD OPTIONAL SUBTITLE</a:t>
            </a:r>
          </a:p>
        </p:txBody>
      </p:sp>
      <p:pic>
        <p:nvPicPr>
          <p:cNvPr id="4" name="Picture 17">
            <a:extLst>
              <a:ext uri="{FF2B5EF4-FFF2-40B4-BE49-F238E27FC236}">
                <a16:creationId xmlns:a16="http://schemas.microsoft.com/office/drawing/2014/main" id="{579E0832-A1A5-7D96-C5B8-6E2338AD456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727290" y="748090"/>
            <a:ext cx="6044255" cy="4898882"/>
          </a:xfrm>
          <a:prstGeom prst="rect">
            <a:avLst/>
          </a:prstGeom>
        </p:spPr>
      </p:pic>
    </p:spTree>
    <p:extLst>
      <p:ext uri="{BB962C8B-B14F-4D97-AF65-F5344CB8AC3E}">
        <p14:creationId xmlns:p14="http://schemas.microsoft.com/office/powerpoint/2010/main" val="2218869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A_Emigrant's Guide Title Slide">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id="{85D19048-DD3B-64CA-E719-03F274F4D85F}"/>
              </a:ext>
            </a:extLst>
          </p:cNvPr>
          <p:cNvPicPr/>
          <p:nvPr userDrawn="1"/>
        </p:nvPicPr>
        <p:blipFill>
          <a:blip r:embed="rId2" cstate="print"/>
          <a:stretch>
            <a:fillRect/>
          </a:stretch>
        </p:blipFill>
        <p:spPr>
          <a:xfrm>
            <a:off x="0" y="0"/>
            <a:ext cx="12192000" cy="6858000"/>
          </a:xfrm>
          <a:prstGeom prst="rect">
            <a:avLst/>
          </a:prstGeom>
        </p:spPr>
      </p:pic>
      <p:sp>
        <p:nvSpPr>
          <p:cNvPr id="7" name="Text Placeholder 14">
            <a:extLst>
              <a:ext uri="{FF2B5EF4-FFF2-40B4-BE49-F238E27FC236}">
                <a16:creationId xmlns:a16="http://schemas.microsoft.com/office/drawing/2014/main" id="{03779CE3-612E-F8A6-6356-738EAC88685D}"/>
              </a:ext>
            </a:extLst>
          </p:cNvPr>
          <p:cNvSpPr>
            <a:spLocks noGrp="1"/>
          </p:cNvSpPr>
          <p:nvPr>
            <p:ph type="body" sz="quarter" idx="10" hasCustomPrompt="1"/>
          </p:nvPr>
        </p:nvSpPr>
        <p:spPr>
          <a:xfrm>
            <a:off x="0" y="1072405"/>
            <a:ext cx="12175048" cy="5036644"/>
          </a:xfrm>
        </p:spPr>
        <p:txBody>
          <a:bodyPr anchor="ctr">
            <a:normAutofit/>
          </a:bodyPr>
          <a:lstStyle>
            <a:lvl1pPr marL="0" indent="0" algn="ctr">
              <a:lnSpc>
                <a:spcPct val="90000"/>
              </a:lnSpc>
              <a:buNone/>
              <a:defRPr sz="8095">
                <a:solidFill>
                  <a:srgbClr val="C0FBF8"/>
                </a:solidFill>
                <a:latin typeface="Arsenica Antiqua DemiBold" pitchFamily="2" charset="0"/>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TO EDIT MASTER TITLE</a:t>
            </a:r>
          </a:p>
        </p:txBody>
      </p:sp>
      <p:pic>
        <p:nvPicPr>
          <p:cNvPr id="8" name="Picture 11">
            <a:extLst>
              <a:ext uri="{FF2B5EF4-FFF2-40B4-BE49-F238E27FC236}">
                <a16:creationId xmlns:a16="http://schemas.microsoft.com/office/drawing/2014/main" id="{2D1AEABA-FDEF-B05E-65D7-8AAB2F234A8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168143" y="331813"/>
            <a:ext cx="1855716" cy="1248877"/>
          </a:xfrm>
          <a:prstGeom prst="rect">
            <a:avLst/>
          </a:prstGeom>
        </p:spPr>
      </p:pic>
      <p:sp>
        <p:nvSpPr>
          <p:cNvPr id="9" name="Text Placeholder 14">
            <a:extLst>
              <a:ext uri="{FF2B5EF4-FFF2-40B4-BE49-F238E27FC236}">
                <a16:creationId xmlns:a16="http://schemas.microsoft.com/office/drawing/2014/main" id="{0B5A4728-973F-4F6F-AD9D-D2F718F9F2B3}"/>
              </a:ext>
            </a:extLst>
          </p:cNvPr>
          <p:cNvSpPr>
            <a:spLocks noGrp="1"/>
          </p:cNvSpPr>
          <p:nvPr>
            <p:ph type="body" sz="quarter" idx="11" hasCustomPrompt="1"/>
          </p:nvPr>
        </p:nvSpPr>
        <p:spPr>
          <a:xfrm>
            <a:off x="10214" y="6109049"/>
            <a:ext cx="12164835" cy="748951"/>
          </a:xfrm>
        </p:spPr>
        <p:txBody>
          <a:bodyPr>
            <a:normAutofit/>
          </a:bodyPr>
          <a:lstStyle>
            <a:lvl1pPr marL="0" indent="0" algn="ctr">
              <a:buNone/>
              <a:defRPr sz="1455" spc="364" baseline="0">
                <a:solidFill>
                  <a:schemeClr val="bg1"/>
                </a:solidFill>
                <a:latin typeface="Boldoa Mat" pitchFamily="2" charset="77"/>
              </a:defRPr>
            </a:lvl1pPr>
            <a:lvl2pPr marL="277246" indent="0">
              <a:buNone/>
              <a:defRPr>
                <a:solidFill>
                  <a:schemeClr val="bg1"/>
                </a:solidFill>
                <a:latin typeface="Boldoa Mat" pitchFamily="2" charset="77"/>
              </a:defRPr>
            </a:lvl2pPr>
            <a:lvl3pPr marL="554492" indent="0">
              <a:buNone/>
              <a:defRPr>
                <a:solidFill>
                  <a:schemeClr val="bg1"/>
                </a:solidFill>
                <a:latin typeface="Boldoa Mat" pitchFamily="2" charset="77"/>
              </a:defRPr>
            </a:lvl3pPr>
            <a:lvl4pPr marL="831738" indent="0">
              <a:buNone/>
              <a:defRPr>
                <a:solidFill>
                  <a:schemeClr val="bg1"/>
                </a:solidFill>
                <a:latin typeface="Boldoa Mat" pitchFamily="2" charset="77"/>
              </a:defRPr>
            </a:lvl4pPr>
            <a:lvl5pPr marL="1108984" indent="0">
              <a:buNone/>
              <a:defRPr>
                <a:solidFill>
                  <a:schemeClr val="bg1"/>
                </a:solidFill>
                <a:latin typeface="Boldoa Mat" pitchFamily="2" charset="77"/>
              </a:defRPr>
            </a:lvl5pPr>
          </a:lstStyle>
          <a:p>
            <a:pPr lvl="0"/>
            <a:r>
              <a:rPr lang="en-GB" dirty="0"/>
              <a:t>CLICK TO ADD OPTIONAL SUBTITLE</a:t>
            </a:r>
          </a:p>
        </p:txBody>
      </p:sp>
    </p:spTree>
    <p:extLst>
      <p:ext uri="{BB962C8B-B14F-4D97-AF65-F5344CB8AC3E}">
        <p14:creationId xmlns:p14="http://schemas.microsoft.com/office/powerpoint/2010/main" val="480664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A_ M&amp;E dark thistle TITLE plus corner logo Light">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DA8FBD70-5955-A23D-4F74-5740CF1962C8}"/>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FF4E0"/>
          </a:solidFill>
        </p:spPr>
        <p:txBody>
          <a:bodyPr wrap="square" lIns="0" tIns="0" rIns="0" bIns="0" rtlCol="0"/>
          <a:lstStyle/>
          <a:p>
            <a:endParaRPr sz="1092"/>
          </a:p>
        </p:txBody>
      </p:sp>
      <p:sp>
        <p:nvSpPr>
          <p:cNvPr id="3" name="Text Placeholder 14">
            <a:extLst>
              <a:ext uri="{FF2B5EF4-FFF2-40B4-BE49-F238E27FC236}">
                <a16:creationId xmlns:a16="http://schemas.microsoft.com/office/drawing/2014/main" id="{D5BBE152-02BB-144F-EF1B-440A186764E7}"/>
              </a:ext>
            </a:extLst>
          </p:cNvPr>
          <p:cNvSpPr>
            <a:spLocks noGrp="1"/>
          </p:cNvSpPr>
          <p:nvPr>
            <p:ph type="body" sz="quarter" idx="11"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5" name="object 7">
            <a:extLst>
              <a:ext uri="{FF2B5EF4-FFF2-40B4-BE49-F238E27FC236}">
                <a16:creationId xmlns:a16="http://schemas.microsoft.com/office/drawing/2014/main" id="{C3BFFF19-506C-9FAD-98B1-9B946D92046D}"/>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sp>
        <p:nvSpPr>
          <p:cNvPr id="10" name="Text Placeholder 14">
            <a:extLst>
              <a:ext uri="{FF2B5EF4-FFF2-40B4-BE49-F238E27FC236}">
                <a16:creationId xmlns:a16="http://schemas.microsoft.com/office/drawing/2014/main" id="{FA5985A8-AD5C-382F-2F41-2DA4DADA2CD8}"/>
              </a:ext>
            </a:extLst>
          </p:cNvPr>
          <p:cNvSpPr>
            <a:spLocks noGrp="1"/>
          </p:cNvSpPr>
          <p:nvPr>
            <p:ph type="body" sz="quarter" idx="10" hasCustomPrompt="1"/>
          </p:nvPr>
        </p:nvSpPr>
        <p:spPr>
          <a:xfrm>
            <a:off x="2676386" y="1026197"/>
            <a:ext cx="6885438" cy="5082852"/>
          </a:xfrm>
        </p:spPr>
        <p:txBody>
          <a:bodyPr anchor="ctr">
            <a:normAutofit/>
          </a:bodyPr>
          <a:lstStyle>
            <a:lvl1pPr marL="0" indent="0" algn="ctr">
              <a:lnSpc>
                <a:spcPct val="90000"/>
              </a:lnSpc>
              <a:buNone/>
              <a:defRPr sz="2577">
                <a:solidFill>
                  <a:srgbClr val="565565"/>
                </a:solidFill>
                <a:latin typeface="Arsenica Antiqua DemiBold" pitchFamily="2" charset="0"/>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TO EDIT MASTER TITLE</a:t>
            </a:r>
          </a:p>
        </p:txBody>
      </p:sp>
      <p:sp>
        <p:nvSpPr>
          <p:cNvPr id="2" name="Text Placeholder 14">
            <a:extLst>
              <a:ext uri="{FF2B5EF4-FFF2-40B4-BE49-F238E27FC236}">
                <a16:creationId xmlns:a16="http://schemas.microsoft.com/office/drawing/2014/main" id="{A2286D2C-54A5-C72B-5BC7-4121BF8540AB}"/>
              </a:ext>
            </a:extLst>
          </p:cNvPr>
          <p:cNvSpPr>
            <a:spLocks noGrp="1"/>
          </p:cNvSpPr>
          <p:nvPr>
            <p:ph type="body" sz="quarter" idx="12" hasCustomPrompt="1"/>
          </p:nvPr>
        </p:nvSpPr>
        <p:spPr>
          <a:xfrm>
            <a:off x="0" y="568933"/>
            <a:ext cx="12175048" cy="369662"/>
          </a:xfrm>
        </p:spPr>
        <p:txBody>
          <a:bodyPr>
            <a:normAutofit/>
          </a:bodyPr>
          <a:lstStyle>
            <a:lvl1pPr marL="0" indent="0" algn="ctr">
              <a:buNone/>
              <a:defRPr sz="1364">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pic>
        <p:nvPicPr>
          <p:cNvPr id="9" name="Picture 8">
            <a:extLst>
              <a:ext uri="{FF2B5EF4-FFF2-40B4-BE49-F238E27FC236}">
                <a16:creationId xmlns:a16="http://schemas.microsoft.com/office/drawing/2014/main" id="{D0E611AA-3715-EDD6-CAD7-4225D44DC51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00"/>
          <a:stretch/>
        </p:blipFill>
        <p:spPr>
          <a:xfrm>
            <a:off x="-1" y="2277179"/>
            <a:ext cx="2437734" cy="2907716"/>
          </a:xfrm>
          <a:prstGeom prst="rect">
            <a:avLst/>
          </a:prstGeom>
        </p:spPr>
      </p:pic>
      <p:pic>
        <p:nvPicPr>
          <p:cNvPr id="12" name="Picture 11">
            <a:extLst>
              <a:ext uri="{FF2B5EF4-FFF2-40B4-BE49-F238E27FC236}">
                <a16:creationId xmlns:a16="http://schemas.microsoft.com/office/drawing/2014/main" id="{20718C27-6DC9-6889-DAFE-79C6AC43F2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149"/>
          <a:stretch/>
        </p:blipFill>
        <p:spPr>
          <a:xfrm>
            <a:off x="9732150" y="2268615"/>
            <a:ext cx="2443912" cy="2923761"/>
          </a:xfrm>
          <a:prstGeom prst="rect">
            <a:avLst/>
          </a:prstGeom>
        </p:spPr>
      </p:pic>
      <p:pic>
        <p:nvPicPr>
          <p:cNvPr id="6" name="Graphic 5">
            <a:extLst>
              <a:ext uri="{FF2B5EF4-FFF2-40B4-BE49-F238E27FC236}">
                <a16:creationId xmlns:a16="http://schemas.microsoft.com/office/drawing/2014/main" id="{0371BDF3-CF6B-81B7-999F-C0CE5A6BF39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36033" y="27946"/>
            <a:ext cx="913606" cy="740479"/>
          </a:xfrm>
          <a:prstGeom prst="rect">
            <a:avLst/>
          </a:prstGeom>
        </p:spPr>
      </p:pic>
    </p:spTree>
    <p:extLst>
      <p:ext uri="{BB962C8B-B14F-4D97-AF65-F5344CB8AC3E}">
        <p14:creationId xmlns:p14="http://schemas.microsoft.com/office/powerpoint/2010/main" val="3415478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A_ M&amp;E Left Sidebar plus Rectangular Picture info Slide Blu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56ECF04-C0A7-1F6C-CC6C-C17A54FFE233}"/>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DBF6F4"/>
          </a:solidFill>
        </p:spPr>
        <p:txBody>
          <a:bodyPr wrap="square" lIns="0" tIns="0" rIns="0" bIns="0" rtlCol="0"/>
          <a:lstStyle/>
          <a:p>
            <a:endParaRPr sz="1092"/>
          </a:p>
        </p:txBody>
      </p:sp>
      <p:sp>
        <p:nvSpPr>
          <p:cNvPr id="6" name="object 4">
            <a:extLst>
              <a:ext uri="{FF2B5EF4-FFF2-40B4-BE49-F238E27FC236}">
                <a16:creationId xmlns:a16="http://schemas.microsoft.com/office/drawing/2014/main" id="{DF455C4D-1287-B9C3-1BDF-84E8E3FD6681}"/>
              </a:ext>
            </a:extLst>
          </p:cNvPr>
          <p:cNvSpPr/>
          <p:nvPr userDrawn="1"/>
        </p:nvSpPr>
        <p:spPr>
          <a:xfrm>
            <a:off x="0" y="-1"/>
            <a:ext cx="4268740" cy="6857621"/>
          </a:xfrm>
          <a:custGeom>
            <a:avLst/>
            <a:gdLst/>
            <a:ahLst/>
            <a:cxnLst/>
            <a:rect l="l" t="t" r="r" b="b"/>
            <a:pathLst>
              <a:path w="7038975" h="11294745">
                <a:moveTo>
                  <a:pt x="7038780" y="0"/>
                </a:moveTo>
                <a:lnTo>
                  <a:pt x="0" y="0"/>
                </a:lnTo>
                <a:lnTo>
                  <a:pt x="0" y="11294567"/>
                </a:lnTo>
                <a:lnTo>
                  <a:pt x="7038780" y="11294567"/>
                </a:lnTo>
                <a:lnTo>
                  <a:pt x="7038780" y="0"/>
                </a:lnTo>
                <a:close/>
              </a:path>
            </a:pathLst>
          </a:custGeom>
          <a:solidFill>
            <a:srgbClr val="FFF4E0"/>
          </a:solidFill>
        </p:spPr>
        <p:txBody>
          <a:bodyPr wrap="square" lIns="0" tIns="0" rIns="0" bIns="0" rtlCol="0"/>
          <a:lstStyle/>
          <a:p>
            <a:endParaRPr sz="1092"/>
          </a:p>
        </p:txBody>
      </p:sp>
      <p:sp>
        <p:nvSpPr>
          <p:cNvPr id="2" name="Picture Placeholder 6">
            <a:extLst>
              <a:ext uri="{FF2B5EF4-FFF2-40B4-BE49-F238E27FC236}">
                <a16:creationId xmlns:a16="http://schemas.microsoft.com/office/drawing/2014/main" id="{62CFD8FE-7215-09A0-79D1-F4B8092F5BE9}"/>
              </a:ext>
            </a:extLst>
          </p:cNvPr>
          <p:cNvSpPr>
            <a:spLocks noGrp="1"/>
          </p:cNvSpPr>
          <p:nvPr>
            <p:ph type="pic" sz="quarter" idx="16"/>
          </p:nvPr>
        </p:nvSpPr>
        <p:spPr>
          <a:xfrm>
            <a:off x="643103" y="1303444"/>
            <a:ext cx="3003714" cy="4940133"/>
          </a:xfrm>
        </p:spPr>
        <p:txBody>
          <a:bodyPr/>
          <a:lstStyle/>
          <a:p>
            <a:endParaRPr lang="en-US"/>
          </a:p>
        </p:txBody>
      </p:sp>
      <p:sp>
        <p:nvSpPr>
          <p:cNvPr id="12" name="Text Placeholder 17">
            <a:extLst>
              <a:ext uri="{FF2B5EF4-FFF2-40B4-BE49-F238E27FC236}">
                <a16:creationId xmlns:a16="http://schemas.microsoft.com/office/drawing/2014/main" id="{D2F8C9E8-5CD1-D68B-9E9A-E66750B6EF86}"/>
              </a:ext>
            </a:extLst>
          </p:cNvPr>
          <p:cNvSpPr>
            <a:spLocks noGrp="1"/>
          </p:cNvSpPr>
          <p:nvPr>
            <p:ph type="body" sz="quarter" idx="12"/>
          </p:nvPr>
        </p:nvSpPr>
        <p:spPr>
          <a:xfrm>
            <a:off x="5123083" y="2504845"/>
            <a:ext cx="6112950" cy="3738733"/>
          </a:xfrm>
        </p:spPr>
        <p:txBody>
          <a:bodyPr/>
          <a:lstStyle>
            <a:lvl1pPr marL="0" indent="0">
              <a:buNone/>
              <a:defRPr>
                <a:solidFill>
                  <a:srgbClr val="565565"/>
                </a:solidFill>
              </a:defRPr>
            </a:lvl1pPr>
            <a:lvl2pPr marL="277246" indent="0">
              <a:buNone/>
              <a:defRPr>
                <a:solidFill>
                  <a:srgbClr val="565565"/>
                </a:solidFill>
              </a:defRPr>
            </a:lvl2pPr>
            <a:lvl3pPr marL="554492" indent="0">
              <a:buNone/>
              <a:defRPr>
                <a:solidFill>
                  <a:srgbClr val="565565"/>
                </a:solidFill>
              </a:defRPr>
            </a:lvl3pPr>
            <a:lvl4pPr marL="831738" indent="0">
              <a:buNone/>
              <a:defRPr>
                <a:solidFill>
                  <a:srgbClr val="565565"/>
                </a:solidFill>
              </a:defRPr>
            </a:lvl4pPr>
            <a:lvl5pPr marL="1108984" indent="0">
              <a:buNone/>
              <a:defRPr>
                <a:solidFill>
                  <a:srgbClr val="565565"/>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 Placeholder 17">
            <a:extLst>
              <a:ext uri="{FF2B5EF4-FFF2-40B4-BE49-F238E27FC236}">
                <a16:creationId xmlns:a16="http://schemas.microsoft.com/office/drawing/2014/main" id="{2CE40937-9825-3D09-D5BD-E8F6C1150A1C}"/>
              </a:ext>
            </a:extLst>
          </p:cNvPr>
          <p:cNvSpPr>
            <a:spLocks noGrp="1"/>
          </p:cNvSpPr>
          <p:nvPr>
            <p:ph type="body" sz="quarter" idx="13" hasCustomPrompt="1"/>
          </p:nvPr>
        </p:nvSpPr>
        <p:spPr>
          <a:xfrm>
            <a:off x="5123083" y="1303444"/>
            <a:ext cx="6112950" cy="919290"/>
          </a:xfrm>
        </p:spPr>
        <p:txBody>
          <a:bodyPr>
            <a:normAutofit/>
          </a:bodyPr>
          <a:lstStyle>
            <a:lvl1pPr marL="0" indent="0">
              <a:lnSpc>
                <a:spcPct val="90000"/>
              </a:lnSpc>
              <a:buNone/>
              <a:defRPr sz="2668">
                <a:solidFill>
                  <a:srgbClr val="565565"/>
                </a:solidFill>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TITLE</a:t>
            </a:r>
          </a:p>
        </p:txBody>
      </p:sp>
      <p:sp>
        <p:nvSpPr>
          <p:cNvPr id="14" name="Text Placeholder 14">
            <a:extLst>
              <a:ext uri="{FF2B5EF4-FFF2-40B4-BE49-F238E27FC236}">
                <a16:creationId xmlns:a16="http://schemas.microsoft.com/office/drawing/2014/main" id="{38C36921-1D2B-50EF-E11B-BFA13CEFA58E}"/>
              </a:ext>
            </a:extLst>
          </p:cNvPr>
          <p:cNvSpPr>
            <a:spLocks noGrp="1"/>
          </p:cNvSpPr>
          <p:nvPr>
            <p:ph type="body" sz="quarter" idx="10" hasCustomPrompt="1"/>
          </p:nvPr>
        </p:nvSpPr>
        <p:spPr>
          <a:xfrm>
            <a:off x="412048" y="348197"/>
            <a:ext cx="10397473" cy="369662"/>
          </a:xfrm>
        </p:spPr>
        <p:txBody>
          <a:bodyPr>
            <a:normAutofit/>
          </a:bodyPr>
          <a:lstStyle>
            <a:lvl1pPr marL="0" indent="0">
              <a:buNone/>
              <a:defRPr sz="1364">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15" name="Text Placeholder 14">
            <a:extLst>
              <a:ext uri="{FF2B5EF4-FFF2-40B4-BE49-F238E27FC236}">
                <a16:creationId xmlns:a16="http://schemas.microsoft.com/office/drawing/2014/main" id="{CBCA5224-384A-483F-156C-B2D11913B2CB}"/>
              </a:ext>
            </a:extLst>
          </p:cNvPr>
          <p:cNvSpPr>
            <a:spLocks noGrp="1"/>
          </p:cNvSpPr>
          <p:nvPr>
            <p:ph type="body" sz="quarter" idx="11" hasCustomPrompt="1"/>
          </p:nvPr>
        </p:nvSpPr>
        <p:spPr>
          <a:xfrm>
            <a:off x="417926" y="194458"/>
            <a:ext cx="10397473" cy="138623"/>
          </a:xfrm>
        </p:spPr>
        <p:txBody>
          <a:bodyPr>
            <a:noAutofit/>
          </a:bodyPr>
          <a:lstStyle>
            <a:lvl1pPr marL="0" indent="0">
              <a:buNone/>
              <a:defRPr sz="637" b="0" i="0" spc="91" baseline="0">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pic>
        <p:nvPicPr>
          <p:cNvPr id="5" name="Graphic 4">
            <a:extLst>
              <a:ext uri="{FF2B5EF4-FFF2-40B4-BE49-F238E27FC236}">
                <a16:creationId xmlns:a16="http://schemas.microsoft.com/office/drawing/2014/main" id="{111C9C13-4059-7DC6-DE4C-A0F0CAC69C1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36033" y="27946"/>
            <a:ext cx="913606" cy="740479"/>
          </a:xfrm>
          <a:prstGeom prst="rect">
            <a:avLst/>
          </a:prstGeom>
        </p:spPr>
      </p:pic>
    </p:spTree>
    <p:extLst>
      <p:ext uri="{BB962C8B-B14F-4D97-AF65-F5344CB8AC3E}">
        <p14:creationId xmlns:p14="http://schemas.microsoft.com/office/powerpoint/2010/main" val="3990368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A_ M&amp;E 2 col info slide Me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AD1ADF18-5EB6-3168-4701-E3E227F4FCA9}"/>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0DFAD"/>
          </a:solidFill>
        </p:spPr>
        <p:txBody>
          <a:bodyPr wrap="square" lIns="0" tIns="0" rIns="0" bIns="0" rtlCol="0"/>
          <a:lstStyle/>
          <a:p>
            <a:endParaRPr sz="1092"/>
          </a:p>
        </p:txBody>
      </p:sp>
      <p:pic>
        <p:nvPicPr>
          <p:cNvPr id="3" name="Graphic 2">
            <a:extLst>
              <a:ext uri="{FF2B5EF4-FFF2-40B4-BE49-F238E27FC236}">
                <a16:creationId xmlns:a16="http://schemas.microsoft.com/office/drawing/2014/main" id="{5D4F7247-046A-00FD-C0FA-3785B936338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6033" y="27946"/>
            <a:ext cx="913606" cy="740479"/>
          </a:xfrm>
          <a:prstGeom prst="rect">
            <a:avLst/>
          </a:prstGeom>
        </p:spPr>
      </p:pic>
      <p:sp>
        <p:nvSpPr>
          <p:cNvPr id="4" name="Text Placeholder 17">
            <a:extLst>
              <a:ext uri="{FF2B5EF4-FFF2-40B4-BE49-F238E27FC236}">
                <a16:creationId xmlns:a16="http://schemas.microsoft.com/office/drawing/2014/main" id="{D3205CFC-B900-F11F-8FDD-EF0B5DD64554}"/>
              </a:ext>
            </a:extLst>
          </p:cNvPr>
          <p:cNvSpPr>
            <a:spLocks noGrp="1"/>
          </p:cNvSpPr>
          <p:nvPr>
            <p:ph type="body" sz="quarter" idx="12"/>
          </p:nvPr>
        </p:nvSpPr>
        <p:spPr>
          <a:xfrm>
            <a:off x="5079358" y="2504845"/>
            <a:ext cx="6417450" cy="3738733"/>
          </a:xfrm>
        </p:spPr>
        <p:txBody>
          <a:bodyPr/>
          <a:lstStyle>
            <a:lvl1pPr marL="0" indent="0">
              <a:buNone/>
              <a:defRPr>
                <a:solidFill>
                  <a:srgbClr val="565565"/>
                </a:solidFill>
              </a:defRPr>
            </a:lvl1pPr>
            <a:lvl2pPr marL="277246" indent="0">
              <a:buNone/>
              <a:defRPr>
                <a:solidFill>
                  <a:srgbClr val="565565"/>
                </a:solidFill>
              </a:defRPr>
            </a:lvl2pPr>
            <a:lvl3pPr marL="554492" indent="0">
              <a:buNone/>
              <a:defRPr>
                <a:solidFill>
                  <a:srgbClr val="565565"/>
                </a:solidFill>
              </a:defRPr>
            </a:lvl3pPr>
            <a:lvl4pPr marL="831738" indent="0">
              <a:buNone/>
              <a:defRPr>
                <a:solidFill>
                  <a:srgbClr val="565565"/>
                </a:solidFill>
              </a:defRPr>
            </a:lvl4pPr>
            <a:lvl5pPr marL="1108984" indent="0">
              <a:buNone/>
              <a:defRPr>
                <a:solidFill>
                  <a:srgbClr val="565565"/>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17">
            <a:extLst>
              <a:ext uri="{FF2B5EF4-FFF2-40B4-BE49-F238E27FC236}">
                <a16:creationId xmlns:a16="http://schemas.microsoft.com/office/drawing/2014/main" id="{1EEE524C-47CE-130E-0B90-2EB2F6B9AE87}"/>
              </a:ext>
            </a:extLst>
          </p:cNvPr>
          <p:cNvSpPr>
            <a:spLocks noGrp="1"/>
          </p:cNvSpPr>
          <p:nvPr>
            <p:ph type="body" sz="quarter" idx="13" hasCustomPrompt="1"/>
          </p:nvPr>
        </p:nvSpPr>
        <p:spPr>
          <a:xfrm>
            <a:off x="5079358" y="1303444"/>
            <a:ext cx="6417450" cy="919290"/>
          </a:xfrm>
        </p:spPr>
        <p:txBody>
          <a:bodyPr>
            <a:normAutofit/>
          </a:bodyPr>
          <a:lstStyle>
            <a:lvl1pPr marL="0" indent="0">
              <a:lnSpc>
                <a:spcPct val="90000"/>
              </a:lnSpc>
              <a:buNone/>
              <a:defRPr sz="2668">
                <a:solidFill>
                  <a:srgbClr val="565565"/>
                </a:solidFill>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TITLE</a:t>
            </a:r>
          </a:p>
        </p:txBody>
      </p:sp>
      <p:sp>
        <p:nvSpPr>
          <p:cNvPr id="8" name="Picture Placeholder 20">
            <a:extLst>
              <a:ext uri="{FF2B5EF4-FFF2-40B4-BE49-F238E27FC236}">
                <a16:creationId xmlns:a16="http://schemas.microsoft.com/office/drawing/2014/main" id="{ABEA4CDC-C582-048D-2914-94A510A612CB}"/>
              </a:ext>
            </a:extLst>
          </p:cNvPr>
          <p:cNvSpPr>
            <a:spLocks noGrp="1"/>
          </p:cNvSpPr>
          <p:nvPr>
            <p:ph type="pic" sz="quarter" idx="14"/>
          </p:nvPr>
        </p:nvSpPr>
        <p:spPr>
          <a:xfrm>
            <a:off x="1188546" y="1596000"/>
            <a:ext cx="2531740" cy="4159241"/>
          </a:xfrm>
        </p:spPr>
        <p:txBody>
          <a:bodyPr anchor="ctr"/>
          <a:lstStyle>
            <a:lvl1pPr marL="0" indent="0" algn="ctr">
              <a:buNone/>
              <a:defRPr/>
            </a:lvl1pPr>
          </a:lstStyle>
          <a:p>
            <a:endParaRPr lang="en-US" dirty="0"/>
          </a:p>
        </p:txBody>
      </p:sp>
      <p:sp>
        <p:nvSpPr>
          <p:cNvPr id="14" name="Text Placeholder 14">
            <a:extLst>
              <a:ext uri="{FF2B5EF4-FFF2-40B4-BE49-F238E27FC236}">
                <a16:creationId xmlns:a16="http://schemas.microsoft.com/office/drawing/2014/main" id="{970CABEC-038C-8E85-B5B2-7AE3C4741DC7}"/>
              </a:ext>
            </a:extLst>
          </p:cNvPr>
          <p:cNvSpPr>
            <a:spLocks noGrp="1"/>
          </p:cNvSpPr>
          <p:nvPr>
            <p:ph type="body" sz="quarter" idx="18"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15" name="object 7">
            <a:extLst>
              <a:ext uri="{FF2B5EF4-FFF2-40B4-BE49-F238E27FC236}">
                <a16:creationId xmlns:a16="http://schemas.microsoft.com/office/drawing/2014/main" id="{F73242E0-EDF9-4607-14AE-9ECB5DC6F74D}"/>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pic>
        <p:nvPicPr>
          <p:cNvPr id="5" name="Picture 4">
            <a:extLst>
              <a:ext uri="{FF2B5EF4-FFF2-40B4-BE49-F238E27FC236}">
                <a16:creationId xmlns:a16="http://schemas.microsoft.com/office/drawing/2014/main" id="{D3247F57-E88B-81E7-BC6E-90D7390A1EC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rot="10800000">
            <a:off x="695192" y="1156836"/>
            <a:ext cx="3518449" cy="191782"/>
          </a:xfrm>
          <a:prstGeom prst="rect">
            <a:avLst/>
          </a:prstGeom>
        </p:spPr>
      </p:pic>
      <p:pic>
        <p:nvPicPr>
          <p:cNvPr id="6" name="Picture 5">
            <a:extLst>
              <a:ext uri="{FF2B5EF4-FFF2-40B4-BE49-F238E27FC236}">
                <a16:creationId xmlns:a16="http://schemas.microsoft.com/office/drawing/2014/main" id="{78471C7C-53CA-7788-0C38-BC6BD220EE8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rot="10800000">
            <a:off x="695192" y="6002622"/>
            <a:ext cx="3518449" cy="191782"/>
          </a:xfrm>
          <a:prstGeom prst="rect">
            <a:avLst/>
          </a:prstGeom>
        </p:spPr>
      </p:pic>
    </p:spTree>
    <p:extLst>
      <p:ext uri="{BB962C8B-B14F-4D97-AF65-F5344CB8AC3E}">
        <p14:creationId xmlns:p14="http://schemas.microsoft.com/office/powerpoint/2010/main" val="2093407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A_ M&amp;E 2 col full page letter letter slide plus corner logo Dk Grey">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F3E619AD-5BBA-3CE7-71B0-09BAE0970145}"/>
              </a:ext>
            </a:extLst>
          </p:cNvPr>
          <p:cNvSpPr/>
          <p:nvPr userDrawn="1"/>
        </p:nvSpPr>
        <p:spPr>
          <a:xfrm>
            <a:off x="0" y="6"/>
            <a:ext cx="12192000" cy="6857994"/>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565565"/>
          </a:solidFill>
        </p:spPr>
        <p:txBody>
          <a:bodyPr wrap="square" lIns="0" tIns="0" rIns="0" bIns="0" rtlCol="0"/>
          <a:lstStyle/>
          <a:p>
            <a:endParaRPr sz="1092"/>
          </a:p>
        </p:txBody>
      </p:sp>
      <p:pic>
        <p:nvPicPr>
          <p:cNvPr id="7" name="Graphic 6">
            <a:extLst>
              <a:ext uri="{FF2B5EF4-FFF2-40B4-BE49-F238E27FC236}">
                <a16:creationId xmlns:a16="http://schemas.microsoft.com/office/drawing/2014/main" id="{68B6127D-850C-4E23-174B-6D23CC4B34C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6033" y="27946"/>
            <a:ext cx="913606" cy="740479"/>
          </a:xfrm>
          <a:prstGeom prst="rect">
            <a:avLst/>
          </a:prstGeom>
        </p:spPr>
      </p:pic>
      <p:sp>
        <p:nvSpPr>
          <p:cNvPr id="8" name="Text Placeholder 14">
            <a:extLst>
              <a:ext uri="{FF2B5EF4-FFF2-40B4-BE49-F238E27FC236}">
                <a16:creationId xmlns:a16="http://schemas.microsoft.com/office/drawing/2014/main" id="{EA302663-0C9D-0F06-1DAC-9F1409D771C7}"/>
              </a:ext>
            </a:extLst>
          </p:cNvPr>
          <p:cNvSpPr>
            <a:spLocks noGrp="1"/>
          </p:cNvSpPr>
          <p:nvPr>
            <p:ph type="body" sz="quarter" idx="18" hasCustomPrompt="1"/>
          </p:nvPr>
        </p:nvSpPr>
        <p:spPr>
          <a:xfrm>
            <a:off x="4272592" y="401203"/>
            <a:ext cx="3646817" cy="162917"/>
          </a:xfrm>
        </p:spPr>
        <p:txBody>
          <a:bodyPr>
            <a:noAutofit/>
          </a:bodyPr>
          <a:lstStyle>
            <a:lvl1pPr marL="0" indent="0" algn="ctr">
              <a:buNone/>
              <a:defRPr sz="637" b="0" i="0" spc="91" baseline="0">
                <a:solidFill>
                  <a:schemeClr val="bg1"/>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10" name="object 7">
            <a:extLst>
              <a:ext uri="{FF2B5EF4-FFF2-40B4-BE49-F238E27FC236}">
                <a16:creationId xmlns:a16="http://schemas.microsoft.com/office/drawing/2014/main" id="{D4E743F2-CB6B-3CDB-90DE-BF28B35969FC}"/>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chemeClr val="bg1"/>
          </a:solidFill>
        </p:spPr>
        <p:txBody>
          <a:bodyPr wrap="square" lIns="0" tIns="0" rIns="0" bIns="0" rtlCol="0"/>
          <a:lstStyle/>
          <a:p>
            <a:endParaRPr sz="1092">
              <a:solidFill>
                <a:srgbClr val="565565"/>
              </a:solidFill>
            </a:endParaRPr>
          </a:p>
        </p:txBody>
      </p:sp>
      <p:pic>
        <p:nvPicPr>
          <p:cNvPr id="4" name="Picture 3">
            <a:extLst>
              <a:ext uri="{FF2B5EF4-FFF2-40B4-BE49-F238E27FC236}">
                <a16:creationId xmlns:a16="http://schemas.microsoft.com/office/drawing/2014/main" id="{6EC719A7-FE7E-A497-F709-23609E9686E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flipV="1">
            <a:off x="-188694" y="1317202"/>
            <a:ext cx="12381783" cy="5803837"/>
          </a:xfrm>
          <a:prstGeom prst="rect">
            <a:avLst/>
          </a:prstGeom>
          <a:effectLst>
            <a:outerShdw blurRad="318538" dist="38100" dir="5400000" algn="t" rotWithShape="0">
              <a:prstClr val="black">
                <a:alpha val="11265"/>
              </a:prstClr>
            </a:outerShdw>
          </a:effectLst>
        </p:spPr>
      </p:pic>
      <p:sp>
        <p:nvSpPr>
          <p:cNvPr id="11" name="Text Placeholder 17">
            <a:extLst>
              <a:ext uri="{FF2B5EF4-FFF2-40B4-BE49-F238E27FC236}">
                <a16:creationId xmlns:a16="http://schemas.microsoft.com/office/drawing/2014/main" id="{702D1677-E513-8798-0285-437E448A0C6F}"/>
              </a:ext>
            </a:extLst>
          </p:cNvPr>
          <p:cNvSpPr>
            <a:spLocks noGrp="1"/>
          </p:cNvSpPr>
          <p:nvPr>
            <p:ph type="body" sz="quarter" idx="15" hasCustomPrompt="1"/>
          </p:nvPr>
        </p:nvSpPr>
        <p:spPr>
          <a:xfrm>
            <a:off x="1105212" y="5233326"/>
            <a:ext cx="4909251" cy="614942"/>
          </a:xfrm>
        </p:spPr>
        <p:txBody>
          <a:bodyPr anchor="ctr">
            <a:normAutofit/>
          </a:bodyPr>
          <a:lstStyle>
            <a:lvl1pPr marL="0" indent="0" algn="ctr">
              <a:lnSpc>
                <a:spcPct val="125000"/>
              </a:lnSpc>
              <a:buNone/>
              <a:defRPr sz="1940" b="0" i="0" spc="0" baseline="0">
                <a:latin typeface="Meie Script" pitchFamily="2" charset="77"/>
              </a:defRPr>
            </a:lvl1pPr>
            <a:lvl2pPr marL="277246" indent="0" algn="ctr">
              <a:buNone/>
              <a:defRPr>
                <a:latin typeface="Meie Script" pitchFamily="2" charset="77"/>
              </a:defRPr>
            </a:lvl2pPr>
            <a:lvl3pPr marL="554492" indent="0" algn="ctr">
              <a:buNone/>
              <a:defRPr>
                <a:latin typeface="Meie Script" pitchFamily="2" charset="77"/>
              </a:defRPr>
            </a:lvl3pPr>
            <a:lvl4pPr marL="831738" indent="0" algn="ctr">
              <a:buNone/>
              <a:defRPr>
                <a:latin typeface="Meie Script" pitchFamily="2" charset="77"/>
              </a:defRPr>
            </a:lvl4pPr>
            <a:lvl5pPr marL="1108984" indent="0" algn="ctr">
              <a:buNone/>
              <a:defRPr>
                <a:latin typeface="Meie Script" pitchFamily="2" charset="77"/>
              </a:defRPr>
            </a:lvl5pPr>
          </a:lstStyle>
          <a:p>
            <a:pPr lvl="0"/>
            <a:r>
              <a:rPr lang="en-GB" dirty="0"/>
              <a:t>Click to edit master title</a:t>
            </a:r>
            <a:endParaRPr lang="en-US" dirty="0"/>
          </a:p>
        </p:txBody>
      </p:sp>
      <p:sp>
        <p:nvSpPr>
          <p:cNvPr id="12" name="Text Placeholder 17">
            <a:extLst>
              <a:ext uri="{FF2B5EF4-FFF2-40B4-BE49-F238E27FC236}">
                <a16:creationId xmlns:a16="http://schemas.microsoft.com/office/drawing/2014/main" id="{94297063-B7B6-B907-9F5B-95E2D6FA6688}"/>
              </a:ext>
            </a:extLst>
          </p:cNvPr>
          <p:cNvSpPr>
            <a:spLocks noGrp="1"/>
          </p:cNvSpPr>
          <p:nvPr>
            <p:ph type="body" sz="quarter" idx="12"/>
          </p:nvPr>
        </p:nvSpPr>
        <p:spPr>
          <a:xfrm>
            <a:off x="1105213" y="1317203"/>
            <a:ext cx="4909250" cy="3705842"/>
          </a:xfrm>
        </p:spPr>
        <p:txBody>
          <a:bodyPr/>
          <a:lstStyle>
            <a:lvl1pPr marL="0" indent="0" algn="l">
              <a:buNone/>
              <a:defRPr/>
            </a:lvl1pPr>
            <a:lvl2pPr marL="277246" indent="0" algn="l">
              <a:buNone/>
              <a:defRPr/>
            </a:lvl2pPr>
            <a:lvl3pPr marL="554492" indent="0" algn="l">
              <a:buNone/>
              <a:defRPr/>
            </a:lvl3pPr>
            <a:lvl4pPr marL="831738" indent="0" algn="l">
              <a:buNone/>
              <a:defRPr/>
            </a:lvl4pPr>
            <a:lvl5pPr marL="1108984" indent="0" algn="l">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 Placeholder 17">
            <a:extLst>
              <a:ext uri="{FF2B5EF4-FFF2-40B4-BE49-F238E27FC236}">
                <a16:creationId xmlns:a16="http://schemas.microsoft.com/office/drawing/2014/main" id="{F782B46B-B79D-70E0-6C62-F3621DD61C19}"/>
              </a:ext>
            </a:extLst>
          </p:cNvPr>
          <p:cNvSpPr>
            <a:spLocks noGrp="1"/>
          </p:cNvSpPr>
          <p:nvPr>
            <p:ph type="body" sz="quarter" idx="16" hasCustomPrompt="1"/>
          </p:nvPr>
        </p:nvSpPr>
        <p:spPr>
          <a:xfrm>
            <a:off x="6234632" y="5233326"/>
            <a:ext cx="4909251" cy="614942"/>
          </a:xfrm>
        </p:spPr>
        <p:txBody>
          <a:bodyPr anchor="ctr">
            <a:normAutofit/>
          </a:bodyPr>
          <a:lstStyle>
            <a:lvl1pPr marL="0" indent="0" algn="ctr">
              <a:lnSpc>
                <a:spcPct val="125000"/>
              </a:lnSpc>
              <a:buNone/>
              <a:defRPr sz="1940" b="0" i="0" spc="0" baseline="0">
                <a:latin typeface="Meie Script" pitchFamily="2" charset="77"/>
              </a:defRPr>
            </a:lvl1pPr>
            <a:lvl2pPr marL="277246" indent="0" algn="ctr">
              <a:buNone/>
              <a:defRPr>
                <a:latin typeface="Meie Script" pitchFamily="2" charset="77"/>
              </a:defRPr>
            </a:lvl2pPr>
            <a:lvl3pPr marL="554492" indent="0" algn="ctr">
              <a:buNone/>
              <a:defRPr>
                <a:latin typeface="Meie Script" pitchFamily="2" charset="77"/>
              </a:defRPr>
            </a:lvl3pPr>
            <a:lvl4pPr marL="831738" indent="0" algn="ctr">
              <a:buNone/>
              <a:defRPr>
                <a:latin typeface="Meie Script" pitchFamily="2" charset="77"/>
              </a:defRPr>
            </a:lvl4pPr>
            <a:lvl5pPr marL="1108984" indent="0" algn="ctr">
              <a:buNone/>
              <a:defRPr>
                <a:latin typeface="Meie Script" pitchFamily="2" charset="77"/>
              </a:defRPr>
            </a:lvl5pPr>
          </a:lstStyle>
          <a:p>
            <a:pPr lvl="0"/>
            <a:r>
              <a:rPr lang="en-GB" dirty="0"/>
              <a:t>Click to edit master title</a:t>
            </a:r>
            <a:endParaRPr lang="en-US" dirty="0"/>
          </a:p>
        </p:txBody>
      </p:sp>
      <p:sp>
        <p:nvSpPr>
          <p:cNvPr id="14" name="Text Placeholder 17">
            <a:extLst>
              <a:ext uri="{FF2B5EF4-FFF2-40B4-BE49-F238E27FC236}">
                <a16:creationId xmlns:a16="http://schemas.microsoft.com/office/drawing/2014/main" id="{A31D73C6-D473-86F9-982F-9E2ACC6F7CF8}"/>
              </a:ext>
            </a:extLst>
          </p:cNvPr>
          <p:cNvSpPr>
            <a:spLocks noGrp="1"/>
          </p:cNvSpPr>
          <p:nvPr>
            <p:ph type="body" sz="quarter" idx="17"/>
          </p:nvPr>
        </p:nvSpPr>
        <p:spPr>
          <a:xfrm>
            <a:off x="6234633" y="1317203"/>
            <a:ext cx="4909250" cy="3705842"/>
          </a:xfrm>
        </p:spPr>
        <p:txBody>
          <a:bodyPr/>
          <a:lstStyle>
            <a:lvl1pPr marL="0" indent="0" algn="l">
              <a:buNone/>
              <a:defRPr/>
            </a:lvl1pPr>
            <a:lvl2pPr marL="277246" indent="0" algn="l">
              <a:buNone/>
              <a:defRPr/>
            </a:lvl2pPr>
            <a:lvl3pPr marL="554492" indent="0" algn="l">
              <a:buNone/>
              <a:defRPr/>
            </a:lvl3pPr>
            <a:lvl4pPr marL="831738" indent="0" algn="l">
              <a:buNone/>
              <a:defRPr/>
            </a:lvl4pPr>
            <a:lvl5pPr marL="1108984" indent="0" algn="l">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40174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Settlers Elements Papers and Postcards">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98B7F66-1945-0025-F9A4-55B86BC94E92}"/>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40424B"/>
          </a:solidFill>
        </p:spPr>
        <p:txBody>
          <a:bodyPr wrap="square" lIns="0" tIns="0" rIns="0" bIns="0" rtlCol="0"/>
          <a:lstStyle/>
          <a:p>
            <a:endParaRPr sz="1092"/>
          </a:p>
        </p:txBody>
      </p:sp>
      <p:sp>
        <p:nvSpPr>
          <p:cNvPr id="31" name="Title Placeholder 1">
            <a:extLst>
              <a:ext uri="{FF2B5EF4-FFF2-40B4-BE49-F238E27FC236}">
                <a16:creationId xmlns:a16="http://schemas.microsoft.com/office/drawing/2014/main" id="{7636B87F-3EA8-FC24-11B7-18809CCEBB4C}"/>
              </a:ext>
            </a:extLst>
          </p:cNvPr>
          <p:cNvSpPr>
            <a:spLocks noGrp="1"/>
          </p:cNvSpPr>
          <p:nvPr>
            <p:ph type="title" hasCustomPrompt="1"/>
          </p:nvPr>
        </p:nvSpPr>
        <p:spPr>
          <a:xfrm>
            <a:off x="299405" y="457161"/>
            <a:ext cx="4133000" cy="712370"/>
          </a:xfrm>
          <a:prstGeom prst="rect">
            <a:avLst/>
          </a:prstGeom>
        </p:spPr>
        <p:txBody>
          <a:bodyPr vert="horz" lIns="91440" tIns="45720" rIns="91440" bIns="45720" rtlCol="0" anchor="t">
            <a:normAutofit/>
          </a:bodyPr>
          <a:lstStyle>
            <a:lvl1pPr>
              <a:defRPr sz="1940">
                <a:solidFill>
                  <a:schemeClr val="bg1"/>
                </a:solidFill>
              </a:defRPr>
            </a:lvl1pPr>
          </a:lstStyle>
          <a:p>
            <a:r>
              <a:rPr lang="en-GB" dirty="0"/>
              <a:t>SETTLER ELEMENTS</a:t>
            </a:r>
            <a:endParaRPr lang="en-US" dirty="0"/>
          </a:p>
        </p:txBody>
      </p:sp>
      <p:sp>
        <p:nvSpPr>
          <p:cNvPr id="20" name="Title Placeholder 1">
            <a:extLst>
              <a:ext uri="{FF2B5EF4-FFF2-40B4-BE49-F238E27FC236}">
                <a16:creationId xmlns:a16="http://schemas.microsoft.com/office/drawing/2014/main" id="{ADC3C471-7E8E-068F-3DE2-65AFFAE3D1F6}"/>
              </a:ext>
            </a:extLst>
          </p:cNvPr>
          <p:cNvSpPr txBox="1">
            <a:spLocks/>
          </p:cNvSpPr>
          <p:nvPr userDrawn="1"/>
        </p:nvSpPr>
        <p:spPr>
          <a:xfrm>
            <a:off x="0" y="-497034"/>
            <a:ext cx="6872559" cy="491219"/>
          </a:xfrm>
          <a:prstGeom prst="rect">
            <a:avLst/>
          </a:prstGeom>
        </p:spPr>
        <p:txBody>
          <a:bodyPr vert="horz" lIns="55449" tIns="27725" rIns="55449" bIns="27725" rtlCol="0" anchor="t">
            <a:normAutofit/>
          </a:bodyPr>
          <a:lstStyle>
            <a:lvl1pPr algn="l" defTabSz="914400" rtl="0" eaLnBrk="1" latinLnBrk="0" hangingPunct="1">
              <a:lnSpc>
                <a:spcPct val="90000"/>
              </a:lnSpc>
              <a:spcBef>
                <a:spcPct val="0"/>
              </a:spcBef>
              <a:buNone/>
              <a:defRPr sz="3200" kern="1200">
                <a:solidFill>
                  <a:schemeClr val="bg1"/>
                </a:solidFill>
                <a:latin typeface="Arsenica Antiqua DemiBold" pitchFamily="2" charset="0"/>
                <a:ea typeface="+mj-ea"/>
                <a:cs typeface="+mj-cs"/>
              </a:defRPr>
            </a:lvl1pPr>
          </a:lstStyle>
          <a:p>
            <a:r>
              <a:rPr lang="en-GB" sz="1698" spc="0" baseline="0" dirty="0">
                <a:solidFill>
                  <a:srgbClr val="565565"/>
                </a:solidFill>
                <a:latin typeface="Gabarito" pitchFamily="2" charset="77"/>
              </a:rPr>
              <a:t>These elements can be scaled up and down</a:t>
            </a:r>
            <a:endParaRPr lang="en-US" sz="1698" spc="0" baseline="0" dirty="0">
              <a:solidFill>
                <a:srgbClr val="565565"/>
              </a:solidFill>
              <a:latin typeface="Gabarito" pitchFamily="2" charset="77"/>
            </a:endParaRPr>
          </a:p>
        </p:txBody>
      </p:sp>
      <p:pic>
        <p:nvPicPr>
          <p:cNvPr id="11" name="Picture 10">
            <a:extLst>
              <a:ext uri="{FF2B5EF4-FFF2-40B4-BE49-F238E27FC236}">
                <a16:creationId xmlns:a16="http://schemas.microsoft.com/office/drawing/2014/main" id="{01442565-CEFB-ED46-31E7-6A03E30D4C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flipV="1">
            <a:off x="-461091" y="1349651"/>
            <a:ext cx="13119051" cy="4645294"/>
          </a:xfrm>
          <a:prstGeom prst="rect">
            <a:avLst/>
          </a:prstGeom>
        </p:spPr>
      </p:pic>
      <p:sp>
        <p:nvSpPr>
          <p:cNvPr id="15" name="Text Placeholder 17">
            <a:extLst>
              <a:ext uri="{FF2B5EF4-FFF2-40B4-BE49-F238E27FC236}">
                <a16:creationId xmlns:a16="http://schemas.microsoft.com/office/drawing/2014/main" id="{5FD60FE8-030B-D0B4-0123-B8583B32496B}"/>
              </a:ext>
            </a:extLst>
          </p:cNvPr>
          <p:cNvSpPr>
            <a:spLocks noGrp="1"/>
          </p:cNvSpPr>
          <p:nvPr>
            <p:ph type="body" sz="quarter" idx="12"/>
          </p:nvPr>
        </p:nvSpPr>
        <p:spPr>
          <a:xfrm>
            <a:off x="3138496" y="2458637"/>
            <a:ext cx="7116493" cy="3049711"/>
          </a:xfrm>
          <a:prstGeom prst="rect">
            <a:avLst/>
          </a:prstGeom>
        </p:spPr>
        <p:txBody>
          <a:bodyPr/>
          <a:lstStyle>
            <a:lvl1pPr marL="0" indent="0" algn="l">
              <a:buNone/>
              <a:defRPr/>
            </a:lvl1pPr>
            <a:lvl2pPr marL="277246" indent="0" algn="l">
              <a:buNone/>
              <a:defRPr/>
            </a:lvl2pPr>
            <a:lvl3pPr marL="554492" indent="0" algn="l">
              <a:buNone/>
              <a:defRPr/>
            </a:lvl3pPr>
            <a:lvl4pPr marL="831738" indent="0" algn="l">
              <a:buNone/>
              <a:defRPr/>
            </a:lvl4pPr>
            <a:lvl5pPr marL="1108984" indent="0" algn="l">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160485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A_ M&amp;E Editable Title Logo Slide plus subhead and Scots Brushscript Green">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BC405C6-442B-4A2D-886B-5F6C6A25E7AC}"/>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ECEDDB"/>
          </a:solidFill>
        </p:spPr>
        <p:txBody>
          <a:bodyPr wrap="square" lIns="0" tIns="0" rIns="0" bIns="0" rtlCol="0"/>
          <a:lstStyle/>
          <a:p>
            <a:endParaRPr sz="1092"/>
          </a:p>
        </p:txBody>
      </p:sp>
      <p:sp>
        <p:nvSpPr>
          <p:cNvPr id="3" name="object 3">
            <a:extLst>
              <a:ext uri="{FF2B5EF4-FFF2-40B4-BE49-F238E27FC236}">
                <a16:creationId xmlns:a16="http://schemas.microsoft.com/office/drawing/2014/main" id="{B37BE6D8-A139-B9AB-74CE-41B4302EF5F2}"/>
              </a:ext>
            </a:extLst>
          </p:cNvPr>
          <p:cNvSpPr txBox="1"/>
          <p:nvPr userDrawn="1"/>
        </p:nvSpPr>
        <p:spPr>
          <a:xfrm>
            <a:off x="-4301473" y="-1145567"/>
            <a:ext cx="20563891" cy="20540478"/>
          </a:xfrm>
          <a:prstGeom prst="rect">
            <a:avLst/>
          </a:prstGeom>
        </p:spPr>
        <p:txBody>
          <a:bodyPr vert="horz" wrap="square" lIns="0" tIns="10397" rIns="0" bIns="0" rtlCol="0">
            <a:spAutoFit/>
          </a:bodyPr>
          <a:lstStyle/>
          <a:p>
            <a:pPr marL="7701" algn="ctr">
              <a:lnSpc>
                <a:spcPct val="100000"/>
              </a:lnSpc>
              <a:spcBef>
                <a:spcPts val="82"/>
              </a:spcBef>
            </a:pPr>
            <a:r>
              <a:rPr lang="en-GB" sz="66704" kern="600" spc="-910" baseline="0" dirty="0">
                <a:solidFill>
                  <a:schemeClr val="bg1"/>
                </a:solidFill>
                <a:latin typeface="Hacksaw"/>
                <a:cs typeface="Hacksaw"/>
              </a:rPr>
              <a:t>SCOTS</a:t>
            </a:r>
            <a:endParaRPr sz="66704" kern="600" spc="-910" baseline="0" dirty="0">
              <a:solidFill>
                <a:schemeClr val="bg1"/>
              </a:solidFill>
              <a:latin typeface="Hacksaw"/>
              <a:cs typeface="Hacksaw"/>
            </a:endParaRPr>
          </a:p>
        </p:txBody>
      </p:sp>
      <p:sp>
        <p:nvSpPr>
          <p:cNvPr id="7" name="Text Placeholder 14">
            <a:extLst>
              <a:ext uri="{FF2B5EF4-FFF2-40B4-BE49-F238E27FC236}">
                <a16:creationId xmlns:a16="http://schemas.microsoft.com/office/drawing/2014/main" id="{0256B696-CC84-C6D1-8BEA-2DBE97FF37E9}"/>
              </a:ext>
            </a:extLst>
          </p:cNvPr>
          <p:cNvSpPr>
            <a:spLocks noGrp="1"/>
          </p:cNvSpPr>
          <p:nvPr>
            <p:ph type="body" sz="quarter" idx="10" hasCustomPrompt="1"/>
          </p:nvPr>
        </p:nvSpPr>
        <p:spPr>
          <a:xfrm>
            <a:off x="0" y="1072405"/>
            <a:ext cx="12175048" cy="5036644"/>
          </a:xfrm>
        </p:spPr>
        <p:txBody>
          <a:bodyPr anchor="ctr">
            <a:normAutofit/>
          </a:bodyPr>
          <a:lstStyle>
            <a:lvl1pPr marL="0" indent="0" algn="ctr">
              <a:lnSpc>
                <a:spcPct val="90000"/>
              </a:lnSpc>
              <a:buNone/>
              <a:defRPr sz="5154">
                <a:solidFill>
                  <a:srgbClr val="565565"/>
                </a:solidFill>
                <a:latin typeface="Arsenica Antiqua DemiBold" pitchFamily="2" charset="0"/>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TO EDIT MASTER TITLE</a:t>
            </a:r>
          </a:p>
        </p:txBody>
      </p:sp>
      <p:sp>
        <p:nvSpPr>
          <p:cNvPr id="4" name="Text Placeholder 14">
            <a:extLst>
              <a:ext uri="{FF2B5EF4-FFF2-40B4-BE49-F238E27FC236}">
                <a16:creationId xmlns:a16="http://schemas.microsoft.com/office/drawing/2014/main" id="{CCB3D43F-9AD8-9BF0-F6C7-1674B1A3C943}"/>
              </a:ext>
            </a:extLst>
          </p:cNvPr>
          <p:cNvSpPr>
            <a:spLocks noGrp="1"/>
          </p:cNvSpPr>
          <p:nvPr>
            <p:ph type="body" sz="quarter" idx="11" hasCustomPrompt="1"/>
          </p:nvPr>
        </p:nvSpPr>
        <p:spPr>
          <a:xfrm>
            <a:off x="10213" y="6109049"/>
            <a:ext cx="12181787" cy="748951"/>
          </a:xfrm>
        </p:spPr>
        <p:txBody>
          <a:bodyPr>
            <a:normAutofit/>
          </a:bodyPr>
          <a:lstStyle>
            <a:lvl1pPr marL="0" indent="0" algn="ctr">
              <a:buNone/>
              <a:defRPr sz="1455" spc="364" baseline="0">
                <a:solidFill>
                  <a:srgbClr val="565565"/>
                </a:solidFill>
                <a:latin typeface="Boldoa Mat" pitchFamily="2" charset="77"/>
              </a:defRPr>
            </a:lvl1pPr>
            <a:lvl2pPr marL="277246" indent="0">
              <a:buNone/>
              <a:defRPr>
                <a:solidFill>
                  <a:schemeClr val="bg1"/>
                </a:solidFill>
                <a:latin typeface="Boldoa Mat" pitchFamily="2" charset="77"/>
              </a:defRPr>
            </a:lvl2pPr>
            <a:lvl3pPr marL="554492" indent="0">
              <a:buNone/>
              <a:defRPr>
                <a:solidFill>
                  <a:schemeClr val="bg1"/>
                </a:solidFill>
                <a:latin typeface="Boldoa Mat" pitchFamily="2" charset="77"/>
              </a:defRPr>
            </a:lvl3pPr>
            <a:lvl4pPr marL="831738" indent="0">
              <a:buNone/>
              <a:defRPr>
                <a:solidFill>
                  <a:schemeClr val="bg1"/>
                </a:solidFill>
                <a:latin typeface="Boldoa Mat" pitchFamily="2" charset="77"/>
              </a:defRPr>
            </a:lvl4pPr>
            <a:lvl5pPr marL="1108984" indent="0">
              <a:buNone/>
              <a:defRPr>
                <a:solidFill>
                  <a:schemeClr val="bg1"/>
                </a:solidFill>
                <a:latin typeface="Boldoa Mat" pitchFamily="2" charset="77"/>
              </a:defRPr>
            </a:lvl5pPr>
          </a:lstStyle>
          <a:p>
            <a:pPr lvl="0"/>
            <a:r>
              <a:rPr lang="en-GB" dirty="0"/>
              <a:t>CLICK TO ADD OPTIONAL SUBTITLE</a:t>
            </a:r>
          </a:p>
        </p:txBody>
      </p:sp>
      <p:pic>
        <p:nvPicPr>
          <p:cNvPr id="5" name="Picture 11">
            <a:extLst>
              <a:ext uri="{FF2B5EF4-FFF2-40B4-BE49-F238E27FC236}">
                <a16:creationId xmlns:a16="http://schemas.microsoft.com/office/drawing/2014/main" id="{F74E797B-A211-A0A1-5167-D639B2B4886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332485" y="333487"/>
            <a:ext cx="1527031" cy="1027674"/>
          </a:xfrm>
          <a:prstGeom prst="rect">
            <a:avLst/>
          </a:prstGeom>
        </p:spPr>
      </p:pic>
    </p:spTree>
    <p:extLst>
      <p:ext uri="{BB962C8B-B14F-4D97-AF65-F5344CB8AC3E}">
        <p14:creationId xmlns:p14="http://schemas.microsoft.com/office/powerpoint/2010/main" val="2784330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97123-E117-ACC1-0BD1-CF6AF0E9CAD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3FDCF10-F35C-1654-014A-35004EBC0B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110A40-91FC-FC29-D394-8D2F5ECD8760}"/>
              </a:ext>
            </a:extLst>
          </p:cNvPr>
          <p:cNvSpPr>
            <a:spLocks noGrp="1"/>
          </p:cNvSpPr>
          <p:nvPr>
            <p:ph type="dt" sz="half" idx="10"/>
          </p:nvPr>
        </p:nvSpPr>
        <p:spPr/>
        <p:txBody>
          <a:bodyPr/>
          <a:lstStyle/>
          <a:p>
            <a:fld id="{547B8FB1-868E-47CF-8198-C869ECCE25CA}" type="datetimeFigureOut">
              <a:rPr lang="en-GB" smtClean="0"/>
              <a:t>19/08/2025</a:t>
            </a:fld>
            <a:endParaRPr lang="en-GB"/>
          </a:p>
        </p:txBody>
      </p:sp>
      <p:sp>
        <p:nvSpPr>
          <p:cNvPr id="5" name="Footer Placeholder 4">
            <a:extLst>
              <a:ext uri="{FF2B5EF4-FFF2-40B4-BE49-F238E27FC236}">
                <a16:creationId xmlns:a16="http://schemas.microsoft.com/office/drawing/2014/main" id="{E5E9210F-4F04-9533-E5BE-DED26AD0F9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A0251D-5556-B13C-0505-9B773C77FE38}"/>
              </a:ext>
            </a:extLst>
          </p:cNvPr>
          <p:cNvSpPr>
            <a:spLocks noGrp="1"/>
          </p:cNvSpPr>
          <p:nvPr>
            <p:ph type="sldNum" sz="quarter" idx="12"/>
          </p:nvPr>
        </p:nvSpPr>
        <p:spPr/>
        <p:txBody>
          <a:bodyPr/>
          <a:lstStyle/>
          <a:p>
            <a:fld id="{9C454149-0A35-40E0-A24B-DF350A3370E3}" type="slidenum">
              <a:rPr lang="en-GB" smtClean="0"/>
              <a:t>‹#›</a:t>
            </a:fld>
            <a:endParaRPr lang="en-GB"/>
          </a:p>
        </p:txBody>
      </p:sp>
    </p:spTree>
    <p:extLst>
      <p:ext uri="{BB962C8B-B14F-4D97-AF65-F5344CB8AC3E}">
        <p14:creationId xmlns:p14="http://schemas.microsoft.com/office/powerpoint/2010/main" val="2383220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A_ M&amp;E Editable title corner logo Green">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EDAAA38-668F-41B8-1169-D2C3D96D6F96}"/>
              </a:ext>
            </a:extLst>
          </p:cNvPr>
          <p:cNvSpPr/>
          <p:nvPr userDrawn="1"/>
        </p:nvSpPr>
        <p:spPr>
          <a:xfrm>
            <a:off x="0" y="6"/>
            <a:ext cx="12192000" cy="6857994"/>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ECEDDB"/>
          </a:solidFill>
        </p:spPr>
        <p:txBody>
          <a:bodyPr wrap="square" lIns="0" tIns="0" rIns="0" bIns="0" rtlCol="0"/>
          <a:lstStyle/>
          <a:p>
            <a:endParaRPr sz="1092"/>
          </a:p>
        </p:txBody>
      </p:sp>
      <p:sp>
        <p:nvSpPr>
          <p:cNvPr id="7" name="Text Placeholder 14">
            <a:extLst>
              <a:ext uri="{FF2B5EF4-FFF2-40B4-BE49-F238E27FC236}">
                <a16:creationId xmlns:a16="http://schemas.microsoft.com/office/drawing/2014/main" id="{0256B696-CC84-C6D1-8BEA-2DBE97FF37E9}"/>
              </a:ext>
            </a:extLst>
          </p:cNvPr>
          <p:cNvSpPr>
            <a:spLocks noGrp="1"/>
          </p:cNvSpPr>
          <p:nvPr>
            <p:ph type="body" sz="quarter" idx="10" hasCustomPrompt="1"/>
          </p:nvPr>
        </p:nvSpPr>
        <p:spPr>
          <a:xfrm>
            <a:off x="0" y="1072405"/>
            <a:ext cx="12175048" cy="5036644"/>
          </a:xfrm>
        </p:spPr>
        <p:txBody>
          <a:bodyPr anchor="ctr">
            <a:normAutofit/>
          </a:bodyPr>
          <a:lstStyle>
            <a:lvl1pPr marL="0" indent="0" algn="ctr">
              <a:lnSpc>
                <a:spcPct val="90000"/>
              </a:lnSpc>
              <a:buNone/>
              <a:defRPr sz="5154">
                <a:solidFill>
                  <a:srgbClr val="565565"/>
                </a:solidFill>
                <a:latin typeface="Arsenica Antiqua DemiBold" pitchFamily="2" charset="0"/>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TO EDIT MASTER TITLE</a:t>
            </a:r>
          </a:p>
        </p:txBody>
      </p:sp>
      <p:sp>
        <p:nvSpPr>
          <p:cNvPr id="4" name="Text Placeholder 14">
            <a:extLst>
              <a:ext uri="{FF2B5EF4-FFF2-40B4-BE49-F238E27FC236}">
                <a16:creationId xmlns:a16="http://schemas.microsoft.com/office/drawing/2014/main" id="{525FA8BD-2CDD-DC71-6C09-B51D13EB0C7F}"/>
              </a:ext>
            </a:extLst>
          </p:cNvPr>
          <p:cNvSpPr>
            <a:spLocks noGrp="1"/>
          </p:cNvSpPr>
          <p:nvPr>
            <p:ph type="body" sz="quarter" idx="18"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8" name="object 7">
            <a:extLst>
              <a:ext uri="{FF2B5EF4-FFF2-40B4-BE49-F238E27FC236}">
                <a16:creationId xmlns:a16="http://schemas.microsoft.com/office/drawing/2014/main" id="{92E0783D-566F-677B-1EFB-5D7A9068ACE3}"/>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pic>
        <p:nvPicPr>
          <p:cNvPr id="3" name="Graphic 2">
            <a:extLst>
              <a:ext uri="{FF2B5EF4-FFF2-40B4-BE49-F238E27FC236}">
                <a16:creationId xmlns:a16="http://schemas.microsoft.com/office/drawing/2014/main" id="{CE0E8C48-740E-211C-C2D8-724BCE7182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6033" y="27946"/>
            <a:ext cx="913606" cy="740479"/>
          </a:xfrm>
          <a:prstGeom prst="rect">
            <a:avLst/>
          </a:prstGeom>
        </p:spPr>
      </p:pic>
    </p:spTree>
    <p:extLst>
      <p:ext uri="{BB962C8B-B14F-4D97-AF65-F5344CB8AC3E}">
        <p14:creationId xmlns:p14="http://schemas.microsoft.com/office/powerpoint/2010/main" val="2903867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A_ M&amp;E Editable Insight panel with Native edging 2">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13DAEB69-F4E3-0F6C-988E-BDFB70A6F69A}"/>
              </a:ext>
            </a:extLst>
          </p:cNvPr>
          <p:cNvSpPr/>
          <p:nvPr/>
        </p:nvSpPr>
        <p:spPr>
          <a:xfrm>
            <a:off x="0" y="-22444"/>
            <a:ext cx="12192000" cy="1576262"/>
          </a:xfrm>
          <a:custGeom>
            <a:avLst/>
            <a:gdLst/>
            <a:ahLst/>
            <a:cxnLst/>
            <a:rect l="l" t="t" r="r" b="b"/>
            <a:pathLst>
              <a:path w="20104100" h="2535555">
                <a:moveTo>
                  <a:pt x="20104099" y="0"/>
                </a:moveTo>
                <a:lnTo>
                  <a:pt x="0" y="0"/>
                </a:lnTo>
                <a:lnTo>
                  <a:pt x="0" y="2535367"/>
                </a:lnTo>
                <a:lnTo>
                  <a:pt x="20104099" y="2535367"/>
                </a:lnTo>
                <a:lnTo>
                  <a:pt x="20104099" y="0"/>
                </a:lnTo>
                <a:close/>
              </a:path>
            </a:pathLst>
          </a:custGeom>
          <a:solidFill>
            <a:srgbClr val="DBF6F4"/>
          </a:solidFill>
        </p:spPr>
        <p:txBody>
          <a:bodyPr wrap="square" lIns="0" tIns="0" rIns="0" bIns="0" rtlCol="0"/>
          <a:lstStyle/>
          <a:p>
            <a:endParaRPr sz="1092" dirty="0"/>
          </a:p>
        </p:txBody>
      </p:sp>
      <p:sp>
        <p:nvSpPr>
          <p:cNvPr id="4" name="Text Placeholder 14">
            <a:extLst>
              <a:ext uri="{FF2B5EF4-FFF2-40B4-BE49-F238E27FC236}">
                <a16:creationId xmlns:a16="http://schemas.microsoft.com/office/drawing/2014/main" id="{FEE23AB1-FD3B-9506-5B3C-51FD8AD6FCC2}"/>
              </a:ext>
            </a:extLst>
          </p:cNvPr>
          <p:cNvSpPr>
            <a:spLocks noGrp="1"/>
          </p:cNvSpPr>
          <p:nvPr>
            <p:ph type="body" sz="quarter" idx="10" hasCustomPrompt="1"/>
          </p:nvPr>
        </p:nvSpPr>
        <p:spPr>
          <a:xfrm>
            <a:off x="8477" y="1072405"/>
            <a:ext cx="12175048" cy="5036644"/>
          </a:xfrm>
        </p:spPr>
        <p:txBody>
          <a:bodyPr anchor="ctr">
            <a:normAutofit/>
          </a:bodyPr>
          <a:lstStyle>
            <a:lvl1pPr marL="0" indent="0" algn="ctr">
              <a:lnSpc>
                <a:spcPct val="90000"/>
              </a:lnSpc>
              <a:buNone/>
              <a:defRPr sz="5154">
                <a:solidFill>
                  <a:srgbClr val="565565"/>
                </a:solidFill>
                <a:latin typeface="Arsenica Antiqua DemiBold" pitchFamily="2" charset="0"/>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TO EDIT MASTER TITLE</a:t>
            </a:r>
          </a:p>
        </p:txBody>
      </p:sp>
      <p:sp>
        <p:nvSpPr>
          <p:cNvPr id="2" name="object 2">
            <a:extLst>
              <a:ext uri="{FF2B5EF4-FFF2-40B4-BE49-F238E27FC236}">
                <a16:creationId xmlns:a16="http://schemas.microsoft.com/office/drawing/2014/main" id="{0DCA08D7-10CB-2829-B134-9F1B22D99A17}"/>
              </a:ext>
            </a:extLst>
          </p:cNvPr>
          <p:cNvSpPr/>
          <p:nvPr userDrawn="1"/>
        </p:nvSpPr>
        <p:spPr>
          <a:xfrm>
            <a:off x="8476" y="1534482"/>
            <a:ext cx="12192000" cy="3820127"/>
          </a:xfrm>
          <a:custGeom>
            <a:avLst/>
            <a:gdLst/>
            <a:ahLst/>
            <a:cxnLst/>
            <a:rect l="l" t="t" r="r" b="b"/>
            <a:pathLst>
              <a:path w="20104100" h="6211570">
                <a:moveTo>
                  <a:pt x="0" y="6211004"/>
                </a:moveTo>
                <a:lnTo>
                  <a:pt x="20104058" y="6211004"/>
                </a:lnTo>
                <a:lnTo>
                  <a:pt x="20104058" y="0"/>
                </a:lnTo>
                <a:lnTo>
                  <a:pt x="0" y="0"/>
                </a:lnTo>
                <a:lnTo>
                  <a:pt x="0" y="6211004"/>
                </a:lnTo>
                <a:close/>
              </a:path>
            </a:pathLst>
          </a:custGeom>
          <a:solidFill>
            <a:srgbClr val="FEF2E1"/>
          </a:solidFill>
        </p:spPr>
        <p:txBody>
          <a:bodyPr wrap="square" lIns="0" tIns="0" rIns="0" bIns="0" rtlCol="0"/>
          <a:lstStyle/>
          <a:p>
            <a:endParaRPr sz="1092"/>
          </a:p>
        </p:txBody>
      </p:sp>
      <p:sp>
        <p:nvSpPr>
          <p:cNvPr id="10" name="object 8">
            <a:extLst>
              <a:ext uri="{FF2B5EF4-FFF2-40B4-BE49-F238E27FC236}">
                <a16:creationId xmlns:a16="http://schemas.microsoft.com/office/drawing/2014/main" id="{8508E7BE-2DC1-8F99-9C93-BA18355CBD9A}"/>
              </a:ext>
            </a:extLst>
          </p:cNvPr>
          <p:cNvSpPr/>
          <p:nvPr/>
        </p:nvSpPr>
        <p:spPr>
          <a:xfrm>
            <a:off x="8475" y="5340267"/>
            <a:ext cx="12192000" cy="1537563"/>
          </a:xfrm>
          <a:custGeom>
            <a:avLst/>
            <a:gdLst/>
            <a:ahLst/>
            <a:cxnLst/>
            <a:rect l="l" t="t" r="r" b="b"/>
            <a:pathLst>
              <a:path w="20104100" h="2535554">
                <a:moveTo>
                  <a:pt x="20104099" y="0"/>
                </a:moveTo>
                <a:lnTo>
                  <a:pt x="0" y="0"/>
                </a:lnTo>
                <a:lnTo>
                  <a:pt x="0" y="2535367"/>
                </a:lnTo>
                <a:lnTo>
                  <a:pt x="20104099" y="2535367"/>
                </a:lnTo>
                <a:lnTo>
                  <a:pt x="20104099" y="0"/>
                </a:lnTo>
                <a:close/>
              </a:path>
            </a:pathLst>
          </a:custGeom>
          <a:solidFill>
            <a:srgbClr val="DBF6F4"/>
          </a:solidFill>
        </p:spPr>
        <p:txBody>
          <a:bodyPr wrap="square" lIns="0" tIns="0" rIns="0" bIns="0" rtlCol="0"/>
          <a:lstStyle/>
          <a:p>
            <a:endParaRPr sz="1092"/>
          </a:p>
        </p:txBody>
      </p:sp>
      <p:sp>
        <p:nvSpPr>
          <p:cNvPr id="19" name="Text Placeholder 14">
            <a:extLst>
              <a:ext uri="{FF2B5EF4-FFF2-40B4-BE49-F238E27FC236}">
                <a16:creationId xmlns:a16="http://schemas.microsoft.com/office/drawing/2014/main" id="{75072BD0-9894-DC10-BCA1-7195C974EAEA}"/>
              </a:ext>
            </a:extLst>
          </p:cNvPr>
          <p:cNvSpPr>
            <a:spLocks noGrp="1"/>
          </p:cNvSpPr>
          <p:nvPr>
            <p:ph type="body" sz="quarter" idx="12" hasCustomPrompt="1"/>
          </p:nvPr>
        </p:nvSpPr>
        <p:spPr>
          <a:xfrm>
            <a:off x="689314" y="1834062"/>
            <a:ext cx="11275482" cy="3766702"/>
          </a:xfrm>
        </p:spPr>
        <p:txBody>
          <a:bodyPr anchor="ctr">
            <a:normAutofit/>
          </a:bodyPr>
          <a:lstStyle>
            <a:lvl1pPr marL="450525" indent="-450525" algn="l">
              <a:lnSpc>
                <a:spcPct val="90000"/>
              </a:lnSpc>
              <a:buFont typeface="+mj-lt"/>
              <a:buAutoNum type="arabicPeriod"/>
              <a:defRPr sz="2577">
                <a:solidFill>
                  <a:srgbClr val="565565"/>
                </a:solidFill>
                <a:latin typeface="Arsenica Antiqua DemiBold" pitchFamily="2" charset="0"/>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Highlight key words / phrases that stick out to you. </a:t>
            </a:r>
          </a:p>
          <a:p>
            <a:pPr lvl="0"/>
            <a:endParaRPr lang="en-GB" dirty="0"/>
          </a:p>
          <a:p>
            <a:pPr lvl="0"/>
            <a:endParaRPr lang="en-GB" dirty="0"/>
          </a:p>
          <a:p>
            <a:pPr lvl="0"/>
            <a:r>
              <a:rPr lang="en-GB" dirty="0"/>
              <a:t>Answer the questions down either side for each of the quotes.</a:t>
            </a:r>
          </a:p>
          <a:p>
            <a:pPr lvl="0"/>
            <a:endParaRPr lang="en-GB" dirty="0"/>
          </a:p>
          <a:p>
            <a:pPr lvl="0"/>
            <a:endParaRPr lang="en-GB" dirty="0"/>
          </a:p>
          <a:p>
            <a:pPr lvl="0"/>
            <a:r>
              <a:rPr lang="en-GB" dirty="0"/>
              <a:t>Think about the purpose of MacDougall’s book – do you think this would have changed the opinion of Highland Scots?</a:t>
            </a:r>
          </a:p>
          <a:p>
            <a:pPr lvl="0"/>
            <a:endParaRPr lang="en-GB" dirty="0"/>
          </a:p>
          <a:p>
            <a:pPr lvl="0"/>
            <a:endParaRPr lang="en-GB" dirty="0"/>
          </a:p>
        </p:txBody>
      </p:sp>
      <p:sp>
        <p:nvSpPr>
          <p:cNvPr id="3" name="Text Placeholder 14">
            <a:extLst>
              <a:ext uri="{FF2B5EF4-FFF2-40B4-BE49-F238E27FC236}">
                <a16:creationId xmlns:a16="http://schemas.microsoft.com/office/drawing/2014/main" id="{F72D8F1E-D4E6-F3FE-0C98-EE5BC3E772BE}"/>
              </a:ext>
            </a:extLst>
          </p:cNvPr>
          <p:cNvSpPr>
            <a:spLocks noGrp="1"/>
          </p:cNvSpPr>
          <p:nvPr>
            <p:ph type="body" sz="quarter" idx="11"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5" name="object 7">
            <a:extLst>
              <a:ext uri="{FF2B5EF4-FFF2-40B4-BE49-F238E27FC236}">
                <a16:creationId xmlns:a16="http://schemas.microsoft.com/office/drawing/2014/main" id="{5657A955-B54D-751D-A2EF-0F3E994FF6F6}"/>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pic>
        <p:nvPicPr>
          <p:cNvPr id="6" name="Graphic 5">
            <a:extLst>
              <a:ext uri="{FF2B5EF4-FFF2-40B4-BE49-F238E27FC236}">
                <a16:creationId xmlns:a16="http://schemas.microsoft.com/office/drawing/2014/main" id="{A388C6B1-2333-1CA0-3D92-4A628BA43F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6033" y="27946"/>
            <a:ext cx="913606" cy="740479"/>
          </a:xfrm>
          <a:prstGeom prst="rect">
            <a:avLst/>
          </a:prstGeom>
        </p:spPr>
      </p:pic>
      <p:pic>
        <p:nvPicPr>
          <p:cNvPr id="11" name="Picture 10">
            <a:extLst>
              <a:ext uri="{FF2B5EF4-FFF2-40B4-BE49-F238E27FC236}">
                <a16:creationId xmlns:a16="http://schemas.microsoft.com/office/drawing/2014/main" id="{B18C1755-2B54-414C-84DF-D85335B09B8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7821" y="5277922"/>
            <a:ext cx="12225659" cy="209895"/>
          </a:xfrm>
          <a:prstGeom prst="rect">
            <a:avLst/>
          </a:prstGeom>
        </p:spPr>
      </p:pic>
      <p:pic>
        <p:nvPicPr>
          <p:cNvPr id="8" name="Picture 7">
            <a:extLst>
              <a:ext uri="{FF2B5EF4-FFF2-40B4-BE49-F238E27FC236}">
                <a16:creationId xmlns:a16="http://schemas.microsoft.com/office/drawing/2014/main" id="{1EA24A63-3855-7FEB-C550-ADD31424C8F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2715" y="1445352"/>
            <a:ext cx="12225659" cy="209895"/>
          </a:xfrm>
          <a:prstGeom prst="rect">
            <a:avLst/>
          </a:prstGeom>
        </p:spPr>
      </p:pic>
    </p:spTree>
    <p:extLst>
      <p:ext uri="{BB962C8B-B14F-4D97-AF65-F5344CB8AC3E}">
        <p14:creationId xmlns:p14="http://schemas.microsoft.com/office/powerpoint/2010/main" val="3857544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A_ M&amp;E half page letter slide plus corner logo Grey">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D7EA4F31-B962-8670-7BC5-447AAF5707C1}"/>
              </a:ext>
            </a:extLst>
          </p:cNvPr>
          <p:cNvSpPr/>
          <p:nvPr userDrawn="1"/>
        </p:nvSpPr>
        <p:spPr>
          <a:xfrm>
            <a:off x="0" y="6"/>
            <a:ext cx="12192000" cy="6857994"/>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565565"/>
          </a:solidFill>
        </p:spPr>
        <p:txBody>
          <a:bodyPr wrap="square" lIns="0" tIns="0" rIns="0" bIns="0" rtlCol="0"/>
          <a:lstStyle/>
          <a:p>
            <a:endParaRPr sz="1092" dirty="0"/>
          </a:p>
        </p:txBody>
      </p:sp>
      <p:sp>
        <p:nvSpPr>
          <p:cNvPr id="5" name="Text Placeholder 17">
            <a:extLst>
              <a:ext uri="{FF2B5EF4-FFF2-40B4-BE49-F238E27FC236}">
                <a16:creationId xmlns:a16="http://schemas.microsoft.com/office/drawing/2014/main" id="{02BF4A91-5B3D-4FAB-6B72-7ADEF08D8645}"/>
              </a:ext>
            </a:extLst>
          </p:cNvPr>
          <p:cNvSpPr>
            <a:spLocks noGrp="1"/>
          </p:cNvSpPr>
          <p:nvPr>
            <p:ph type="body" sz="quarter" idx="12"/>
          </p:nvPr>
        </p:nvSpPr>
        <p:spPr>
          <a:xfrm>
            <a:off x="6881587" y="3041099"/>
            <a:ext cx="4354446" cy="3188335"/>
          </a:xfrm>
        </p:spPr>
        <p:txBody>
          <a:bodyPr/>
          <a:lstStyle>
            <a:lvl1pPr marL="0" indent="0" algn="ctr">
              <a:buNone/>
              <a:defRPr>
                <a:solidFill>
                  <a:schemeClr val="bg1"/>
                </a:solidFill>
              </a:defRPr>
            </a:lvl1pPr>
            <a:lvl2pPr marL="277246" indent="0" algn="ctr">
              <a:buNone/>
              <a:defRPr>
                <a:solidFill>
                  <a:schemeClr val="bg1"/>
                </a:solidFill>
              </a:defRPr>
            </a:lvl2pPr>
            <a:lvl3pPr marL="554492" indent="0" algn="ctr">
              <a:buNone/>
              <a:defRPr>
                <a:solidFill>
                  <a:schemeClr val="bg1"/>
                </a:solidFill>
              </a:defRPr>
            </a:lvl3pPr>
            <a:lvl4pPr marL="831738" indent="0" algn="ctr">
              <a:buNone/>
              <a:defRPr>
                <a:solidFill>
                  <a:schemeClr val="bg1"/>
                </a:solidFill>
              </a:defRPr>
            </a:lvl4pPr>
            <a:lvl5pPr marL="1108984" indent="0" algn="ctr">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17">
            <a:extLst>
              <a:ext uri="{FF2B5EF4-FFF2-40B4-BE49-F238E27FC236}">
                <a16:creationId xmlns:a16="http://schemas.microsoft.com/office/drawing/2014/main" id="{C7435CCB-3300-70A7-54B7-F1D3CED03D4E}"/>
              </a:ext>
            </a:extLst>
          </p:cNvPr>
          <p:cNvSpPr>
            <a:spLocks noGrp="1"/>
          </p:cNvSpPr>
          <p:nvPr>
            <p:ph type="body" sz="quarter" idx="13" hasCustomPrompt="1"/>
          </p:nvPr>
        </p:nvSpPr>
        <p:spPr>
          <a:xfrm>
            <a:off x="6881587" y="1303444"/>
            <a:ext cx="4354446" cy="1558681"/>
          </a:xfrm>
        </p:spPr>
        <p:txBody>
          <a:bodyPr anchor="ctr">
            <a:normAutofit/>
          </a:bodyPr>
          <a:lstStyle>
            <a:lvl1pPr marL="0" indent="0" algn="ctr">
              <a:lnSpc>
                <a:spcPct val="90000"/>
              </a:lnSpc>
              <a:buNone/>
              <a:defRPr sz="2668">
                <a:solidFill>
                  <a:srgbClr val="DBF6F4"/>
                </a:solidFill>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TITLE</a:t>
            </a:r>
          </a:p>
        </p:txBody>
      </p:sp>
      <p:sp>
        <p:nvSpPr>
          <p:cNvPr id="7" name="object 7">
            <a:extLst>
              <a:ext uri="{FF2B5EF4-FFF2-40B4-BE49-F238E27FC236}">
                <a16:creationId xmlns:a16="http://schemas.microsoft.com/office/drawing/2014/main" id="{1BAF28A7-9590-1533-2BE3-F716E51E68A1}"/>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chemeClr val="bg1"/>
          </a:solidFill>
        </p:spPr>
        <p:txBody>
          <a:bodyPr wrap="square" lIns="0" tIns="0" rIns="0" bIns="0" rtlCol="0"/>
          <a:lstStyle/>
          <a:p>
            <a:endParaRPr sz="1092">
              <a:solidFill>
                <a:srgbClr val="565565"/>
              </a:solidFill>
            </a:endParaRPr>
          </a:p>
        </p:txBody>
      </p:sp>
      <p:pic>
        <p:nvPicPr>
          <p:cNvPr id="11" name="Graphic 10">
            <a:extLst>
              <a:ext uri="{FF2B5EF4-FFF2-40B4-BE49-F238E27FC236}">
                <a16:creationId xmlns:a16="http://schemas.microsoft.com/office/drawing/2014/main" id="{1E041A83-DAE9-DDB7-25C5-7ABB5970C90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6034" y="27946"/>
            <a:ext cx="913605" cy="740479"/>
          </a:xfrm>
          <a:prstGeom prst="rect">
            <a:avLst/>
          </a:prstGeom>
        </p:spPr>
      </p:pic>
      <p:pic>
        <p:nvPicPr>
          <p:cNvPr id="4" name="Picture 3">
            <a:extLst>
              <a:ext uri="{FF2B5EF4-FFF2-40B4-BE49-F238E27FC236}">
                <a16:creationId xmlns:a16="http://schemas.microsoft.com/office/drawing/2014/main" id="{B8F91D0D-599D-09C1-8B5D-43AC71FC411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flipV="1">
            <a:off x="-304926" y="148249"/>
            <a:ext cx="5892606" cy="6972790"/>
          </a:xfrm>
          <a:prstGeom prst="rect">
            <a:avLst/>
          </a:prstGeom>
          <a:effectLst>
            <a:outerShdw blurRad="345621" dist="38100" dir="2700000" algn="tl" rotWithShape="0">
              <a:prstClr val="black">
                <a:alpha val="13000"/>
              </a:prstClr>
            </a:outerShdw>
          </a:effectLst>
        </p:spPr>
      </p:pic>
      <p:sp>
        <p:nvSpPr>
          <p:cNvPr id="12" name="Text Placeholder 17">
            <a:extLst>
              <a:ext uri="{FF2B5EF4-FFF2-40B4-BE49-F238E27FC236}">
                <a16:creationId xmlns:a16="http://schemas.microsoft.com/office/drawing/2014/main" id="{10459DDD-206F-5914-569A-53EB22D3B851}"/>
              </a:ext>
            </a:extLst>
          </p:cNvPr>
          <p:cNvSpPr>
            <a:spLocks noGrp="1"/>
          </p:cNvSpPr>
          <p:nvPr>
            <p:ph type="body" sz="quarter" idx="15" hasCustomPrompt="1"/>
          </p:nvPr>
        </p:nvSpPr>
        <p:spPr>
          <a:xfrm>
            <a:off x="863272" y="5358190"/>
            <a:ext cx="4909251" cy="614942"/>
          </a:xfrm>
          <a:prstGeom prst="rect">
            <a:avLst/>
          </a:prstGeom>
        </p:spPr>
        <p:txBody>
          <a:bodyPr anchor="ctr">
            <a:normAutofit/>
          </a:bodyPr>
          <a:lstStyle>
            <a:lvl1pPr marL="0" indent="0" algn="ctr">
              <a:lnSpc>
                <a:spcPct val="125000"/>
              </a:lnSpc>
              <a:buNone/>
              <a:defRPr sz="1940" b="0" i="0" spc="0" baseline="0">
                <a:latin typeface="Meie Script" pitchFamily="2" charset="77"/>
              </a:defRPr>
            </a:lvl1pPr>
            <a:lvl2pPr marL="277246" indent="0" algn="ctr">
              <a:buNone/>
              <a:defRPr>
                <a:latin typeface="Meie Script" pitchFamily="2" charset="77"/>
              </a:defRPr>
            </a:lvl2pPr>
            <a:lvl3pPr marL="554492" indent="0" algn="ctr">
              <a:buNone/>
              <a:defRPr>
                <a:latin typeface="Meie Script" pitchFamily="2" charset="77"/>
              </a:defRPr>
            </a:lvl3pPr>
            <a:lvl4pPr marL="831738" indent="0" algn="ctr">
              <a:buNone/>
              <a:defRPr>
                <a:latin typeface="Meie Script" pitchFamily="2" charset="77"/>
              </a:defRPr>
            </a:lvl4pPr>
            <a:lvl5pPr marL="1108984" indent="0" algn="ctr">
              <a:buNone/>
              <a:defRPr>
                <a:latin typeface="Meie Script" pitchFamily="2" charset="77"/>
              </a:defRPr>
            </a:lvl5pPr>
          </a:lstStyle>
          <a:p>
            <a:pPr lvl="0"/>
            <a:r>
              <a:rPr lang="en-GB" dirty="0"/>
              <a:t>Click to edit master title</a:t>
            </a:r>
            <a:endParaRPr lang="en-US" dirty="0"/>
          </a:p>
        </p:txBody>
      </p:sp>
      <p:sp>
        <p:nvSpPr>
          <p:cNvPr id="13" name="Text Placeholder 17">
            <a:extLst>
              <a:ext uri="{FF2B5EF4-FFF2-40B4-BE49-F238E27FC236}">
                <a16:creationId xmlns:a16="http://schemas.microsoft.com/office/drawing/2014/main" id="{A39BEAE2-84F0-74CE-7438-61C89366CCF1}"/>
              </a:ext>
            </a:extLst>
          </p:cNvPr>
          <p:cNvSpPr>
            <a:spLocks noGrp="1"/>
          </p:cNvSpPr>
          <p:nvPr>
            <p:ph type="body" sz="quarter" idx="16"/>
          </p:nvPr>
        </p:nvSpPr>
        <p:spPr>
          <a:xfrm>
            <a:off x="863273" y="1442067"/>
            <a:ext cx="4909250" cy="3705842"/>
          </a:xfrm>
          <a:prstGeom prst="rect">
            <a:avLst/>
          </a:prstGeom>
        </p:spPr>
        <p:txBody>
          <a:bodyPr/>
          <a:lstStyle>
            <a:lvl1pPr marL="0" indent="0" algn="l">
              <a:buNone/>
              <a:defRPr/>
            </a:lvl1pPr>
            <a:lvl2pPr marL="277246" indent="0" algn="l">
              <a:buNone/>
              <a:defRPr/>
            </a:lvl2pPr>
            <a:lvl3pPr marL="554492" indent="0" algn="l">
              <a:buNone/>
              <a:defRPr/>
            </a:lvl3pPr>
            <a:lvl4pPr marL="831738" indent="0" algn="l">
              <a:buNone/>
              <a:defRPr/>
            </a:lvl4pPr>
            <a:lvl5pPr marL="1108984" indent="0" algn="l">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14">
            <a:extLst>
              <a:ext uri="{FF2B5EF4-FFF2-40B4-BE49-F238E27FC236}">
                <a16:creationId xmlns:a16="http://schemas.microsoft.com/office/drawing/2014/main" id="{FE334EBC-D668-55DF-F8AF-4363A126D712}"/>
              </a:ext>
            </a:extLst>
          </p:cNvPr>
          <p:cNvSpPr>
            <a:spLocks noGrp="1"/>
          </p:cNvSpPr>
          <p:nvPr>
            <p:ph type="body" sz="quarter" idx="18" hasCustomPrompt="1"/>
          </p:nvPr>
        </p:nvSpPr>
        <p:spPr>
          <a:xfrm>
            <a:off x="4272592" y="401203"/>
            <a:ext cx="3646817" cy="162917"/>
          </a:xfrm>
        </p:spPr>
        <p:txBody>
          <a:bodyPr>
            <a:noAutofit/>
          </a:bodyPr>
          <a:lstStyle>
            <a:lvl1pPr marL="0" indent="0" algn="ctr">
              <a:buNone/>
              <a:defRPr sz="637" b="0" i="0" spc="91" baseline="0">
                <a:solidFill>
                  <a:schemeClr val="bg1"/>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Tree>
    <p:extLst>
      <p:ext uri="{BB962C8B-B14F-4D97-AF65-F5344CB8AC3E}">
        <p14:creationId xmlns:p14="http://schemas.microsoft.com/office/powerpoint/2010/main" val="110596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ttlers Elements Maps and thistles">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98B7F66-1945-0025-F9A4-55B86BC94E92}"/>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40424B"/>
          </a:solidFill>
        </p:spPr>
        <p:txBody>
          <a:bodyPr wrap="square" lIns="0" tIns="0" rIns="0" bIns="0" rtlCol="0"/>
          <a:lstStyle/>
          <a:p>
            <a:endParaRPr sz="1092"/>
          </a:p>
        </p:txBody>
      </p:sp>
      <p:sp>
        <p:nvSpPr>
          <p:cNvPr id="31" name="Title Placeholder 1">
            <a:extLst>
              <a:ext uri="{FF2B5EF4-FFF2-40B4-BE49-F238E27FC236}">
                <a16:creationId xmlns:a16="http://schemas.microsoft.com/office/drawing/2014/main" id="{7636B87F-3EA8-FC24-11B7-18809CCEBB4C}"/>
              </a:ext>
            </a:extLst>
          </p:cNvPr>
          <p:cNvSpPr>
            <a:spLocks noGrp="1"/>
          </p:cNvSpPr>
          <p:nvPr>
            <p:ph type="title" hasCustomPrompt="1"/>
          </p:nvPr>
        </p:nvSpPr>
        <p:spPr>
          <a:xfrm>
            <a:off x="299405" y="457161"/>
            <a:ext cx="2885303" cy="712370"/>
          </a:xfrm>
          <a:prstGeom prst="rect">
            <a:avLst/>
          </a:prstGeom>
        </p:spPr>
        <p:txBody>
          <a:bodyPr vert="horz" lIns="91440" tIns="45720" rIns="91440" bIns="45720" rtlCol="0" anchor="t">
            <a:normAutofit/>
          </a:bodyPr>
          <a:lstStyle>
            <a:lvl1pPr>
              <a:defRPr sz="1940">
                <a:solidFill>
                  <a:schemeClr val="bg1"/>
                </a:solidFill>
              </a:defRPr>
            </a:lvl1pPr>
          </a:lstStyle>
          <a:p>
            <a:r>
              <a:rPr lang="en-GB" dirty="0"/>
              <a:t>SETTLER ELEMENTS</a:t>
            </a:r>
            <a:endParaRPr lang="en-US" dirty="0"/>
          </a:p>
        </p:txBody>
      </p:sp>
      <p:sp>
        <p:nvSpPr>
          <p:cNvPr id="2" name="Title Placeholder 1">
            <a:extLst>
              <a:ext uri="{FF2B5EF4-FFF2-40B4-BE49-F238E27FC236}">
                <a16:creationId xmlns:a16="http://schemas.microsoft.com/office/drawing/2014/main" id="{8003F131-E718-C096-B58E-063414692ABA}"/>
              </a:ext>
            </a:extLst>
          </p:cNvPr>
          <p:cNvSpPr txBox="1">
            <a:spLocks/>
          </p:cNvSpPr>
          <p:nvPr userDrawn="1"/>
        </p:nvSpPr>
        <p:spPr>
          <a:xfrm>
            <a:off x="0" y="-497034"/>
            <a:ext cx="6872559" cy="491219"/>
          </a:xfrm>
          <a:prstGeom prst="rect">
            <a:avLst/>
          </a:prstGeom>
        </p:spPr>
        <p:txBody>
          <a:bodyPr vert="horz" lIns="55449" tIns="27725" rIns="55449" bIns="27725" rtlCol="0" anchor="t">
            <a:normAutofit/>
          </a:bodyPr>
          <a:lstStyle>
            <a:lvl1pPr algn="l" defTabSz="914400" rtl="0" eaLnBrk="1" latinLnBrk="0" hangingPunct="1">
              <a:lnSpc>
                <a:spcPct val="90000"/>
              </a:lnSpc>
              <a:spcBef>
                <a:spcPct val="0"/>
              </a:spcBef>
              <a:buNone/>
              <a:defRPr sz="3200" kern="1200">
                <a:solidFill>
                  <a:schemeClr val="bg1"/>
                </a:solidFill>
                <a:latin typeface="Arsenica Antiqua DemiBold" pitchFamily="2" charset="0"/>
                <a:ea typeface="+mj-ea"/>
                <a:cs typeface="+mj-cs"/>
              </a:defRPr>
            </a:lvl1pPr>
          </a:lstStyle>
          <a:p>
            <a:r>
              <a:rPr lang="en-GB" sz="1698" spc="0" baseline="0" dirty="0">
                <a:solidFill>
                  <a:srgbClr val="565565"/>
                </a:solidFill>
                <a:latin typeface="Gabarito" pitchFamily="2" charset="77"/>
              </a:rPr>
              <a:t>These elements can be scaled up and down</a:t>
            </a:r>
            <a:endParaRPr lang="en-US" sz="1698" spc="0" baseline="0" dirty="0">
              <a:solidFill>
                <a:srgbClr val="565565"/>
              </a:solidFill>
              <a:latin typeface="Gabarito" pitchFamily="2" charset="77"/>
            </a:endParaRPr>
          </a:p>
        </p:txBody>
      </p:sp>
      <p:pic>
        <p:nvPicPr>
          <p:cNvPr id="6" name="Picture 5">
            <a:extLst>
              <a:ext uri="{FF2B5EF4-FFF2-40B4-BE49-F238E27FC236}">
                <a16:creationId xmlns:a16="http://schemas.microsoft.com/office/drawing/2014/main" id="{7C6764B8-CF2C-F5BE-A0EF-3458B8FF90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13359" y="738958"/>
            <a:ext cx="4713520" cy="2811131"/>
          </a:xfrm>
          <a:prstGeom prst="rect">
            <a:avLst/>
          </a:prstGeom>
        </p:spPr>
      </p:pic>
      <p:pic>
        <p:nvPicPr>
          <p:cNvPr id="8" name="Picture 7">
            <a:extLst>
              <a:ext uri="{FF2B5EF4-FFF2-40B4-BE49-F238E27FC236}">
                <a16:creationId xmlns:a16="http://schemas.microsoft.com/office/drawing/2014/main" id="{A3F42C1D-8A48-6E54-8E1D-43C97B6E326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47561" y="3962045"/>
            <a:ext cx="4713520" cy="2811131"/>
          </a:xfrm>
          <a:prstGeom prst="rect">
            <a:avLst/>
          </a:prstGeom>
        </p:spPr>
      </p:pic>
      <p:pic>
        <p:nvPicPr>
          <p:cNvPr id="11" name="Picture 10">
            <a:extLst>
              <a:ext uri="{FF2B5EF4-FFF2-40B4-BE49-F238E27FC236}">
                <a16:creationId xmlns:a16="http://schemas.microsoft.com/office/drawing/2014/main" id="{45417D43-EFE7-AA2B-DA2D-9DF9A157170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126879" y="3046564"/>
            <a:ext cx="4713521" cy="2815308"/>
          </a:xfrm>
          <a:prstGeom prst="rect">
            <a:avLst/>
          </a:prstGeom>
        </p:spPr>
      </p:pic>
      <p:pic>
        <p:nvPicPr>
          <p:cNvPr id="14" name="Picture 13">
            <a:extLst>
              <a:ext uri="{FF2B5EF4-FFF2-40B4-BE49-F238E27FC236}">
                <a16:creationId xmlns:a16="http://schemas.microsoft.com/office/drawing/2014/main" id="{8141F833-049D-61BF-C4EB-E626DF25522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7343697" y="-78644"/>
            <a:ext cx="4713520" cy="2811131"/>
          </a:xfrm>
          <a:prstGeom prst="rect">
            <a:avLst/>
          </a:prstGeom>
        </p:spPr>
      </p:pic>
    </p:spTree>
    <p:extLst>
      <p:ext uri="{BB962C8B-B14F-4D97-AF65-F5344CB8AC3E}">
        <p14:creationId xmlns:p14="http://schemas.microsoft.com/office/powerpoint/2010/main" val="247064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A18F-9F9F-350A-3728-3FF0B91394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9F5B3FE-4436-F824-5C32-47B6BF1998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B6E4C0-FAAD-4BB1-933E-831F36B6B706}"/>
              </a:ext>
            </a:extLst>
          </p:cNvPr>
          <p:cNvSpPr>
            <a:spLocks noGrp="1"/>
          </p:cNvSpPr>
          <p:nvPr>
            <p:ph type="dt" sz="half" idx="10"/>
          </p:nvPr>
        </p:nvSpPr>
        <p:spPr/>
        <p:txBody>
          <a:bodyPr/>
          <a:lstStyle/>
          <a:p>
            <a:fld id="{547B8FB1-868E-47CF-8198-C869ECCE25CA}" type="datetimeFigureOut">
              <a:rPr lang="en-GB" smtClean="0"/>
              <a:t>19/08/2025</a:t>
            </a:fld>
            <a:endParaRPr lang="en-GB"/>
          </a:p>
        </p:txBody>
      </p:sp>
      <p:sp>
        <p:nvSpPr>
          <p:cNvPr id="5" name="Footer Placeholder 4">
            <a:extLst>
              <a:ext uri="{FF2B5EF4-FFF2-40B4-BE49-F238E27FC236}">
                <a16:creationId xmlns:a16="http://schemas.microsoft.com/office/drawing/2014/main" id="{F7974EF5-9C1F-5954-3298-C0B1D498C5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A69BE5-61B6-47AE-CDCC-B0A3E84A1689}"/>
              </a:ext>
            </a:extLst>
          </p:cNvPr>
          <p:cNvSpPr>
            <a:spLocks noGrp="1"/>
          </p:cNvSpPr>
          <p:nvPr>
            <p:ph type="sldNum" sz="quarter" idx="12"/>
          </p:nvPr>
        </p:nvSpPr>
        <p:spPr/>
        <p:txBody>
          <a:bodyPr/>
          <a:lstStyle/>
          <a:p>
            <a:fld id="{9C454149-0A35-40E0-A24B-DF350A3370E3}" type="slidenum">
              <a:rPr lang="en-GB" smtClean="0"/>
              <a:t>‹#›</a:t>
            </a:fld>
            <a:endParaRPr lang="en-GB"/>
          </a:p>
        </p:txBody>
      </p:sp>
    </p:spTree>
    <p:extLst>
      <p:ext uri="{BB962C8B-B14F-4D97-AF65-F5344CB8AC3E}">
        <p14:creationId xmlns:p14="http://schemas.microsoft.com/office/powerpoint/2010/main" val="107403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FC016-A63A-4FD8-0F23-AE0E49DCAC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715DC1-4ACD-5D57-97F9-20B1A61FC6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C70BB1B-281B-1D17-9872-E379104EDB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52334C8-A6A8-264B-A6CE-3939E356DCC9}"/>
              </a:ext>
            </a:extLst>
          </p:cNvPr>
          <p:cNvSpPr>
            <a:spLocks noGrp="1"/>
          </p:cNvSpPr>
          <p:nvPr>
            <p:ph type="dt" sz="half" idx="10"/>
          </p:nvPr>
        </p:nvSpPr>
        <p:spPr/>
        <p:txBody>
          <a:bodyPr/>
          <a:lstStyle/>
          <a:p>
            <a:fld id="{547B8FB1-868E-47CF-8198-C869ECCE25CA}" type="datetimeFigureOut">
              <a:rPr lang="en-GB" smtClean="0"/>
              <a:t>19/08/2025</a:t>
            </a:fld>
            <a:endParaRPr lang="en-GB"/>
          </a:p>
        </p:txBody>
      </p:sp>
      <p:sp>
        <p:nvSpPr>
          <p:cNvPr id="6" name="Footer Placeholder 5">
            <a:extLst>
              <a:ext uri="{FF2B5EF4-FFF2-40B4-BE49-F238E27FC236}">
                <a16:creationId xmlns:a16="http://schemas.microsoft.com/office/drawing/2014/main" id="{A4880D6D-5EA9-4FC0-C3D3-D761EB69295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0C6FDE-99B5-3DF4-7E79-B644670B0ABA}"/>
              </a:ext>
            </a:extLst>
          </p:cNvPr>
          <p:cNvSpPr>
            <a:spLocks noGrp="1"/>
          </p:cNvSpPr>
          <p:nvPr>
            <p:ph type="sldNum" sz="quarter" idx="12"/>
          </p:nvPr>
        </p:nvSpPr>
        <p:spPr/>
        <p:txBody>
          <a:bodyPr/>
          <a:lstStyle/>
          <a:p>
            <a:fld id="{9C454149-0A35-40E0-A24B-DF350A3370E3}" type="slidenum">
              <a:rPr lang="en-GB" smtClean="0"/>
              <a:t>‹#›</a:t>
            </a:fld>
            <a:endParaRPr lang="en-GB"/>
          </a:p>
        </p:txBody>
      </p:sp>
    </p:spTree>
    <p:extLst>
      <p:ext uri="{BB962C8B-B14F-4D97-AF65-F5344CB8AC3E}">
        <p14:creationId xmlns:p14="http://schemas.microsoft.com/office/powerpoint/2010/main" val="1289238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E00C2-718C-FFC0-F98F-CD98C11F574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7B3EEA6-1F8F-F2FC-01C7-EDBCCF674F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CA2CCD-EC2B-2853-12B2-858412FE2B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A17C274-FDB6-A515-1DA3-3DA2310A23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B4AF46-DD52-E32A-49C0-03DDD87278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E94E25F-D5CF-7F22-2EAF-1CABE0B01E91}"/>
              </a:ext>
            </a:extLst>
          </p:cNvPr>
          <p:cNvSpPr>
            <a:spLocks noGrp="1"/>
          </p:cNvSpPr>
          <p:nvPr>
            <p:ph type="dt" sz="half" idx="10"/>
          </p:nvPr>
        </p:nvSpPr>
        <p:spPr/>
        <p:txBody>
          <a:bodyPr/>
          <a:lstStyle/>
          <a:p>
            <a:fld id="{547B8FB1-868E-47CF-8198-C869ECCE25CA}" type="datetimeFigureOut">
              <a:rPr lang="en-GB" smtClean="0"/>
              <a:t>19/08/2025</a:t>
            </a:fld>
            <a:endParaRPr lang="en-GB"/>
          </a:p>
        </p:txBody>
      </p:sp>
      <p:sp>
        <p:nvSpPr>
          <p:cNvPr id="8" name="Footer Placeholder 7">
            <a:extLst>
              <a:ext uri="{FF2B5EF4-FFF2-40B4-BE49-F238E27FC236}">
                <a16:creationId xmlns:a16="http://schemas.microsoft.com/office/drawing/2014/main" id="{A8FFAB86-83D9-C0B9-683C-BE522F931A3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E22FEC8-3357-6EC2-83AA-0C1F3512CF91}"/>
              </a:ext>
            </a:extLst>
          </p:cNvPr>
          <p:cNvSpPr>
            <a:spLocks noGrp="1"/>
          </p:cNvSpPr>
          <p:nvPr>
            <p:ph type="sldNum" sz="quarter" idx="12"/>
          </p:nvPr>
        </p:nvSpPr>
        <p:spPr/>
        <p:txBody>
          <a:bodyPr/>
          <a:lstStyle/>
          <a:p>
            <a:fld id="{9C454149-0A35-40E0-A24B-DF350A3370E3}" type="slidenum">
              <a:rPr lang="en-GB" smtClean="0"/>
              <a:t>‹#›</a:t>
            </a:fld>
            <a:endParaRPr lang="en-GB"/>
          </a:p>
        </p:txBody>
      </p:sp>
    </p:spTree>
    <p:extLst>
      <p:ext uri="{BB962C8B-B14F-4D97-AF65-F5344CB8AC3E}">
        <p14:creationId xmlns:p14="http://schemas.microsoft.com/office/powerpoint/2010/main" val="3143702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61238-B27E-3360-0B3B-048BC651FA4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2E59EF6-231E-2F4D-F83F-00A353C132A4}"/>
              </a:ext>
            </a:extLst>
          </p:cNvPr>
          <p:cNvSpPr>
            <a:spLocks noGrp="1"/>
          </p:cNvSpPr>
          <p:nvPr>
            <p:ph type="dt" sz="half" idx="10"/>
          </p:nvPr>
        </p:nvSpPr>
        <p:spPr/>
        <p:txBody>
          <a:bodyPr/>
          <a:lstStyle/>
          <a:p>
            <a:fld id="{547B8FB1-868E-47CF-8198-C869ECCE25CA}" type="datetimeFigureOut">
              <a:rPr lang="en-GB" smtClean="0"/>
              <a:t>19/08/2025</a:t>
            </a:fld>
            <a:endParaRPr lang="en-GB"/>
          </a:p>
        </p:txBody>
      </p:sp>
      <p:sp>
        <p:nvSpPr>
          <p:cNvPr id="4" name="Footer Placeholder 3">
            <a:extLst>
              <a:ext uri="{FF2B5EF4-FFF2-40B4-BE49-F238E27FC236}">
                <a16:creationId xmlns:a16="http://schemas.microsoft.com/office/drawing/2014/main" id="{C724B5CD-70BD-F9E8-D8B1-2938792288C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E836F6-0697-E4A2-F175-263E7A48FBEC}"/>
              </a:ext>
            </a:extLst>
          </p:cNvPr>
          <p:cNvSpPr>
            <a:spLocks noGrp="1"/>
          </p:cNvSpPr>
          <p:nvPr>
            <p:ph type="sldNum" sz="quarter" idx="12"/>
          </p:nvPr>
        </p:nvSpPr>
        <p:spPr/>
        <p:txBody>
          <a:bodyPr/>
          <a:lstStyle/>
          <a:p>
            <a:fld id="{9C454149-0A35-40E0-A24B-DF350A3370E3}" type="slidenum">
              <a:rPr lang="en-GB" smtClean="0"/>
              <a:t>‹#›</a:t>
            </a:fld>
            <a:endParaRPr lang="en-GB"/>
          </a:p>
        </p:txBody>
      </p:sp>
    </p:spTree>
    <p:extLst>
      <p:ext uri="{BB962C8B-B14F-4D97-AF65-F5344CB8AC3E}">
        <p14:creationId xmlns:p14="http://schemas.microsoft.com/office/powerpoint/2010/main" val="2024048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35287A-99EE-A123-632C-024A4618B448}"/>
              </a:ext>
            </a:extLst>
          </p:cNvPr>
          <p:cNvSpPr>
            <a:spLocks noGrp="1"/>
          </p:cNvSpPr>
          <p:nvPr>
            <p:ph type="dt" sz="half" idx="10"/>
          </p:nvPr>
        </p:nvSpPr>
        <p:spPr/>
        <p:txBody>
          <a:bodyPr/>
          <a:lstStyle/>
          <a:p>
            <a:fld id="{547B8FB1-868E-47CF-8198-C869ECCE25CA}" type="datetimeFigureOut">
              <a:rPr lang="en-GB" smtClean="0"/>
              <a:t>19/08/2025</a:t>
            </a:fld>
            <a:endParaRPr lang="en-GB"/>
          </a:p>
        </p:txBody>
      </p:sp>
      <p:sp>
        <p:nvSpPr>
          <p:cNvPr id="3" name="Footer Placeholder 2">
            <a:extLst>
              <a:ext uri="{FF2B5EF4-FFF2-40B4-BE49-F238E27FC236}">
                <a16:creationId xmlns:a16="http://schemas.microsoft.com/office/drawing/2014/main" id="{62C38D19-521E-36D2-893D-A287292C44D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AA61421-C114-CC87-7A95-90F7150D153C}"/>
              </a:ext>
            </a:extLst>
          </p:cNvPr>
          <p:cNvSpPr>
            <a:spLocks noGrp="1"/>
          </p:cNvSpPr>
          <p:nvPr>
            <p:ph type="sldNum" sz="quarter" idx="12"/>
          </p:nvPr>
        </p:nvSpPr>
        <p:spPr/>
        <p:txBody>
          <a:bodyPr/>
          <a:lstStyle/>
          <a:p>
            <a:fld id="{9C454149-0A35-40E0-A24B-DF350A3370E3}" type="slidenum">
              <a:rPr lang="en-GB" smtClean="0"/>
              <a:t>‹#›</a:t>
            </a:fld>
            <a:endParaRPr lang="en-GB"/>
          </a:p>
        </p:txBody>
      </p:sp>
    </p:spTree>
    <p:extLst>
      <p:ext uri="{BB962C8B-B14F-4D97-AF65-F5344CB8AC3E}">
        <p14:creationId xmlns:p14="http://schemas.microsoft.com/office/powerpoint/2010/main" val="2571647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9A0A1-4CCC-5513-C5E9-6D2C53C25A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869244E-6A76-CF0A-CCF7-C9D8F1A34F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23B9A47-2687-04A0-E96F-C2D5930ADE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9565A8-2DC9-5FF1-74FD-3FAF699A599E}"/>
              </a:ext>
            </a:extLst>
          </p:cNvPr>
          <p:cNvSpPr>
            <a:spLocks noGrp="1"/>
          </p:cNvSpPr>
          <p:nvPr>
            <p:ph type="dt" sz="half" idx="10"/>
          </p:nvPr>
        </p:nvSpPr>
        <p:spPr/>
        <p:txBody>
          <a:bodyPr/>
          <a:lstStyle/>
          <a:p>
            <a:fld id="{547B8FB1-868E-47CF-8198-C869ECCE25CA}" type="datetimeFigureOut">
              <a:rPr lang="en-GB" smtClean="0"/>
              <a:t>19/08/2025</a:t>
            </a:fld>
            <a:endParaRPr lang="en-GB"/>
          </a:p>
        </p:txBody>
      </p:sp>
      <p:sp>
        <p:nvSpPr>
          <p:cNvPr id="6" name="Footer Placeholder 5">
            <a:extLst>
              <a:ext uri="{FF2B5EF4-FFF2-40B4-BE49-F238E27FC236}">
                <a16:creationId xmlns:a16="http://schemas.microsoft.com/office/drawing/2014/main" id="{A1FD9DBC-F3B4-844C-947D-98EAB11B35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471356-86C7-34C1-2B5B-55717E932D32}"/>
              </a:ext>
            </a:extLst>
          </p:cNvPr>
          <p:cNvSpPr>
            <a:spLocks noGrp="1"/>
          </p:cNvSpPr>
          <p:nvPr>
            <p:ph type="sldNum" sz="quarter" idx="12"/>
          </p:nvPr>
        </p:nvSpPr>
        <p:spPr/>
        <p:txBody>
          <a:bodyPr/>
          <a:lstStyle/>
          <a:p>
            <a:fld id="{9C454149-0A35-40E0-A24B-DF350A3370E3}" type="slidenum">
              <a:rPr lang="en-GB" smtClean="0"/>
              <a:t>‹#›</a:t>
            </a:fld>
            <a:endParaRPr lang="en-GB"/>
          </a:p>
        </p:txBody>
      </p:sp>
    </p:spTree>
    <p:extLst>
      <p:ext uri="{BB962C8B-B14F-4D97-AF65-F5344CB8AC3E}">
        <p14:creationId xmlns:p14="http://schemas.microsoft.com/office/powerpoint/2010/main" val="2249860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84AC3-E406-350C-D235-153A4FACF3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D939156-DF64-23CE-1682-032EE24D48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F477E37-DE16-5016-A4B7-BD49665166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AE23BA-C383-ECF0-08BE-9DD20287015A}"/>
              </a:ext>
            </a:extLst>
          </p:cNvPr>
          <p:cNvSpPr>
            <a:spLocks noGrp="1"/>
          </p:cNvSpPr>
          <p:nvPr>
            <p:ph type="dt" sz="half" idx="10"/>
          </p:nvPr>
        </p:nvSpPr>
        <p:spPr/>
        <p:txBody>
          <a:bodyPr/>
          <a:lstStyle/>
          <a:p>
            <a:fld id="{547B8FB1-868E-47CF-8198-C869ECCE25CA}" type="datetimeFigureOut">
              <a:rPr lang="en-GB" smtClean="0"/>
              <a:t>19/08/2025</a:t>
            </a:fld>
            <a:endParaRPr lang="en-GB"/>
          </a:p>
        </p:txBody>
      </p:sp>
      <p:sp>
        <p:nvSpPr>
          <p:cNvPr id="6" name="Footer Placeholder 5">
            <a:extLst>
              <a:ext uri="{FF2B5EF4-FFF2-40B4-BE49-F238E27FC236}">
                <a16:creationId xmlns:a16="http://schemas.microsoft.com/office/drawing/2014/main" id="{4ACCB4DD-708B-E915-C117-3D90F4AF75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56C4A5-A1A3-BB06-B045-6A8D5C06B63E}"/>
              </a:ext>
            </a:extLst>
          </p:cNvPr>
          <p:cNvSpPr>
            <a:spLocks noGrp="1"/>
          </p:cNvSpPr>
          <p:nvPr>
            <p:ph type="sldNum" sz="quarter" idx="12"/>
          </p:nvPr>
        </p:nvSpPr>
        <p:spPr/>
        <p:txBody>
          <a:bodyPr/>
          <a:lstStyle/>
          <a:p>
            <a:fld id="{9C454149-0A35-40E0-A24B-DF350A3370E3}" type="slidenum">
              <a:rPr lang="en-GB" smtClean="0"/>
              <a:t>‹#›</a:t>
            </a:fld>
            <a:endParaRPr lang="en-GB"/>
          </a:p>
        </p:txBody>
      </p:sp>
    </p:spTree>
    <p:extLst>
      <p:ext uri="{BB962C8B-B14F-4D97-AF65-F5344CB8AC3E}">
        <p14:creationId xmlns:p14="http://schemas.microsoft.com/office/powerpoint/2010/main" val="508019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42DBC8-D560-C52B-D959-7A25B11304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0BA29C3-D155-6FEC-CF0B-8C5B540F6A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8EBAF3-5019-881B-773D-2CA0646601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7B8FB1-868E-47CF-8198-C869ECCE25CA}" type="datetimeFigureOut">
              <a:rPr lang="en-GB" smtClean="0"/>
              <a:t>19/08/2025</a:t>
            </a:fld>
            <a:endParaRPr lang="en-GB"/>
          </a:p>
        </p:txBody>
      </p:sp>
      <p:sp>
        <p:nvSpPr>
          <p:cNvPr id="5" name="Footer Placeholder 4">
            <a:extLst>
              <a:ext uri="{FF2B5EF4-FFF2-40B4-BE49-F238E27FC236}">
                <a16:creationId xmlns:a16="http://schemas.microsoft.com/office/drawing/2014/main" id="{8A21A967-7700-39C7-3073-8D3916449B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A2DD1B1-C668-1E1D-CD52-3BC0BD5A3A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454149-0A35-40E0-A24B-DF350A3370E3}" type="slidenum">
              <a:rPr lang="en-GB" smtClean="0"/>
              <a:t>‹#›</a:t>
            </a:fld>
            <a:endParaRPr lang="en-GB"/>
          </a:p>
        </p:txBody>
      </p:sp>
    </p:spTree>
    <p:extLst>
      <p:ext uri="{BB962C8B-B14F-4D97-AF65-F5344CB8AC3E}">
        <p14:creationId xmlns:p14="http://schemas.microsoft.com/office/powerpoint/2010/main" val="2202957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5532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454B31-7D57-044B-D224-6CB1D79A9D98}"/>
              </a:ext>
            </a:extLst>
          </p:cNvPr>
          <p:cNvSpPr>
            <a:spLocks noGrp="1"/>
          </p:cNvSpPr>
          <p:nvPr>
            <p:ph type="body" sz="quarter" idx="10"/>
          </p:nvPr>
        </p:nvSpPr>
        <p:spPr>
          <a:xfrm>
            <a:off x="551071" y="2135183"/>
            <a:ext cx="11640501" cy="3419373"/>
          </a:xfrm>
        </p:spPr>
        <p:txBody>
          <a:bodyPr>
            <a:normAutofit fontScale="55000" lnSpcReduction="20000"/>
          </a:bodyPr>
          <a:lstStyle/>
          <a:p>
            <a:pPr marL="831738" indent="-831738" algn="l">
              <a:buFont typeface="+mj-lt"/>
              <a:buAutoNum type="arabicPeriod"/>
            </a:pPr>
            <a:r>
              <a:rPr lang="en-US" dirty="0"/>
              <a:t>Highlight key words / phrases that stick out to you. </a:t>
            </a:r>
          </a:p>
          <a:p>
            <a:pPr marL="831738" indent="-831738" algn="l">
              <a:buFont typeface="+mj-lt"/>
              <a:buAutoNum type="arabicPeriod"/>
            </a:pPr>
            <a:endParaRPr lang="en-US" dirty="0"/>
          </a:p>
          <a:p>
            <a:pPr marL="831738" indent="-831738" algn="l">
              <a:buFont typeface="+mj-lt"/>
              <a:buAutoNum type="arabicPeriod"/>
            </a:pPr>
            <a:endParaRPr lang="en-US" dirty="0"/>
          </a:p>
          <a:p>
            <a:pPr marL="831738" indent="-831738" algn="l">
              <a:buFont typeface="+mj-lt"/>
              <a:buAutoNum type="arabicPeriod"/>
            </a:pPr>
            <a:r>
              <a:rPr lang="en-US" dirty="0"/>
              <a:t>Answer the questions down either side for each of the quotes.</a:t>
            </a:r>
          </a:p>
          <a:p>
            <a:pPr marL="831738" indent="-831738" algn="l">
              <a:buFont typeface="+mj-lt"/>
              <a:buAutoNum type="arabicPeriod"/>
            </a:pPr>
            <a:endParaRPr lang="en-US" dirty="0"/>
          </a:p>
          <a:p>
            <a:pPr marL="831738" indent="-831738" algn="l">
              <a:buFont typeface="+mj-lt"/>
              <a:buAutoNum type="arabicPeriod"/>
            </a:pPr>
            <a:endParaRPr lang="en-US" dirty="0"/>
          </a:p>
          <a:p>
            <a:pPr marL="831738" indent="-831738" algn="l">
              <a:buFont typeface="+mj-lt"/>
              <a:buAutoNum type="arabicPeriod"/>
            </a:pPr>
            <a:r>
              <a:rPr lang="en-US" dirty="0"/>
              <a:t>Think about the </a:t>
            </a:r>
            <a:r>
              <a:rPr lang="en-US" b="1" dirty="0"/>
              <a:t>purpose</a:t>
            </a:r>
            <a:r>
              <a:rPr lang="en-US" dirty="0"/>
              <a:t> of MacDougall’s book – do you think this would have changed the opinion of Highland Scots?</a:t>
            </a:r>
          </a:p>
          <a:p>
            <a:pPr marL="831738" indent="-831738" algn="l">
              <a:buFont typeface="+mj-lt"/>
              <a:buAutoNum type="arabicPeriod"/>
            </a:pPr>
            <a:endParaRPr lang="en-US" dirty="0"/>
          </a:p>
          <a:p>
            <a:endParaRPr lang="en-US" dirty="0"/>
          </a:p>
        </p:txBody>
      </p:sp>
      <p:sp>
        <p:nvSpPr>
          <p:cNvPr id="5" name="Text Placeholder 3">
            <a:extLst>
              <a:ext uri="{FF2B5EF4-FFF2-40B4-BE49-F238E27FC236}">
                <a16:creationId xmlns:a16="http://schemas.microsoft.com/office/drawing/2014/main" id="{3F25F478-D941-996A-3C3F-65F42099B2FE}"/>
              </a:ext>
            </a:extLst>
          </p:cNvPr>
          <p:cNvSpPr>
            <a:spLocks noGrp="1"/>
          </p:cNvSpPr>
          <p:nvPr>
            <p:ph type="body" sz="quarter" idx="11"/>
          </p:nvPr>
        </p:nvSpPr>
        <p:spPr>
          <a:xfrm>
            <a:off x="551070" y="539826"/>
            <a:ext cx="10951236" cy="671202"/>
          </a:xfrm>
        </p:spPr>
        <p:txBody>
          <a:bodyPr/>
          <a:lstStyle/>
          <a:p>
            <a:r>
              <a:rPr lang="en-US" sz="2426" b="1" dirty="0"/>
              <a:t>Task</a:t>
            </a:r>
            <a:r>
              <a:rPr lang="en-US" sz="2426" dirty="0"/>
              <a:t>: Read the quotations provided from Chapter 6 of MacDougall’s book. </a:t>
            </a:r>
          </a:p>
          <a:p>
            <a:endParaRPr lang="en-US" sz="2426" dirty="0"/>
          </a:p>
          <a:p>
            <a:endParaRPr lang="en-US" sz="2426" dirty="0"/>
          </a:p>
        </p:txBody>
      </p:sp>
    </p:spTree>
    <p:extLst>
      <p:ext uri="{BB962C8B-B14F-4D97-AF65-F5344CB8AC3E}">
        <p14:creationId xmlns:p14="http://schemas.microsoft.com/office/powerpoint/2010/main" val="1653815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E2589B9-6FE5-A6D7-34C4-C4DB7E0B096F}"/>
              </a:ext>
            </a:extLst>
          </p:cNvPr>
          <p:cNvSpPr>
            <a:spLocks noGrp="1"/>
          </p:cNvSpPr>
          <p:nvPr>
            <p:ph type="pic" sz="quarter" idx="16"/>
          </p:nvPr>
        </p:nvSpPr>
        <p:spPr/>
        <p:txBody>
          <a:bodyPr/>
          <a:lstStyle/>
          <a:p>
            <a:endParaRPr lang="en-US"/>
          </a:p>
        </p:txBody>
      </p:sp>
      <p:sp>
        <p:nvSpPr>
          <p:cNvPr id="3" name="Text Placeholder 2">
            <a:extLst>
              <a:ext uri="{FF2B5EF4-FFF2-40B4-BE49-F238E27FC236}">
                <a16:creationId xmlns:a16="http://schemas.microsoft.com/office/drawing/2014/main" id="{D94E3B42-E867-0FD2-87E7-1B29403A4D00}"/>
              </a:ext>
            </a:extLst>
          </p:cNvPr>
          <p:cNvSpPr>
            <a:spLocks noGrp="1"/>
          </p:cNvSpPr>
          <p:nvPr>
            <p:ph type="body" sz="quarter" idx="12"/>
          </p:nvPr>
        </p:nvSpPr>
        <p:spPr>
          <a:xfrm>
            <a:off x="4755975" y="2273806"/>
            <a:ext cx="6792539" cy="3738733"/>
          </a:xfrm>
        </p:spPr>
        <p:txBody>
          <a:bodyPr/>
          <a:lstStyle/>
          <a:p>
            <a:r>
              <a:rPr lang="en-US" sz="3275" dirty="0"/>
              <a:t>How does Robert MacDougall’s perspective as a Gaelic speaker influence the way he saw Indigenous Canadians?</a:t>
            </a:r>
          </a:p>
          <a:p>
            <a:endParaRPr lang="en-US" dirty="0"/>
          </a:p>
          <a:p>
            <a:endParaRPr lang="en-US" dirty="0"/>
          </a:p>
        </p:txBody>
      </p:sp>
      <p:sp>
        <p:nvSpPr>
          <p:cNvPr id="4" name="Text Placeholder 3">
            <a:extLst>
              <a:ext uri="{FF2B5EF4-FFF2-40B4-BE49-F238E27FC236}">
                <a16:creationId xmlns:a16="http://schemas.microsoft.com/office/drawing/2014/main" id="{EAC47880-31C2-0CE7-374E-65A90B31BAE1}"/>
              </a:ext>
            </a:extLst>
          </p:cNvPr>
          <p:cNvSpPr>
            <a:spLocks noGrp="1"/>
          </p:cNvSpPr>
          <p:nvPr>
            <p:ph type="body" sz="quarter" idx="13"/>
          </p:nvPr>
        </p:nvSpPr>
        <p:spPr>
          <a:xfrm>
            <a:off x="4767527" y="1303444"/>
            <a:ext cx="6112521" cy="919290"/>
          </a:xfrm>
        </p:spPr>
        <p:txBody>
          <a:bodyPr/>
          <a:lstStyle/>
          <a:p>
            <a:r>
              <a:rPr lang="en-US" dirty="0"/>
              <a:t>Challenge question:</a:t>
            </a:r>
          </a:p>
        </p:txBody>
      </p:sp>
      <p:pic>
        <p:nvPicPr>
          <p:cNvPr id="7" name="Picture 6">
            <a:extLst>
              <a:ext uri="{FF2B5EF4-FFF2-40B4-BE49-F238E27FC236}">
                <a16:creationId xmlns:a16="http://schemas.microsoft.com/office/drawing/2014/main" id="{F7F91311-A8FD-4C9F-96B0-253C10EA33E1}"/>
              </a:ext>
            </a:extLst>
          </p:cNvPr>
          <p:cNvPicPr>
            <a:picLocks noChangeAspect="1"/>
          </p:cNvPicPr>
          <p:nvPr/>
        </p:nvPicPr>
        <p:blipFill>
          <a:blip r:embed="rId2"/>
          <a:stretch>
            <a:fillRect/>
          </a:stretch>
        </p:blipFill>
        <p:spPr>
          <a:xfrm>
            <a:off x="551070" y="1261331"/>
            <a:ext cx="3294691" cy="5032550"/>
          </a:xfrm>
          <a:prstGeom prst="rect">
            <a:avLst/>
          </a:prstGeom>
          <a:ln>
            <a:solidFill>
              <a:schemeClr val="tx1"/>
            </a:solidFill>
          </a:ln>
        </p:spPr>
      </p:pic>
    </p:spTree>
    <p:extLst>
      <p:ext uri="{BB962C8B-B14F-4D97-AF65-F5344CB8AC3E}">
        <p14:creationId xmlns:p14="http://schemas.microsoft.com/office/powerpoint/2010/main" val="2193228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47C12F-094D-8CB2-410F-F404074DEBA2}"/>
              </a:ext>
            </a:extLst>
          </p:cNvPr>
          <p:cNvSpPr>
            <a:spLocks noGrp="1"/>
          </p:cNvSpPr>
          <p:nvPr>
            <p:ph type="body" sz="quarter" idx="12"/>
          </p:nvPr>
        </p:nvSpPr>
        <p:spPr>
          <a:xfrm>
            <a:off x="5356676" y="979989"/>
            <a:ext cx="6399773" cy="5110821"/>
          </a:xfrm>
        </p:spPr>
        <p:txBody>
          <a:bodyPr/>
          <a:lstStyle/>
          <a:p>
            <a:pPr algn="l"/>
            <a:r>
              <a:rPr lang="en-US" sz="2426" b="1" dirty="0"/>
              <a:t>Learning Intention: </a:t>
            </a:r>
          </a:p>
          <a:p>
            <a:pPr algn="l"/>
            <a:r>
              <a:rPr lang="en-US" sz="2426" dirty="0"/>
              <a:t>We are learning about the impact of Scots emigrants on Canada. Specifically, we aim to understand the link between Highland Scots and their views of Indigenous people. </a:t>
            </a:r>
          </a:p>
          <a:p>
            <a:pPr algn="l"/>
            <a:endParaRPr lang="en-US" dirty="0"/>
          </a:p>
          <a:p>
            <a:pPr algn="l"/>
            <a:r>
              <a:rPr lang="en-US" sz="2426" b="1" dirty="0"/>
              <a:t>Success Criteria:</a:t>
            </a:r>
          </a:p>
          <a:p>
            <a:pPr marL="207935" indent="-207935" algn="l">
              <a:buFont typeface="Wingdings" pitchFamily="2" charset="2"/>
              <a:buChar char="v"/>
            </a:pPr>
            <a:r>
              <a:rPr lang="en-US" sz="2426" dirty="0"/>
              <a:t>   I can describe Robert MacDougall’s view of the Indigenous peoples of Canada</a:t>
            </a:r>
          </a:p>
          <a:p>
            <a:pPr marL="207935" indent="-207935" algn="l">
              <a:buFont typeface="Wingdings" pitchFamily="2" charset="2"/>
              <a:buChar char="v"/>
            </a:pPr>
            <a:r>
              <a:rPr lang="en-US" sz="2426" dirty="0"/>
              <a:t>   I can explain how Robert MacDougall’s background as a Highland Scot might have influenced his view.</a:t>
            </a:r>
          </a:p>
          <a:p>
            <a:endParaRPr lang="en-US" dirty="0"/>
          </a:p>
          <a:p>
            <a:endParaRPr lang="en-US" dirty="0"/>
          </a:p>
        </p:txBody>
      </p:sp>
      <p:sp>
        <p:nvSpPr>
          <p:cNvPr id="5" name="Text Placeholder 4">
            <a:extLst>
              <a:ext uri="{FF2B5EF4-FFF2-40B4-BE49-F238E27FC236}">
                <a16:creationId xmlns:a16="http://schemas.microsoft.com/office/drawing/2014/main" id="{C3FEB94F-93DE-F1CA-6D67-C484AA5386A8}"/>
              </a:ext>
            </a:extLst>
          </p:cNvPr>
          <p:cNvSpPr>
            <a:spLocks noGrp="1"/>
          </p:cNvSpPr>
          <p:nvPr>
            <p:ph type="body" sz="quarter" idx="16"/>
          </p:nvPr>
        </p:nvSpPr>
        <p:spPr>
          <a:xfrm>
            <a:off x="597278" y="1442067"/>
            <a:ext cx="4112490" cy="4624450"/>
          </a:xfrm>
        </p:spPr>
        <p:txBody>
          <a:bodyPr/>
          <a:lstStyle/>
          <a:p>
            <a:r>
              <a:rPr lang="en-US" sz="1940" b="1" dirty="0"/>
              <a:t>Plenary:</a:t>
            </a:r>
          </a:p>
          <a:p>
            <a:endParaRPr lang="en-US" sz="1940" dirty="0"/>
          </a:p>
          <a:p>
            <a:r>
              <a:rPr lang="en-US" sz="1940" dirty="0"/>
              <a:t>1. Why could we trust Robert MacDougall’s account of Indigenous peoples in Canada? Give one reason.</a:t>
            </a:r>
          </a:p>
          <a:p>
            <a:endParaRPr lang="en-US" sz="1940" dirty="0"/>
          </a:p>
          <a:p>
            <a:r>
              <a:rPr lang="en-US" sz="1940" dirty="0"/>
              <a:t>2. Why might we not fully trust Robert MacDougall’s account of Indigenous peoples in Canada? Give one reason.</a:t>
            </a:r>
          </a:p>
          <a:p>
            <a:endParaRPr lang="en-US" dirty="0"/>
          </a:p>
          <a:p>
            <a:endParaRPr lang="en-US" dirty="0"/>
          </a:p>
        </p:txBody>
      </p:sp>
    </p:spTree>
    <p:extLst>
      <p:ext uri="{BB962C8B-B14F-4D97-AF65-F5344CB8AC3E}">
        <p14:creationId xmlns:p14="http://schemas.microsoft.com/office/powerpoint/2010/main" val="1336331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6CD50-E0D6-29F0-9246-37CF6F5D230F}"/>
              </a:ext>
            </a:extLst>
          </p:cNvPr>
          <p:cNvSpPr>
            <a:spLocks noGrp="1"/>
          </p:cNvSpPr>
          <p:nvPr>
            <p:ph type="title"/>
          </p:nvPr>
        </p:nvSpPr>
        <p:spPr>
          <a:xfrm>
            <a:off x="551070" y="610327"/>
            <a:ext cx="3162347" cy="1077322"/>
          </a:xfrm>
        </p:spPr>
        <p:txBody>
          <a:bodyPr>
            <a:normAutofit/>
          </a:bodyPr>
          <a:lstStyle/>
          <a:p>
            <a:r>
              <a:rPr lang="en-US" sz="2911" dirty="0"/>
              <a:t>FOR THE TEACHER</a:t>
            </a:r>
          </a:p>
        </p:txBody>
      </p:sp>
    </p:spTree>
    <p:extLst>
      <p:ext uri="{BB962C8B-B14F-4D97-AF65-F5344CB8AC3E}">
        <p14:creationId xmlns:p14="http://schemas.microsoft.com/office/powerpoint/2010/main" val="3255733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753EEE-61D4-5BF3-3A1A-6EE74EAE5678}"/>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0B65E1A1-E077-B6C4-FBC1-9C323FB95DA7}"/>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98184485-244D-655C-3F7F-9268F6AA0308}"/>
              </a:ext>
            </a:extLst>
          </p:cNvPr>
          <p:cNvSpPr>
            <a:spLocks noGrp="1"/>
          </p:cNvSpPr>
          <p:nvPr>
            <p:ph type="body" sz="quarter" idx="12"/>
          </p:nvPr>
        </p:nvSpPr>
        <p:spPr/>
        <p:txBody>
          <a:bodyPr/>
          <a:lstStyle/>
          <a:p>
            <a:endParaRPr lang="en-US"/>
          </a:p>
        </p:txBody>
      </p:sp>
      <p:graphicFrame>
        <p:nvGraphicFramePr>
          <p:cNvPr id="5" name="Table 4">
            <a:extLst>
              <a:ext uri="{FF2B5EF4-FFF2-40B4-BE49-F238E27FC236}">
                <a16:creationId xmlns:a16="http://schemas.microsoft.com/office/drawing/2014/main" id="{59AB1480-3F79-914B-0F28-2FD26CD403EC}"/>
              </a:ext>
            </a:extLst>
          </p:cNvPr>
          <p:cNvGraphicFramePr>
            <a:graphicFrameLocks noGrp="1"/>
          </p:cNvGraphicFramePr>
          <p:nvPr/>
        </p:nvGraphicFramePr>
        <p:xfrm>
          <a:off x="427" y="8094"/>
          <a:ext cx="12174194" cy="8840765"/>
        </p:xfrm>
        <a:graphic>
          <a:graphicData uri="http://schemas.openxmlformats.org/drawingml/2006/table">
            <a:tbl>
              <a:tblPr bandRow="1">
                <a:tableStyleId>{5C22544A-7EE6-4342-B048-85BDC9FD1C3A}</a:tableStyleId>
              </a:tblPr>
              <a:tblGrid>
                <a:gridCol w="781682">
                  <a:extLst>
                    <a:ext uri="{9D8B030D-6E8A-4147-A177-3AD203B41FA5}">
                      <a16:colId xmlns:a16="http://schemas.microsoft.com/office/drawing/2014/main" val="865911987"/>
                    </a:ext>
                  </a:extLst>
                </a:gridCol>
                <a:gridCol w="92415">
                  <a:extLst>
                    <a:ext uri="{9D8B030D-6E8A-4147-A177-3AD203B41FA5}">
                      <a16:colId xmlns:a16="http://schemas.microsoft.com/office/drawing/2014/main" val="4240117320"/>
                    </a:ext>
                  </a:extLst>
                </a:gridCol>
                <a:gridCol w="4112490">
                  <a:extLst>
                    <a:ext uri="{9D8B030D-6E8A-4147-A177-3AD203B41FA5}">
                      <a16:colId xmlns:a16="http://schemas.microsoft.com/office/drawing/2014/main" val="1695311705"/>
                    </a:ext>
                  </a:extLst>
                </a:gridCol>
                <a:gridCol w="7115993">
                  <a:extLst>
                    <a:ext uri="{9D8B030D-6E8A-4147-A177-3AD203B41FA5}">
                      <a16:colId xmlns:a16="http://schemas.microsoft.com/office/drawing/2014/main" val="323333542"/>
                    </a:ext>
                  </a:extLst>
                </a:gridCol>
                <a:gridCol w="71614">
                  <a:extLst>
                    <a:ext uri="{9D8B030D-6E8A-4147-A177-3AD203B41FA5}">
                      <a16:colId xmlns:a16="http://schemas.microsoft.com/office/drawing/2014/main" val="2919714029"/>
                    </a:ext>
                  </a:extLst>
                </a:gridCol>
              </a:tblGrid>
              <a:tr h="648441">
                <a:tc gridSpan="5">
                  <a:txBody>
                    <a:bodyPr/>
                    <a:lstStyle/>
                    <a:p>
                      <a:pPr algn="ctr">
                        <a:lnSpc>
                          <a:spcPct val="107000"/>
                        </a:lnSpc>
                        <a:spcAft>
                          <a:spcPts val="800"/>
                        </a:spcAft>
                      </a:pPr>
                      <a:r>
                        <a:rPr lang="en-GB" sz="1500" dirty="0">
                          <a:effectLst/>
                        </a:rPr>
                        <a:t>Lesson Level Enquiry Question </a:t>
                      </a:r>
                    </a:p>
                    <a:p>
                      <a:pPr algn="ctr">
                        <a:lnSpc>
                          <a:spcPct val="107000"/>
                        </a:lnSpc>
                        <a:spcAft>
                          <a:spcPts val="800"/>
                        </a:spcAft>
                      </a:pPr>
                      <a:r>
                        <a:rPr lang="en-GB" sz="1500" dirty="0">
                          <a:effectLst/>
                        </a:rPr>
                        <a:t>How does Robert MacDougall’s perspective as a Gaelic speaker influence the way he saw Indigenous Canadians?</a:t>
                      </a:r>
                      <a:endParaRPr lang="en-GB" sz="1500" dirty="0">
                        <a:effectLst/>
                        <a:latin typeface="Aptos"/>
                        <a:ea typeface="Aptos"/>
                        <a:cs typeface="Aptos"/>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03831651"/>
                  </a:ext>
                </a:extLst>
              </a:tr>
              <a:tr h="229190">
                <a:tc gridSpan="2">
                  <a:txBody>
                    <a:bodyPr/>
                    <a:lstStyle/>
                    <a:p>
                      <a:pPr>
                        <a:lnSpc>
                          <a:spcPct val="107000"/>
                        </a:lnSpc>
                        <a:spcAft>
                          <a:spcPts val="800"/>
                        </a:spcAft>
                      </a:pPr>
                      <a:r>
                        <a:rPr lang="en-GB" sz="1500">
                          <a:effectLst/>
                        </a:rPr>
                        <a:t>Purpose: </a:t>
                      </a:r>
                      <a:endParaRPr lang="en-GB" sz="1700">
                        <a:effectLst/>
                        <a:latin typeface="Aptos"/>
                        <a:ea typeface="Aptos"/>
                        <a:cs typeface="Aptos"/>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7000"/>
                        </a:lnSpc>
                        <a:spcAft>
                          <a:spcPts val="800"/>
                        </a:spcAft>
                      </a:pPr>
                      <a:r>
                        <a:rPr lang="en-GB" sz="2400">
                          <a:effectLst/>
                        </a:rPr>
                        <a:t>To make learners aware of the impact of Scottish settlers on Indigenous communities in Canada. </a:t>
                      </a:r>
                      <a:endParaRPr lang="en-GB" sz="2800">
                        <a:effectLst/>
                        <a:latin typeface="Aptos"/>
                        <a:ea typeface="Aptos"/>
                        <a:cs typeface="Aptos"/>
                      </a:endParaRPr>
                    </a:p>
                  </a:txBody>
                  <a:tcPr marL="34530" marR="345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r>
                        <a:rPr lang="en-GB" sz="1500">
                          <a:effectLst/>
                        </a:rPr>
                        <a:t>To make learners aware of the impact of Scottish settlers on Indigenous communities in Canada. </a:t>
                      </a:r>
                      <a:endParaRPr lang="en-US" sz="1100"/>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03633613"/>
                  </a:ext>
                </a:extLst>
              </a:tr>
              <a:tr h="229190">
                <a:tc gridSpan="2">
                  <a:txBody>
                    <a:bodyPr/>
                    <a:lstStyle/>
                    <a:p>
                      <a:pPr>
                        <a:lnSpc>
                          <a:spcPct val="107000"/>
                        </a:lnSpc>
                        <a:spcAft>
                          <a:spcPts val="800"/>
                        </a:spcAft>
                      </a:pPr>
                      <a:r>
                        <a:rPr lang="en-GB" sz="1500" dirty="0">
                          <a:effectLst/>
                        </a:rPr>
                        <a:t>Objective: </a:t>
                      </a:r>
                      <a:endParaRPr lang="en-GB" sz="1700" dirty="0">
                        <a:effectLst/>
                        <a:latin typeface="Aptos"/>
                        <a:ea typeface="Aptos"/>
                        <a:cs typeface="Aptos"/>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7000"/>
                        </a:lnSpc>
                        <a:spcAft>
                          <a:spcPts val="800"/>
                        </a:spcAft>
                      </a:pPr>
                      <a:r>
                        <a:rPr lang="en-GB" sz="2400" dirty="0">
                          <a:effectLst/>
                        </a:rPr>
                        <a:t>To look at Gaelic Scottish settlers' views of Indigenous peoples in Canada, and see how they compare themselves to these groups.</a:t>
                      </a:r>
                      <a:endParaRPr lang="en-GB" sz="2800" dirty="0">
                        <a:effectLst/>
                        <a:latin typeface="Aptos"/>
                        <a:ea typeface="Aptos"/>
                        <a:cs typeface="Aptos"/>
                      </a:endParaRPr>
                    </a:p>
                  </a:txBody>
                  <a:tcPr marL="34530" marR="345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r>
                        <a:rPr lang="en-GB" sz="1500">
                          <a:effectLst/>
                        </a:rPr>
                        <a:t>To look at Gaelic Scottish settlers' views of Indigenous peoples in Canada, and see how they compare themselves to these groups.</a:t>
                      </a:r>
                      <a:endParaRPr lang="en-US" sz="1100"/>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51695371"/>
                  </a:ext>
                </a:extLst>
              </a:tr>
              <a:tr h="229190">
                <a:tc gridSpan="2">
                  <a:txBody>
                    <a:bodyPr/>
                    <a:lstStyle/>
                    <a:p>
                      <a:pPr>
                        <a:lnSpc>
                          <a:spcPct val="107000"/>
                        </a:lnSpc>
                        <a:spcAft>
                          <a:spcPts val="800"/>
                        </a:spcAft>
                      </a:pPr>
                      <a:r>
                        <a:rPr lang="en-GB" sz="1500">
                          <a:effectLst/>
                        </a:rPr>
                        <a:t>Outcome: </a:t>
                      </a:r>
                      <a:endParaRPr lang="en-GB" sz="1700">
                        <a:effectLst/>
                        <a:latin typeface="Aptos"/>
                        <a:ea typeface="Aptos"/>
                        <a:cs typeface="Aptos"/>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7000"/>
                        </a:lnSpc>
                        <a:spcAft>
                          <a:spcPts val="800"/>
                        </a:spcAft>
                      </a:pPr>
                      <a:r>
                        <a:rPr lang="en-GB" sz="2400" dirty="0">
                          <a:effectLst/>
                        </a:rPr>
                        <a:t>Pupils will demonstrate their ability to answer the Enquiry Question by…</a:t>
                      </a:r>
                      <a:endParaRPr lang="en-GB" sz="2800" dirty="0">
                        <a:effectLst/>
                        <a:latin typeface="Aptos"/>
                        <a:ea typeface="Aptos"/>
                        <a:cs typeface="Aptos"/>
                      </a:endParaRPr>
                    </a:p>
                  </a:txBody>
                  <a:tcPr marL="34530" marR="345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r>
                        <a:rPr lang="en-GB" sz="1500" dirty="0">
                          <a:effectLst/>
                        </a:rPr>
                        <a:t>Pupils will demonstrate their ability to answer the Enquiry Question by…</a:t>
                      </a:r>
                      <a:endParaRPr lang="en-US" sz="1100" dirty="0"/>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321808589"/>
                  </a:ext>
                </a:extLst>
              </a:tr>
              <a:tr h="458381">
                <a:tc gridSpan="5">
                  <a:txBody>
                    <a:bodyPr/>
                    <a:lstStyle/>
                    <a:p>
                      <a:pPr>
                        <a:lnSpc>
                          <a:spcPct val="107000"/>
                        </a:lnSpc>
                        <a:spcAft>
                          <a:spcPts val="800"/>
                        </a:spcAft>
                      </a:pPr>
                      <a:endParaRPr lang="en-GB" sz="2900" dirty="0">
                        <a:effectLst/>
                        <a:latin typeface="Aptos"/>
                        <a:ea typeface="Aptos"/>
                        <a:cs typeface="Aptos"/>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GB"/>
                    </a:p>
                  </a:txBody>
                  <a:tcPr>
                    <a:lnL w="12700" cap="flat" cmpd="sng" algn="ctr">
                      <a:solidFill>
                        <a:schemeClr val="tx1"/>
                      </a:solidFill>
                      <a:prstDash val="solid"/>
                      <a:round/>
                      <a:headEnd type="none" w="med" len="med"/>
                      <a:tailEnd type="none" w="med" len="med"/>
                    </a:lnL>
                  </a:tcPr>
                </a:tc>
                <a:tc hMerge="1">
                  <a:txBody>
                    <a:bodyPr/>
                    <a:lstStyle/>
                    <a:p>
                      <a:endParaRPr lang="en-GB"/>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260069618"/>
                  </a:ext>
                </a:extLst>
              </a:tr>
              <a:tr h="249325">
                <a:tc>
                  <a:txBody>
                    <a:bodyPr/>
                    <a:lstStyle/>
                    <a:p>
                      <a:pPr>
                        <a:lnSpc>
                          <a:spcPct val="107000"/>
                        </a:lnSpc>
                        <a:spcAft>
                          <a:spcPts val="800"/>
                        </a:spcAft>
                      </a:pPr>
                      <a:r>
                        <a:rPr lang="en-GB" sz="1500">
                          <a:effectLst/>
                        </a:rPr>
                        <a:t>Time</a:t>
                      </a:r>
                      <a:endParaRPr lang="en-GB" sz="1700">
                        <a:effectLst/>
                        <a:latin typeface="Aptos"/>
                        <a:ea typeface="Aptos"/>
                        <a:cs typeface="Aptos"/>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nSpc>
                          <a:spcPct val="107000"/>
                        </a:lnSpc>
                        <a:spcAft>
                          <a:spcPts val="800"/>
                        </a:spcAft>
                      </a:pPr>
                      <a:r>
                        <a:rPr lang="en-GB" sz="1500">
                          <a:effectLst/>
                        </a:rPr>
                        <a:t>Teacher is…</a:t>
                      </a:r>
                      <a:endParaRPr lang="en-GB" sz="1700">
                        <a:effectLst/>
                        <a:latin typeface="Aptos"/>
                        <a:ea typeface="Aptos"/>
                        <a:cs typeface="Aptos"/>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7000"/>
                        </a:lnSpc>
                        <a:spcAft>
                          <a:spcPts val="800"/>
                        </a:spcAft>
                      </a:pPr>
                      <a:endParaRPr lang="en-GB" sz="2800">
                        <a:effectLst/>
                        <a:latin typeface="Aptos"/>
                        <a:ea typeface="Aptos"/>
                        <a:cs typeface="Aptos"/>
                      </a:endParaRPr>
                    </a:p>
                  </a:txBody>
                  <a:tcPr marL="34530" marR="345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500" dirty="0">
                          <a:effectLst/>
                        </a:rPr>
                        <a:t>Pupils are…</a:t>
                      </a:r>
                      <a:endParaRPr lang="en-GB" sz="4900" dirty="0"/>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rowSpan="4">
                  <a:txBody>
                    <a:bodyPr/>
                    <a:lstStyle/>
                    <a:p>
                      <a:pPr>
                        <a:lnSpc>
                          <a:spcPct val="107000"/>
                        </a:lnSpc>
                        <a:spcAft>
                          <a:spcPts val="800"/>
                        </a:spcAft>
                      </a:pPr>
                      <a:r>
                        <a:rPr lang="en-GB" sz="300">
                          <a:effectLst/>
                        </a:rPr>
                        <a:t> </a:t>
                      </a:r>
                      <a:endParaRPr lang="en-GB" sz="400">
                        <a:effectLst/>
                        <a:latin typeface="Aptos"/>
                        <a:ea typeface="Aptos"/>
                        <a:cs typeface="Aptos"/>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9764718"/>
                  </a:ext>
                </a:extLst>
              </a:tr>
              <a:tr h="921863">
                <a:tc>
                  <a:txBody>
                    <a:bodyPr/>
                    <a:lstStyle/>
                    <a:p>
                      <a:pPr>
                        <a:lnSpc>
                          <a:spcPct val="107000"/>
                        </a:lnSpc>
                        <a:spcAft>
                          <a:spcPts val="800"/>
                        </a:spcAft>
                      </a:pPr>
                      <a:r>
                        <a:rPr lang="en-GB" sz="1500">
                          <a:effectLst/>
                        </a:rPr>
                        <a:t>0-10 </a:t>
                      </a:r>
                      <a:endParaRPr lang="en-GB" sz="1700">
                        <a:effectLst/>
                        <a:latin typeface="Aptos"/>
                        <a:ea typeface="Aptos"/>
                        <a:cs typeface="Aptos"/>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nSpc>
                          <a:spcPct val="107000"/>
                        </a:lnSpc>
                        <a:spcAft>
                          <a:spcPts val="800"/>
                        </a:spcAft>
                      </a:pPr>
                      <a:r>
                        <a:rPr lang="en-GB" sz="1500">
                          <a:effectLst/>
                        </a:rPr>
                        <a:t>Starter Task - Questions…</a:t>
                      </a:r>
                    </a:p>
                    <a:p>
                      <a:pPr>
                        <a:lnSpc>
                          <a:spcPct val="107000"/>
                        </a:lnSpc>
                        <a:spcAft>
                          <a:spcPts val="800"/>
                        </a:spcAft>
                      </a:pPr>
                      <a:r>
                        <a:rPr lang="en-GB" sz="1500">
                          <a:effectLst/>
                        </a:rPr>
                        <a:t>Why do people move from their country?</a:t>
                      </a:r>
                    </a:p>
                    <a:p>
                      <a:pPr>
                        <a:lnSpc>
                          <a:spcPct val="107000"/>
                        </a:lnSpc>
                        <a:spcAft>
                          <a:spcPts val="800"/>
                        </a:spcAft>
                      </a:pPr>
                      <a:r>
                        <a:rPr lang="en-GB" sz="1500">
                          <a:effectLst/>
                        </a:rPr>
                        <a:t>What does Indigenous mean?</a:t>
                      </a:r>
                      <a:endParaRPr lang="en-GB" sz="1700">
                        <a:effectLst/>
                        <a:latin typeface="Aptos"/>
                        <a:ea typeface="Aptos"/>
                        <a:cs typeface="Aptos"/>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7000"/>
                        </a:lnSpc>
                        <a:spcAft>
                          <a:spcPts val="800"/>
                        </a:spcAft>
                      </a:pPr>
                      <a:endParaRPr lang="en-GB" sz="2800">
                        <a:effectLst/>
                        <a:latin typeface="Aptos"/>
                        <a:ea typeface="Aptos"/>
                        <a:cs typeface="Aptos"/>
                      </a:endParaRPr>
                    </a:p>
                  </a:txBody>
                  <a:tcPr marL="34530" marR="345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500" dirty="0">
                          <a:effectLst/>
                        </a:rPr>
                        <a:t>Answering starter task on their whiteboards</a:t>
                      </a:r>
                      <a:endParaRPr lang="en-GB" sz="1700" dirty="0">
                        <a:effectLst/>
                        <a:latin typeface="Aptos"/>
                        <a:ea typeface="Aptos"/>
                        <a:cs typeface="Aptos"/>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a:p>
                  </a:txBody>
                  <a:tcPr/>
                </a:tc>
                <a:extLst>
                  <a:ext uri="{0D108BD9-81ED-4DB2-BD59-A6C34878D82A}">
                    <a16:rowId xmlns:a16="http://schemas.microsoft.com/office/drawing/2014/main" val="4048305777"/>
                  </a:ext>
                </a:extLst>
              </a:tr>
              <a:tr h="703821">
                <a:tc>
                  <a:txBody>
                    <a:bodyPr/>
                    <a:lstStyle/>
                    <a:p>
                      <a:pPr>
                        <a:lnSpc>
                          <a:spcPct val="107000"/>
                        </a:lnSpc>
                        <a:spcAft>
                          <a:spcPts val="800"/>
                        </a:spcAft>
                      </a:pPr>
                      <a:r>
                        <a:rPr lang="en-GB" sz="1500">
                          <a:effectLst/>
                        </a:rPr>
                        <a:t>10-15</a:t>
                      </a:r>
                      <a:endParaRPr lang="en-GB" sz="1700">
                        <a:effectLst/>
                        <a:latin typeface="Aptos"/>
                        <a:ea typeface="Aptos"/>
                        <a:cs typeface="Aptos"/>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nSpc>
                          <a:spcPct val="107000"/>
                        </a:lnSpc>
                        <a:spcAft>
                          <a:spcPts val="800"/>
                        </a:spcAft>
                      </a:pPr>
                      <a:r>
                        <a:rPr lang="en-GB" sz="1500">
                          <a:effectLst/>
                        </a:rPr>
                        <a:t>Who was Robert MacDougall? An introduction to Highland migration and Scottish experience moving to Canada.</a:t>
                      </a:r>
                      <a:endParaRPr lang="en-GB" sz="1700">
                        <a:effectLst/>
                        <a:latin typeface="Aptos"/>
                        <a:ea typeface="Aptos"/>
                        <a:cs typeface="Aptos"/>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7000"/>
                        </a:lnSpc>
                        <a:spcAft>
                          <a:spcPts val="800"/>
                        </a:spcAft>
                      </a:pPr>
                      <a:endParaRPr lang="en-GB" sz="2800">
                        <a:effectLst/>
                        <a:latin typeface="Aptos"/>
                        <a:ea typeface="Aptos"/>
                        <a:cs typeface="Aptos"/>
                      </a:endParaRPr>
                    </a:p>
                  </a:txBody>
                  <a:tcPr marL="34530" marR="345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500" dirty="0">
                          <a:effectLst/>
                        </a:rPr>
                        <a:t>Listening to background</a:t>
                      </a:r>
                      <a:endParaRPr lang="en-GB" sz="1700" dirty="0">
                        <a:effectLst/>
                      </a:endParaRPr>
                    </a:p>
                    <a:p>
                      <a:pPr>
                        <a:lnSpc>
                          <a:spcPct val="107000"/>
                        </a:lnSpc>
                        <a:spcAft>
                          <a:spcPts val="800"/>
                        </a:spcAft>
                      </a:pPr>
                      <a:r>
                        <a:rPr lang="en-GB" sz="1500" dirty="0">
                          <a:effectLst/>
                        </a:rPr>
                        <a:t>Reading a paragraph and identifying reasons why Scots moved</a:t>
                      </a:r>
                      <a:endParaRPr lang="en-GB" sz="1700" dirty="0">
                        <a:effectLst/>
                        <a:latin typeface="Aptos"/>
                        <a:ea typeface="Aptos"/>
                        <a:cs typeface="Aptos"/>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a:p>
                  </a:txBody>
                  <a:tcPr/>
                </a:tc>
                <a:extLst>
                  <a:ext uri="{0D108BD9-81ED-4DB2-BD59-A6C34878D82A}">
                    <a16:rowId xmlns:a16="http://schemas.microsoft.com/office/drawing/2014/main" val="2351034754"/>
                  </a:ext>
                </a:extLst>
              </a:tr>
              <a:tr h="1776303">
                <a:tc>
                  <a:txBody>
                    <a:bodyPr/>
                    <a:lstStyle/>
                    <a:p>
                      <a:pPr>
                        <a:lnSpc>
                          <a:spcPct val="107000"/>
                        </a:lnSpc>
                        <a:spcAft>
                          <a:spcPts val="800"/>
                        </a:spcAft>
                      </a:pPr>
                      <a:r>
                        <a:rPr lang="en-GB" sz="1500">
                          <a:effectLst/>
                        </a:rPr>
                        <a:t>15-35</a:t>
                      </a:r>
                      <a:endParaRPr lang="en-GB" sz="1700">
                        <a:effectLst/>
                        <a:latin typeface="Aptos"/>
                        <a:ea typeface="Aptos"/>
                        <a:cs typeface="Aptos"/>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nSpc>
                          <a:spcPct val="107000"/>
                        </a:lnSpc>
                        <a:spcAft>
                          <a:spcPts val="800"/>
                        </a:spcAft>
                      </a:pPr>
                      <a:r>
                        <a:rPr lang="en-GB" sz="1500">
                          <a:effectLst/>
                        </a:rPr>
                        <a:t>Guided Reading Task instructions</a:t>
                      </a:r>
                      <a:endParaRPr lang="en-GB" sz="1700">
                        <a:effectLst/>
                        <a:latin typeface="Aptos"/>
                        <a:ea typeface="Aptos"/>
                        <a:cs typeface="Aptos"/>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7000"/>
                        </a:lnSpc>
                        <a:spcAft>
                          <a:spcPts val="800"/>
                        </a:spcAft>
                      </a:pPr>
                      <a:endParaRPr lang="en-GB" sz="2800">
                        <a:effectLst/>
                        <a:latin typeface="Aptos"/>
                        <a:ea typeface="Aptos"/>
                        <a:cs typeface="Aptos"/>
                      </a:endParaRPr>
                    </a:p>
                  </a:txBody>
                  <a:tcPr marL="34530" marR="345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500" dirty="0">
                          <a:effectLst/>
                        </a:rPr>
                        <a:t>Reading the quotes, highlighting key words / phrases</a:t>
                      </a:r>
                      <a:endParaRPr lang="en-GB" sz="1700" dirty="0">
                        <a:effectLst/>
                      </a:endParaRPr>
                    </a:p>
                    <a:p>
                      <a:pPr>
                        <a:lnSpc>
                          <a:spcPct val="107000"/>
                        </a:lnSpc>
                        <a:spcAft>
                          <a:spcPts val="800"/>
                        </a:spcAft>
                      </a:pPr>
                      <a:r>
                        <a:rPr lang="en-GB" sz="1500" dirty="0">
                          <a:effectLst/>
                        </a:rPr>
                        <a:t>Completing Guided reading task looking at the 2 key questions for each quote;...</a:t>
                      </a:r>
                      <a:endParaRPr lang="en-GB" sz="1700" dirty="0">
                        <a:effectLst/>
                      </a:endParaRPr>
                    </a:p>
                    <a:p>
                      <a:pPr marL="342900" lvl="0" indent="-342900">
                        <a:lnSpc>
                          <a:spcPct val="107000"/>
                        </a:lnSpc>
                        <a:spcAft>
                          <a:spcPts val="0"/>
                        </a:spcAft>
                        <a:buFont typeface="+mj-lt"/>
                        <a:buAutoNum type="arabicPeriod"/>
                      </a:pPr>
                      <a:r>
                        <a:rPr lang="en-GB" sz="1500" dirty="0">
                          <a:effectLst/>
                        </a:rPr>
                        <a:t>What does this quote tell us about Scottish settler’s view of Indigenous Peoples?</a:t>
                      </a:r>
                      <a:endParaRPr lang="en-GB" sz="1700" dirty="0">
                        <a:effectLst/>
                      </a:endParaRPr>
                    </a:p>
                    <a:p>
                      <a:pPr marL="342900" lvl="0" indent="-342900">
                        <a:lnSpc>
                          <a:spcPct val="107000"/>
                        </a:lnSpc>
                        <a:spcAft>
                          <a:spcPts val="0"/>
                        </a:spcAft>
                        <a:buFont typeface="+mj-lt"/>
                        <a:buAutoNum type="arabicPeriod"/>
                      </a:pPr>
                      <a:r>
                        <a:rPr lang="en-GB" sz="1500" dirty="0">
                          <a:effectLst/>
                        </a:rPr>
                        <a:t>How does this sound like or link back to life in the Highlands?</a:t>
                      </a:r>
                      <a:endParaRPr lang="en-GB" sz="1700" dirty="0">
                        <a:effectLst/>
                      </a:endParaRPr>
                    </a:p>
                    <a:p>
                      <a:pPr marL="342900" lvl="0" indent="-342900">
                        <a:lnSpc>
                          <a:spcPct val="107000"/>
                        </a:lnSpc>
                        <a:spcAft>
                          <a:spcPts val="0"/>
                        </a:spcAft>
                        <a:buFont typeface="+mj-lt"/>
                        <a:buAutoNum type="arabicPeriod"/>
                      </a:pPr>
                      <a:r>
                        <a:rPr lang="en-GB" sz="1500" dirty="0">
                          <a:effectLst/>
                        </a:rPr>
                        <a:t>MacDougall’s book was meant to dispel rumours and inaccuracies about the colonies – do you think his unique perspective would have changed the views Gaelic speaking / Highland Scots already had? Why / why not?</a:t>
                      </a:r>
                      <a:endParaRPr lang="en-GB" sz="1700" dirty="0">
                        <a:effectLst/>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GB"/>
                    </a:p>
                  </a:txBody>
                  <a:tcPr/>
                </a:tc>
                <a:extLst>
                  <a:ext uri="{0D108BD9-81ED-4DB2-BD59-A6C34878D82A}">
                    <a16:rowId xmlns:a16="http://schemas.microsoft.com/office/drawing/2014/main" val="605415469"/>
                  </a:ext>
                </a:extLst>
              </a:tr>
              <a:tr h="703821">
                <a:tc>
                  <a:txBody>
                    <a:bodyPr/>
                    <a:lstStyle/>
                    <a:p>
                      <a:pPr>
                        <a:lnSpc>
                          <a:spcPct val="107000"/>
                        </a:lnSpc>
                        <a:spcAft>
                          <a:spcPts val="800"/>
                        </a:spcAft>
                      </a:pPr>
                      <a:r>
                        <a:rPr lang="en-GB" sz="1500">
                          <a:effectLst/>
                        </a:rPr>
                        <a:t>35-45</a:t>
                      </a:r>
                      <a:endParaRPr lang="en-GB" sz="1700">
                        <a:effectLst/>
                        <a:latin typeface="Aptos"/>
                        <a:ea typeface="Aptos"/>
                        <a:cs typeface="Aptos"/>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nSpc>
                          <a:spcPct val="107000"/>
                        </a:lnSpc>
                        <a:spcAft>
                          <a:spcPts val="800"/>
                        </a:spcAft>
                      </a:pPr>
                      <a:r>
                        <a:rPr lang="en-GB" sz="1500">
                          <a:effectLst/>
                        </a:rPr>
                        <a:t>Going over the answers to the guided reading - talking about the main key questions &amp; the view of Scots.</a:t>
                      </a:r>
                      <a:endParaRPr lang="en-GB" sz="1700">
                        <a:effectLst/>
                        <a:latin typeface="Aptos"/>
                        <a:ea typeface="Aptos"/>
                        <a:cs typeface="Aptos"/>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7000"/>
                        </a:lnSpc>
                        <a:spcAft>
                          <a:spcPts val="800"/>
                        </a:spcAft>
                      </a:pPr>
                      <a:endParaRPr lang="en-GB" sz="2800">
                        <a:effectLst/>
                        <a:latin typeface="Aptos"/>
                        <a:ea typeface="Aptos"/>
                        <a:cs typeface="Aptos"/>
                      </a:endParaRPr>
                    </a:p>
                  </a:txBody>
                  <a:tcPr marL="34530" marR="345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500" dirty="0">
                          <a:effectLst/>
                        </a:rPr>
                        <a:t>Answering the challenge question on their whiteboards.</a:t>
                      </a:r>
                      <a:endParaRPr lang="en-GB" sz="1700" dirty="0">
                        <a:effectLst/>
                        <a:latin typeface="Aptos"/>
                        <a:ea typeface="Aptos"/>
                        <a:cs typeface="Aptos"/>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300">
                          <a:effectLst/>
                        </a:rPr>
                        <a:t> </a:t>
                      </a:r>
                      <a:endParaRPr lang="en-GB" sz="400">
                        <a:effectLst/>
                        <a:latin typeface="Aptos"/>
                        <a:ea typeface="Aptos"/>
                        <a:cs typeface="Aptos"/>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8443787"/>
                  </a:ext>
                </a:extLst>
              </a:tr>
              <a:tr h="1538988">
                <a:tc>
                  <a:txBody>
                    <a:bodyPr/>
                    <a:lstStyle/>
                    <a:p>
                      <a:pPr>
                        <a:lnSpc>
                          <a:spcPct val="107000"/>
                        </a:lnSpc>
                        <a:spcAft>
                          <a:spcPts val="800"/>
                        </a:spcAft>
                      </a:pPr>
                      <a:r>
                        <a:rPr lang="en-GB" sz="1500" dirty="0">
                          <a:effectLst/>
                        </a:rPr>
                        <a:t>45-50</a:t>
                      </a:r>
                      <a:endParaRPr lang="en-GB" sz="1700" dirty="0">
                        <a:effectLst/>
                        <a:latin typeface="Aptos"/>
                        <a:ea typeface="Aptos"/>
                        <a:cs typeface="Aptos"/>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nSpc>
                          <a:spcPct val="107000"/>
                        </a:lnSpc>
                        <a:spcAft>
                          <a:spcPts val="800"/>
                        </a:spcAft>
                      </a:pPr>
                      <a:r>
                        <a:rPr lang="en-GB" sz="1500" dirty="0">
                          <a:effectLst/>
                        </a:rPr>
                        <a:t>Plenary task </a:t>
                      </a:r>
                      <a:endParaRPr lang="en-GB" sz="1700" dirty="0">
                        <a:effectLst/>
                        <a:latin typeface="Aptos"/>
                        <a:ea typeface="Aptos"/>
                        <a:cs typeface="Aptos"/>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7000"/>
                        </a:lnSpc>
                        <a:spcAft>
                          <a:spcPts val="800"/>
                        </a:spcAft>
                      </a:pPr>
                      <a:endParaRPr lang="en-GB" sz="2800" dirty="0">
                        <a:effectLst/>
                        <a:latin typeface="Aptos"/>
                        <a:ea typeface="Aptos"/>
                        <a:cs typeface="Aptos"/>
                      </a:endParaRPr>
                    </a:p>
                  </a:txBody>
                  <a:tcPr marL="34530" marR="345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500" dirty="0">
                          <a:effectLst/>
                        </a:rPr>
                        <a:t>Answering question on their whiteboards using their previous knowledge from evaluating the usefulness of a source </a:t>
                      </a:r>
                      <a:endParaRPr lang="en-GB" sz="1700" dirty="0">
                        <a:effectLst/>
                      </a:endParaRPr>
                    </a:p>
                    <a:p>
                      <a:pPr>
                        <a:lnSpc>
                          <a:spcPct val="107000"/>
                        </a:lnSpc>
                        <a:spcAft>
                          <a:spcPts val="800"/>
                        </a:spcAft>
                      </a:pPr>
                      <a:r>
                        <a:rPr lang="en-GB" sz="1500" dirty="0">
                          <a:effectLst/>
                        </a:rPr>
                        <a:t>1. Why could we trust Robert MacDougall’s account of Indigenous peoples in Canada? Give 1 reason.</a:t>
                      </a:r>
                      <a:endParaRPr lang="en-GB" sz="1700" dirty="0">
                        <a:effectLst/>
                      </a:endParaRPr>
                    </a:p>
                    <a:p>
                      <a:pPr>
                        <a:lnSpc>
                          <a:spcPct val="107000"/>
                        </a:lnSpc>
                        <a:spcAft>
                          <a:spcPts val="800"/>
                        </a:spcAft>
                      </a:pPr>
                      <a:r>
                        <a:rPr lang="en-GB" sz="1500" dirty="0">
                          <a:effectLst/>
                        </a:rPr>
                        <a:t>2. Why might we not fully trust Robert MacDougall’s account of Indigenous peoples in Canada? Give 1 reason.</a:t>
                      </a:r>
                      <a:endParaRPr lang="en-GB" sz="1700" dirty="0">
                        <a:effectLst/>
                        <a:latin typeface="Aptos"/>
                        <a:ea typeface="Aptos"/>
                        <a:cs typeface="Aptos"/>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300">
                          <a:effectLst/>
                        </a:rPr>
                        <a:t> </a:t>
                      </a:r>
                      <a:endParaRPr lang="en-GB" sz="400">
                        <a:effectLst/>
                        <a:latin typeface="Aptos"/>
                        <a:ea typeface="Aptos"/>
                        <a:cs typeface="Aptos"/>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168060"/>
                  </a:ext>
                </a:extLst>
              </a:tr>
              <a:tr h="566421">
                <a:tc gridSpan="5">
                  <a:txBody>
                    <a:bodyPr/>
                    <a:lstStyle/>
                    <a:p>
                      <a:pPr>
                        <a:lnSpc>
                          <a:spcPct val="107000"/>
                        </a:lnSpc>
                        <a:spcAft>
                          <a:spcPts val="800"/>
                        </a:spcAft>
                      </a:pPr>
                      <a:r>
                        <a:rPr lang="en-GB" sz="1500" dirty="0">
                          <a:effectLst/>
                        </a:rPr>
                        <a:t>Home learning: (if necessary/ appropriate)</a:t>
                      </a:r>
                    </a:p>
                    <a:p>
                      <a:pPr>
                        <a:lnSpc>
                          <a:spcPct val="107000"/>
                        </a:lnSpc>
                        <a:spcAft>
                          <a:spcPts val="800"/>
                        </a:spcAft>
                      </a:pPr>
                      <a:r>
                        <a:rPr lang="en-GB" sz="1500" dirty="0">
                          <a:effectLst/>
                        </a:rPr>
                        <a:t>Evaluate the Usefulness Question</a:t>
                      </a:r>
                      <a:endParaRPr lang="en-GB" sz="1500" dirty="0">
                        <a:effectLst/>
                        <a:latin typeface="Aptos"/>
                        <a:ea typeface="Aptos"/>
                        <a:cs typeface="Aptos"/>
                      </a:endParaRPr>
                    </a:p>
                  </a:txBody>
                  <a:tcPr marL="20939" marR="2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11309946"/>
                  </a:ext>
                </a:extLst>
              </a:tr>
            </a:tbl>
          </a:graphicData>
        </a:graphic>
      </p:graphicFrame>
    </p:spTree>
    <p:extLst>
      <p:ext uri="{BB962C8B-B14F-4D97-AF65-F5344CB8AC3E}">
        <p14:creationId xmlns:p14="http://schemas.microsoft.com/office/powerpoint/2010/main" val="3399824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19F6AB-6C6C-D2BA-857C-C8F74D6B0531}"/>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CCA83F19-CF6B-AFDE-D733-03E7F21877C8}"/>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34D7C4B3-240F-1718-A486-8E789A44EC24}"/>
              </a:ext>
            </a:extLst>
          </p:cNvPr>
          <p:cNvSpPr>
            <a:spLocks noGrp="1"/>
          </p:cNvSpPr>
          <p:nvPr>
            <p:ph type="body" sz="quarter" idx="12"/>
          </p:nvPr>
        </p:nvSpPr>
        <p:spPr/>
        <p:txBody>
          <a:bodyPr/>
          <a:lstStyle/>
          <a:p>
            <a:endParaRPr lang="en-US"/>
          </a:p>
        </p:txBody>
      </p:sp>
      <p:graphicFrame>
        <p:nvGraphicFramePr>
          <p:cNvPr id="5" name="Table 4">
            <a:extLst>
              <a:ext uri="{FF2B5EF4-FFF2-40B4-BE49-F238E27FC236}">
                <a16:creationId xmlns:a16="http://schemas.microsoft.com/office/drawing/2014/main" id="{59567195-0FD0-0970-A8A5-C7CF7BAFB475}"/>
              </a:ext>
            </a:extLst>
          </p:cNvPr>
          <p:cNvGraphicFramePr>
            <a:graphicFrameLocks noGrp="1"/>
          </p:cNvGraphicFramePr>
          <p:nvPr/>
        </p:nvGraphicFramePr>
        <p:xfrm>
          <a:off x="-235231" y="-63675"/>
          <a:ext cx="12426803" cy="6942085"/>
        </p:xfrm>
        <a:graphic>
          <a:graphicData uri="http://schemas.openxmlformats.org/drawingml/2006/table">
            <a:tbl>
              <a:tblPr firstRow="1" bandRow="1">
                <a:tableStyleId>{5C22544A-7EE6-4342-B048-85BDC9FD1C3A}</a:tableStyleId>
              </a:tblPr>
              <a:tblGrid>
                <a:gridCol w="2850913">
                  <a:extLst>
                    <a:ext uri="{9D8B030D-6E8A-4147-A177-3AD203B41FA5}">
                      <a16:colId xmlns:a16="http://schemas.microsoft.com/office/drawing/2014/main" val="3071972658"/>
                    </a:ext>
                  </a:extLst>
                </a:gridCol>
                <a:gridCol w="6595841">
                  <a:extLst>
                    <a:ext uri="{9D8B030D-6E8A-4147-A177-3AD203B41FA5}">
                      <a16:colId xmlns:a16="http://schemas.microsoft.com/office/drawing/2014/main" val="1379773713"/>
                    </a:ext>
                  </a:extLst>
                </a:gridCol>
                <a:gridCol w="2980049">
                  <a:extLst>
                    <a:ext uri="{9D8B030D-6E8A-4147-A177-3AD203B41FA5}">
                      <a16:colId xmlns:a16="http://schemas.microsoft.com/office/drawing/2014/main" val="1564476283"/>
                    </a:ext>
                  </a:extLst>
                </a:gridCol>
              </a:tblGrid>
              <a:tr h="896367">
                <a:tc>
                  <a:txBody>
                    <a:bodyPr/>
                    <a:lstStyle/>
                    <a:p>
                      <a:pPr algn="ctr"/>
                      <a:r>
                        <a:rPr lang="en-GB" sz="1500" dirty="0">
                          <a:solidFill>
                            <a:schemeClr val="tx1"/>
                          </a:solidFill>
                          <a:latin typeface="Century Gothic"/>
                        </a:rPr>
                        <a:t>What does this quote tell</a:t>
                      </a:r>
                      <a:r>
                        <a:rPr lang="en-GB" sz="1500" baseline="0" dirty="0">
                          <a:solidFill>
                            <a:schemeClr val="tx1"/>
                          </a:solidFill>
                          <a:latin typeface="Century Gothic"/>
                        </a:rPr>
                        <a:t> us about Scottish settlers' view of Indigenous peoples?</a:t>
                      </a:r>
                      <a:endParaRPr lang="en-GB" sz="1500" dirty="0">
                        <a:solidFill>
                          <a:schemeClr val="tx1"/>
                        </a:solidFill>
                        <a:latin typeface="Century Gothic"/>
                      </a:endParaRP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GB" sz="1500" dirty="0">
                          <a:solidFill>
                            <a:schemeClr val="tx1"/>
                          </a:solidFill>
                          <a:latin typeface="Century Gothic" panose="020B0502020202020204" pitchFamily="34" charset="0"/>
                        </a:rPr>
                        <a:t>Highlight</a:t>
                      </a:r>
                      <a:r>
                        <a:rPr lang="en-GB" sz="1500" baseline="0" dirty="0">
                          <a:solidFill>
                            <a:schemeClr val="tx1"/>
                          </a:solidFill>
                          <a:latin typeface="Century Gothic" panose="020B0502020202020204" pitchFamily="34" charset="0"/>
                        </a:rPr>
                        <a:t> key words and phrases that stand out to you </a:t>
                      </a:r>
                      <a:endParaRPr lang="en-GB" sz="1500" dirty="0">
                        <a:solidFill>
                          <a:schemeClr val="tx1"/>
                        </a:solidFill>
                        <a:latin typeface="Century Gothic" panose="020B050202020202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GB" sz="1500" b="1" i="0" u="none" strike="noStrike" cap="none" dirty="0">
                          <a:solidFill>
                            <a:schemeClr val="tx1"/>
                          </a:solidFill>
                          <a:effectLst/>
                          <a:latin typeface="Century Gothic"/>
                          <a:ea typeface="+mn-ea"/>
                          <a:cs typeface="+mn-cs"/>
                          <a:sym typeface="Arial"/>
                        </a:rPr>
                        <a:t>Why might this sentence reassure a </a:t>
                      </a:r>
                      <a:r>
                        <a:rPr lang="en-GB" sz="1500" b="1" i="0" u="none" strike="noStrike" cap="none" dirty="0">
                          <a:solidFill>
                            <a:schemeClr val="tx1"/>
                          </a:solidFill>
                          <a:effectLst/>
                          <a:latin typeface="Century Gothic"/>
                          <a:ea typeface="+mn-ea"/>
                          <a:cs typeface="+mn-cs"/>
                        </a:rPr>
                        <a:t>Highlander</a:t>
                      </a:r>
                      <a:r>
                        <a:rPr lang="en-GB" sz="1500" b="1" i="0" u="none" strike="noStrike" cap="none" dirty="0">
                          <a:solidFill>
                            <a:schemeClr val="tx1"/>
                          </a:solidFill>
                          <a:effectLst/>
                          <a:latin typeface="Century Gothic"/>
                          <a:ea typeface="+mn-ea"/>
                          <a:cs typeface="+mn-cs"/>
                          <a:sym typeface="Arial"/>
                        </a:rPr>
                        <a:t> who is considering emigration?</a:t>
                      </a:r>
                      <a:endParaRPr lang="en-GB" sz="1500" b="1" dirty="0">
                        <a:solidFill>
                          <a:schemeClr val="tx1"/>
                        </a:solidFill>
                        <a:latin typeface="Century Gothic"/>
                      </a:endParaRP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216082793"/>
                  </a:ext>
                </a:extLst>
              </a:tr>
              <a:tr h="770117">
                <a:tc>
                  <a:txBody>
                    <a:bodyPr/>
                    <a:lstStyle/>
                    <a:p>
                      <a:endParaRPr lang="en-GB" sz="1500" dirty="0">
                        <a:latin typeface="Century Gothic" panose="020B050202020202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500" b="1" i="1" dirty="0">
                          <a:latin typeface="Century Gothic" panose="020B0502020202020204" pitchFamily="34" charset="0"/>
                        </a:rPr>
                        <a:t>“With that</a:t>
                      </a:r>
                      <a:r>
                        <a:rPr lang="en-GB" sz="1500" b="1" i="1" baseline="0" dirty="0">
                          <a:latin typeface="Century Gothic" panose="020B0502020202020204" pitchFamily="34" charset="0"/>
                        </a:rPr>
                        <a:t> the emigrant can see the type of people the Indians are … I do not ever expect to see men who are more respectful towards others”.</a:t>
                      </a:r>
                      <a:endParaRPr lang="en-GB" sz="1500" b="1" i="1" dirty="0">
                        <a:latin typeface="Century Gothic" panose="020B050202020202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GB" sz="600" dirty="0">
                        <a:latin typeface="Century Gothic" panose="020B050202020202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6265937"/>
                  </a:ext>
                </a:extLst>
              </a:tr>
              <a:tr h="985750">
                <a:tc>
                  <a:txBody>
                    <a:bodyPr/>
                    <a:lstStyle/>
                    <a:p>
                      <a:endParaRPr lang="en-GB" sz="1500" dirty="0">
                        <a:latin typeface="Century Gothic" panose="020B050202020202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500" b="1" i="1" dirty="0">
                          <a:latin typeface="Century Gothic" panose="020B0502020202020204" pitchFamily="34" charset="0"/>
                        </a:rPr>
                        <a:t>“They have a soft,</a:t>
                      </a:r>
                      <a:r>
                        <a:rPr lang="en-GB" sz="1500" b="1" i="1" baseline="0" dirty="0">
                          <a:latin typeface="Century Gothic" panose="020B0502020202020204" pitchFamily="34" charset="0"/>
                        </a:rPr>
                        <a:t> slow, pleasant speech, merely a branch of the Gaelic language and if those who first wrote it down had been well acquainted with Gaelic, the two languages would be remarkably similar.”</a:t>
                      </a:r>
                      <a:endParaRPr lang="en-GB" sz="1500" b="1" i="1" dirty="0">
                        <a:latin typeface="Century Gothic" panose="020B050202020202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GB" sz="600" dirty="0">
                        <a:latin typeface="Century Gothic" panose="020B050202020202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9049756"/>
                  </a:ext>
                </a:extLst>
              </a:tr>
              <a:tr h="770117">
                <a:tc>
                  <a:txBody>
                    <a:bodyPr/>
                    <a:lstStyle/>
                    <a:p>
                      <a:endParaRPr lang="en-GB" sz="1500" dirty="0">
                        <a:latin typeface="Century Gothic" panose="020B050202020202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500" b="1" i="1" dirty="0">
                          <a:latin typeface="Century Gothic" panose="020B0502020202020204" pitchFamily="34" charset="0"/>
                        </a:rPr>
                        <a:t>“For these</a:t>
                      </a:r>
                      <a:r>
                        <a:rPr lang="en-GB" sz="1500" b="1" i="1" baseline="0" dirty="0">
                          <a:latin typeface="Century Gothic" panose="020B0502020202020204" pitchFamily="34" charset="0"/>
                        </a:rPr>
                        <a:t> foreigners served as a means of bringing many of them from darkness into light…”</a:t>
                      </a:r>
                      <a:endParaRPr lang="en-GB" sz="1500" b="1" i="1" dirty="0">
                        <a:latin typeface="Century Gothic" panose="020B050202020202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GB" sz="600" dirty="0">
                        <a:latin typeface="Century Gothic" panose="020B050202020202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524240"/>
                  </a:ext>
                </a:extLst>
              </a:tr>
              <a:tr h="985750">
                <a:tc>
                  <a:txBody>
                    <a:bodyPr/>
                    <a:lstStyle/>
                    <a:p>
                      <a:endParaRPr lang="en-GB" sz="1500" dirty="0">
                        <a:latin typeface="Century Gothic" panose="020B050202020202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500" b="1" i="1" dirty="0">
                          <a:latin typeface="Century Gothic" panose="020B0502020202020204" pitchFamily="34" charset="0"/>
                        </a:rPr>
                        <a:t>“They have done</a:t>
                      </a:r>
                      <a:r>
                        <a:rPr lang="en-GB" sz="1500" b="1" i="1" baseline="0" dirty="0">
                          <a:latin typeface="Century Gothic" panose="020B0502020202020204" pitchFamily="34" charset="0"/>
                        </a:rPr>
                        <a:t> this outwardly, at any rate, for many of them have now abandoned the hunting, and every old custom that was unprofitable, and have begun building permanent homes in the same place”</a:t>
                      </a:r>
                      <a:endParaRPr lang="en-GB" sz="1500" b="1" i="1" dirty="0">
                        <a:latin typeface="Century Gothic" panose="020B050202020202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GB" sz="600" dirty="0">
                        <a:latin typeface="Century Gothic" panose="020B050202020202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1544433"/>
                  </a:ext>
                </a:extLst>
              </a:tr>
              <a:tr h="697174">
                <a:tc>
                  <a:txBody>
                    <a:bodyPr/>
                    <a:lstStyle/>
                    <a:p>
                      <a:endParaRPr lang="en-GB" sz="1500" dirty="0">
                        <a:latin typeface="Century Gothic" panose="020B050202020202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500" b="1" i="1" dirty="0">
                          <a:latin typeface="Century Gothic" panose="020B0502020202020204" pitchFamily="34" charset="0"/>
                        </a:rPr>
                        <a:t>“The minister and the schoolmaster are always situated in their midst,</a:t>
                      </a:r>
                      <a:r>
                        <a:rPr lang="en-GB" sz="1500" b="1" i="1" baseline="0" dirty="0">
                          <a:latin typeface="Century Gothic" panose="020B0502020202020204" pitchFamily="34" charset="0"/>
                        </a:rPr>
                        <a:t> so that they are close at hand to each and every family.”</a:t>
                      </a:r>
                      <a:endParaRPr lang="en-GB" sz="1500" b="1" i="1" dirty="0">
                        <a:latin typeface="Century Gothic" panose="020B050202020202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GB" sz="600" dirty="0">
                        <a:latin typeface="Century Gothic" panose="020B050202020202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7889719"/>
                  </a:ext>
                </a:extLst>
              </a:tr>
              <a:tr h="1095560">
                <a:tc>
                  <a:txBody>
                    <a:bodyPr/>
                    <a:lstStyle/>
                    <a:p>
                      <a:endParaRPr lang="en-GB" sz="1500" dirty="0">
                        <a:latin typeface="Century Gothic" panose="020B050202020202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500" b="1" i="1" dirty="0">
                          <a:latin typeface="Century Gothic" panose="020B0502020202020204" pitchFamily="34" charset="0"/>
                        </a:rPr>
                        <a:t>“Many</a:t>
                      </a:r>
                      <a:r>
                        <a:rPr lang="en-GB" sz="1500" b="1" i="1" baseline="0" dirty="0">
                          <a:latin typeface="Century Gothic" panose="020B0502020202020204" pitchFamily="34" charset="0"/>
                        </a:rPr>
                        <a:t> of them have a godly look, and I would like to believe the situation is not without hope, even though they were strangers to the commonwealth of Israel, and strangers to the covenants of promise, without hope, and without a God in the world”</a:t>
                      </a:r>
                      <a:endParaRPr lang="en-GB" sz="1500" b="1" i="1" dirty="0">
                        <a:latin typeface="Century Gothic" panose="020B050202020202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GB" sz="600" dirty="0">
                        <a:latin typeface="Century Gothic" panose="020B050202020202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4170057"/>
                  </a:ext>
                </a:extLst>
              </a:tr>
              <a:tr h="720841">
                <a:tc gridSpan="3">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GB" sz="1500" b="1" dirty="0">
                          <a:latin typeface="Century Gothic"/>
                          <a:ea typeface="Century Gothic"/>
                          <a:cs typeface="Century Gothic"/>
                          <a:sym typeface="Century Gothic"/>
                        </a:rPr>
                        <a:t>MacDougall’s book was meant to dispel rumours and inaccuracies about the </a:t>
                      </a:r>
                      <a:r>
                        <a:rPr lang="en-GB" sz="1500" b="1" dirty="0">
                          <a:latin typeface="Century Gothic"/>
                          <a:ea typeface="Century Gothic"/>
                          <a:cs typeface="Century Gothic"/>
                        </a:rPr>
                        <a:t>colonies. Do</a:t>
                      </a:r>
                      <a:r>
                        <a:rPr lang="en-GB" sz="1500" b="1" baseline="0" dirty="0">
                          <a:latin typeface="Century Gothic"/>
                          <a:ea typeface="Century Gothic"/>
                          <a:cs typeface="Century Gothic"/>
                          <a:sym typeface="Century Gothic"/>
                        </a:rPr>
                        <a:t> you think his unique perspective would have changed the views </a:t>
                      </a:r>
                      <a:r>
                        <a:rPr lang="en-GB" sz="1500" b="1" baseline="0" dirty="0">
                          <a:latin typeface="Century Gothic"/>
                          <a:ea typeface="Century Gothic"/>
                          <a:cs typeface="Century Gothic"/>
                        </a:rPr>
                        <a:t>Gaelic-speaking</a:t>
                      </a:r>
                      <a:r>
                        <a:rPr lang="en-GB" sz="1500" b="1" baseline="0" dirty="0">
                          <a:latin typeface="Century Gothic"/>
                          <a:ea typeface="Century Gothic"/>
                          <a:cs typeface="Century Gothic"/>
                          <a:sym typeface="Century Gothic"/>
                        </a:rPr>
                        <a:t> / Highland Scots already had? Why / why not?</a:t>
                      </a:r>
                      <a:endParaRPr lang="en-GB" sz="1500" dirty="0">
                        <a:latin typeface="Century Gothic"/>
                        <a:ea typeface="Century Gothic"/>
                        <a:cs typeface="Century Gothic"/>
                        <a:sym typeface="Century Gothic"/>
                      </a:endParaRPr>
                    </a:p>
                    <a:p>
                      <a:endParaRPr lang="en-GB" sz="1500" dirty="0">
                        <a:latin typeface="Century Gothic" panose="020B050202020202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GB" sz="105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GB" sz="105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6844971"/>
                  </a:ext>
                </a:extLst>
              </a:tr>
            </a:tbl>
          </a:graphicData>
        </a:graphic>
      </p:graphicFrame>
    </p:spTree>
    <p:extLst>
      <p:ext uri="{BB962C8B-B14F-4D97-AF65-F5344CB8AC3E}">
        <p14:creationId xmlns:p14="http://schemas.microsoft.com/office/powerpoint/2010/main" val="743508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2CA824-19E4-E624-B4D1-780345E1EDD6}"/>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09BA1D90-B169-B12B-B98E-596CF94CD211}"/>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BD10C866-324F-DD4E-E5D6-BA3E1BD1E87F}"/>
              </a:ext>
            </a:extLst>
          </p:cNvPr>
          <p:cNvSpPr>
            <a:spLocks noGrp="1"/>
          </p:cNvSpPr>
          <p:nvPr>
            <p:ph type="body" sz="quarter" idx="12"/>
          </p:nvPr>
        </p:nvSpPr>
        <p:spPr/>
        <p:txBody>
          <a:bodyPr/>
          <a:lstStyle/>
          <a:p>
            <a:endParaRPr lang="en-US"/>
          </a:p>
        </p:txBody>
      </p:sp>
      <p:sp>
        <p:nvSpPr>
          <p:cNvPr id="5" name="Rectangle 4">
            <a:extLst>
              <a:ext uri="{FF2B5EF4-FFF2-40B4-BE49-F238E27FC236}">
                <a16:creationId xmlns:a16="http://schemas.microsoft.com/office/drawing/2014/main" id="{20002139-0EEE-D03C-B01C-6095F58E3839}"/>
              </a:ext>
            </a:extLst>
          </p:cNvPr>
          <p:cNvSpPr/>
          <p:nvPr/>
        </p:nvSpPr>
        <p:spPr>
          <a:xfrm>
            <a:off x="-3423" y="0"/>
            <a:ext cx="12174194" cy="6971780"/>
          </a:xfrm>
          <a:prstGeom prst="rect">
            <a:avLst/>
          </a:prstGeom>
          <a:solidFill>
            <a:schemeClr val="bg1"/>
          </a:solidFill>
          <a:ln>
            <a:solidFill>
              <a:schemeClr val="tx1"/>
            </a:solidFill>
          </a:ln>
        </p:spPr>
        <p:txBody>
          <a:bodyPr wrap="square">
            <a:spAutoFit/>
          </a:bodyPr>
          <a:lstStyle/>
          <a:p>
            <a:pPr>
              <a:lnSpc>
                <a:spcPct val="115000"/>
              </a:lnSpc>
              <a:spcAft>
                <a:spcPts val="485"/>
              </a:spcAft>
            </a:pPr>
            <a:r>
              <a:rPr lang="en-GB" sz="2183" kern="100" dirty="0">
                <a:latin typeface="Times New Roman" panose="02020603050405020304" pitchFamily="18" charset="0"/>
                <a:ea typeface="Aptos"/>
                <a:cs typeface="Times New Roman" panose="02020603050405020304" pitchFamily="18" charset="0"/>
              </a:rPr>
              <a:t>With that the emigrant can see the type of people the Indians are, commanding valiant men, but I do not ever expect to see men who are more respectful toward others. They have a slow, soft, pleasant speech, merely a branch of the Gaelic language, and if those who first wrote it down had been well acquainted with Gaelic, the two languages would look remarkably similar. But if one or two travelling preachers were sent out from England, through the mountains to learn Gaelic, and if after they had scarcely begin to acquire it, they gave themselves permission to write it down, and put it in print, it would be just as difficult to understand as the Indian language, and much more difficult for me to read.</a:t>
            </a:r>
          </a:p>
          <a:p>
            <a:pPr>
              <a:lnSpc>
                <a:spcPct val="115000"/>
              </a:lnSpc>
              <a:spcAft>
                <a:spcPts val="485"/>
              </a:spcAft>
            </a:pPr>
            <a:endParaRPr lang="en-GB" sz="1213" kern="100" dirty="0">
              <a:latin typeface="Aptos"/>
              <a:ea typeface="Aptos"/>
              <a:cs typeface="Times New Roman" panose="02020603050405020304" pitchFamily="18" charset="0"/>
            </a:endParaRPr>
          </a:p>
          <a:p>
            <a:pPr>
              <a:lnSpc>
                <a:spcPct val="115000"/>
              </a:lnSpc>
              <a:spcAft>
                <a:spcPts val="485"/>
              </a:spcAft>
            </a:pPr>
            <a:r>
              <a:rPr lang="en-GB" sz="2183" kern="100" dirty="0">
                <a:latin typeface="Times New Roman" panose="02020603050405020304" pitchFamily="18" charset="0"/>
                <a:ea typeface="Aptos"/>
                <a:cs typeface="Times New Roman" panose="02020603050405020304" pitchFamily="18" charset="0"/>
              </a:rPr>
              <a:t>But although their language has been spoiled by the foreigners, their intelligence has not been destroyed by them, for these foreigners served as a means of bringing many of them from darkness into light, inasmuch as they cast off the old man, along with his works, in two senses, I hope. They have done this outwardly, at any rate, for many of them have now abandoned the hunting, and every old custom that was unprofitable, and have begun building permanent homes in the same place. They do not cultivate large areas within a few years, as many other people do in America, but they have enough crops to provide food for themselves and their families. The minister and the schoolmaster are always situated in their midst, so that they are close at hand to each and every family. Many of them have a godly look, and I would like to believe that they situation is not without hope, even though they were recently strangers to the commonwealth of Israel, and strangers to the covenants of promise, without hope, and without a God in the world.</a:t>
            </a:r>
          </a:p>
        </p:txBody>
      </p:sp>
    </p:spTree>
    <p:extLst>
      <p:ext uri="{BB962C8B-B14F-4D97-AF65-F5344CB8AC3E}">
        <p14:creationId xmlns:p14="http://schemas.microsoft.com/office/powerpoint/2010/main" val="3205699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757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381C68-839E-649B-5D1C-28EAC6CADA9F}"/>
              </a:ext>
            </a:extLst>
          </p:cNvPr>
          <p:cNvSpPr>
            <a:spLocks noGrp="1"/>
          </p:cNvSpPr>
          <p:nvPr>
            <p:ph type="body" sz="quarter" idx="10"/>
          </p:nvPr>
        </p:nvSpPr>
        <p:spPr/>
        <p:txBody>
          <a:bodyPr>
            <a:normAutofit/>
          </a:bodyPr>
          <a:lstStyle/>
          <a:p>
            <a:r>
              <a:rPr lang="en-US" sz="6731" b="1" dirty="0"/>
              <a:t>Robert MacDougall </a:t>
            </a:r>
          </a:p>
          <a:p>
            <a:r>
              <a:rPr lang="en-US" sz="6731" b="1" dirty="0"/>
              <a:t>and the First Nations </a:t>
            </a:r>
          </a:p>
          <a:p>
            <a:r>
              <a:rPr lang="en-US" sz="6731" b="1" dirty="0"/>
              <a:t>of Canada</a:t>
            </a:r>
          </a:p>
        </p:txBody>
      </p:sp>
    </p:spTree>
    <p:extLst>
      <p:ext uri="{BB962C8B-B14F-4D97-AF65-F5344CB8AC3E}">
        <p14:creationId xmlns:p14="http://schemas.microsoft.com/office/powerpoint/2010/main" val="3532488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C9094C-4DE4-B1D9-C628-380B33FC4B22}"/>
              </a:ext>
            </a:extLst>
          </p:cNvPr>
          <p:cNvSpPr>
            <a:spLocks noGrp="1"/>
          </p:cNvSpPr>
          <p:nvPr>
            <p:ph type="body" sz="quarter" idx="10"/>
          </p:nvPr>
        </p:nvSpPr>
        <p:spPr/>
        <p:txBody>
          <a:bodyPr/>
          <a:lstStyle/>
          <a:p>
            <a:pPr algn="l"/>
            <a:r>
              <a:rPr lang="en-US" dirty="0"/>
              <a:t>Answer the questions below:</a:t>
            </a:r>
          </a:p>
          <a:p>
            <a:pPr algn="l"/>
            <a:endParaRPr lang="en-US" dirty="0"/>
          </a:p>
          <a:p>
            <a:pPr algn="l"/>
            <a:endParaRPr lang="en-US" dirty="0"/>
          </a:p>
          <a:p>
            <a:pPr marL="450525" indent="-450525" algn="l">
              <a:buFont typeface="+mj-lt"/>
              <a:buAutoNum type="arabicPeriod"/>
            </a:pPr>
            <a:r>
              <a:rPr lang="en-US" dirty="0"/>
              <a:t>Why do people move from their own country? Give three reasons.</a:t>
            </a:r>
          </a:p>
          <a:p>
            <a:pPr marL="450525" indent="-450525" algn="l">
              <a:buFont typeface="+mj-lt"/>
              <a:buAutoNum type="arabicPeriod"/>
            </a:pPr>
            <a:endParaRPr lang="en-US" dirty="0"/>
          </a:p>
          <a:p>
            <a:pPr marL="450525" indent="-450525" algn="l">
              <a:buFont typeface="+mj-lt"/>
              <a:buAutoNum type="arabicPeriod"/>
            </a:pPr>
            <a:endParaRPr lang="en-US" dirty="0"/>
          </a:p>
          <a:p>
            <a:pPr marL="450525" indent="-450525" algn="l">
              <a:buFont typeface="+mj-lt"/>
              <a:buAutoNum type="arabicPeriod"/>
            </a:pPr>
            <a:r>
              <a:rPr lang="en-US" dirty="0"/>
              <a:t>What does ‘Indigenous’ mean?</a:t>
            </a:r>
          </a:p>
          <a:p>
            <a:pPr algn="l"/>
            <a:endParaRPr lang="en-US" dirty="0"/>
          </a:p>
          <a:p>
            <a:endParaRPr lang="en-US" dirty="0"/>
          </a:p>
          <a:p>
            <a:endParaRPr lang="en-US" dirty="0"/>
          </a:p>
        </p:txBody>
      </p:sp>
      <p:sp>
        <p:nvSpPr>
          <p:cNvPr id="4" name="Text Placeholder 3">
            <a:extLst>
              <a:ext uri="{FF2B5EF4-FFF2-40B4-BE49-F238E27FC236}">
                <a16:creationId xmlns:a16="http://schemas.microsoft.com/office/drawing/2014/main" id="{B8A43FBE-3C80-B8DE-F06E-6E36DBA82A7D}"/>
              </a:ext>
            </a:extLst>
          </p:cNvPr>
          <p:cNvSpPr>
            <a:spLocks noGrp="1"/>
          </p:cNvSpPr>
          <p:nvPr>
            <p:ph type="body" sz="quarter" idx="12"/>
          </p:nvPr>
        </p:nvSpPr>
        <p:spPr>
          <a:xfrm>
            <a:off x="-2036564" y="564119"/>
            <a:ext cx="12174194" cy="688303"/>
          </a:xfrm>
        </p:spPr>
        <p:txBody>
          <a:bodyPr>
            <a:normAutofit/>
          </a:bodyPr>
          <a:lstStyle/>
          <a:p>
            <a:r>
              <a:rPr lang="en-US" sz="2668" b="1" dirty="0"/>
              <a:t>STARTER TASK</a:t>
            </a:r>
          </a:p>
        </p:txBody>
      </p:sp>
    </p:spTree>
    <p:extLst>
      <p:ext uri="{BB962C8B-B14F-4D97-AF65-F5344CB8AC3E}">
        <p14:creationId xmlns:p14="http://schemas.microsoft.com/office/powerpoint/2010/main" val="958247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863143-B9B6-C4B1-77B6-4A19DAB7027A}"/>
              </a:ext>
            </a:extLst>
          </p:cNvPr>
          <p:cNvSpPr>
            <a:spLocks noGrp="1"/>
          </p:cNvSpPr>
          <p:nvPr>
            <p:ph type="body" sz="quarter" idx="12"/>
          </p:nvPr>
        </p:nvSpPr>
        <p:spPr>
          <a:xfrm>
            <a:off x="4340106" y="2504845"/>
            <a:ext cx="6895567" cy="3738733"/>
          </a:xfrm>
        </p:spPr>
        <p:txBody>
          <a:bodyPr/>
          <a:lstStyle/>
          <a:p>
            <a:endParaRPr lang="en-US" dirty="0"/>
          </a:p>
          <a:p>
            <a:endParaRPr lang="en-US" dirty="0"/>
          </a:p>
        </p:txBody>
      </p:sp>
      <p:sp>
        <p:nvSpPr>
          <p:cNvPr id="4" name="Text Placeholder 3">
            <a:extLst>
              <a:ext uri="{FF2B5EF4-FFF2-40B4-BE49-F238E27FC236}">
                <a16:creationId xmlns:a16="http://schemas.microsoft.com/office/drawing/2014/main" id="{79ADD56D-B07D-41CC-6AE3-9A2A203EA600}"/>
              </a:ext>
            </a:extLst>
          </p:cNvPr>
          <p:cNvSpPr>
            <a:spLocks noGrp="1"/>
          </p:cNvSpPr>
          <p:nvPr>
            <p:ph type="body" sz="quarter" idx="13"/>
          </p:nvPr>
        </p:nvSpPr>
        <p:spPr>
          <a:xfrm>
            <a:off x="4340105" y="871598"/>
            <a:ext cx="7439448" cy="1351137"/>
          </a:xfrm>
        </p:spPr>
        <p:txBody>
          <a:bodyPr>
            <a:normAutofit/>
          </a:bodyPr>
          <a:lstStyle/>
          <a:p>
            <a:r>
              <a:rPr lang="en-US" sz="2911" dirty="0"/>
              <a:t>How does Robert MacDougall’s perspective as a Gaelic speaker influence the way he saw Indigenous Canadians?</a:t>
            </a:r>
          </a:p>
        </p:txBody>
      </p:sp>
      <p:sp>
        <p:nvSpPr>
          <p:cNvPr id="5" name="Text Placeholder 4">
            <a:extLst>
              <a:ext uri="{FF2B5EF4-FFF2-40B4-BE49-F238E27FC236}">
                <a16:creationId xmlns:a16="http://schemas.microsoft.com/office/drawing/2014/main" id="{99AED7BE-16D7-08C0-1B5E-E0D253BABA59}"/>
              </a:ext>
            </a:extLst>
          </p:cNvPr>
          <p:cNvSpPr>
            <a:spLocks noGrp="1"/>
          </p:cNvSpPr>
          <p:nvPr>
            <p:ph type="body" sz="quarter" idx="10"/>
          </p:nvPr>
        </p:nvSpPr>
        <p:spPr>
          <a:xfrm>
            <a:off x="643486" y="271758"/>
            <a:ext cx="10396743" cy="569609"/>
          </a:xfrm>
        </p:spPr>
        <p:txBody>
          <a:bodyPr>
            <a:normAutofit/>
          </a:bodyPr>
          <a:lstStyle/>
          <a:p>
            <a:r>
              <a:rPr lang="en-US" sz="2668" dirty="0"/>
              <a:t>Enquiry question:</a:t>
            </a:r>
          </a:p>
        </p:txBody>
      </p:sp>
      <p:pic>
        <p:nvPicPr>
          <p:cNvPr id="7" name="Picture Placeholder 6">
            <a:extLst>
              <a:ext uri="{FF2B5EF4-FFF2-40B4-BE49-F238E27FC236}">
                <a16:creationId xmlns:a16="http://schemas.microsoft.com/office/drawing/2014/main" id="{C4F5ECCE-DC37-8978-8901-B369D2121261}"/>
              </a:ext>
            </a:extLst>
          </p:cNvPr>
          <p:cNvPicPr>
            <a:picLocks noGrp="1" noChangeAspect="1"/>
          </p:cNvPicPr>
          <p:nvPr>
            <p:ph type="pic" sz="quarter" idx="16"/>
          </p:nvPr>
        </p:nvPicPr>
        <p:blipFill>
          <a:blip r:embed="rId3"/>
          <a:srcRect l="3569" r="3569"/>
          <a:stretch>
            <a:fillRect/>
          </a:stretch>
        </p:blipFill>
        <p:spPr>
          <a:prstGeom prst="rect">
            <a:avLst/>
          </a:prstGeom>
          <a:ln>
            <a:solidFill>
              <a:schemeClr val="tx1"/>
            </a:solidFill>
          </a:ln>
        </p:spPr>
      </p:pic>
      <p:sp>
        <p:nvSpPr>
          <p:cNvPr id="10" name="TextBox 9">
            <a:extLst>
              <a:ext uri="{FF2B5EF4-FFF2-40B4-BE49-F238E27FC236}">
                <a16:creationId xmlns:a16="http://schemas.microsoft.com/office/drawing/2014/main" id="{8FC3C43D-A4B3-8B9A-1704-453EAA27C3F5}"/>
              </a:ext>
            </a:extLst>
          </p:cNvPr>
          <p:cNvSpPr txBox="1"/>
          <p:nvPr/>
        </p:nvSpPr>
        <p:spPr>
          <a:xfrm>
            <a:off x="4350595" y="2451470"/>
            <a:ext cx="6895567" cy="4179862"/>
          </a:xfrm>
          <a:prstGeom prst="rect">
            <a:avLst/>
          </a:prstGeom>
          <a:noFill/>
        </p:spPr>
        <p:txBody>
          <a:bodyPr wrap="square">
            <a:spAutoFit/>
          </a:bodyPr>
          <a:lstStyle/>
          <a:p>
            <a:r>
              <a:rPr lang="en-US" sz="2668" b="1" dirty="0"/>
              <a:t>Success criteria</a:t>
            </a:r>
            <a:r>
              <a:rPr lang="en-US" sz="2668" dirty="0"/>
              <a:t>:</a:t>
            </a:r>
          </a:p>
          <a:p>
            <a:endParaRPr lang="en-US" sz="2426" dirty="0"/>
          </a:p>
          <a:p>
            <a:pPr marL="346558" indent="-346558">
              <a:buFont typeface="Arial" panose="020B0604020202020204" pitchFamily="34" charset="0"/>
              <a:buChar char="•"/>
            </a:pPr>
            <a:r>
              <a:rPr lang="en-US" sz="2911" dirty="0"/>
              <a:t>I can describe Robert MacDougall’s view of the Indigenous peoples of Canada.</a:t>
            </a:r>
          </a:p>
          <a:p>
            <a:pPr marL="346558" indent="-346558">
              <a:buFont typeface="Arial" panose="020B0604020202020204" pitchFamily="34" charset="0"/>
              <a:buChar char="•"/>
            </a:pPr>
            <a:endParaRPr lang="en-US" sz="2911" dirty="0"/>
          </a:p>
          <a:p>
            <a:pPr marL="346558" indent="-346558">
              <a:buFont typeface="Arial" panose="020B0604020202020204" pitchFamily="34" charset="0"/>
              <a:buChar char="•"/>
            </a:pPr>
            <a:r>
              <a:rPr lang="en-US" sz="2911" dirty="0"/>
              <a:t>I can explain how Robert MacDougall’s background as a Highland Scot might have influenced his view.</a:t>
            </a:r>
          </a:p>
          <a:p>
            <a:endParaRPr lang="en-US" sz="1092" dirty="0"/>
          </a:p>
        </p:txBody>
      </p:sp>
    </p:spTree>
    <p:extLst>
      <p:ext uri="{BB962C8B-B14F-4D97-AF65-F5344CB8AC3E}">
        <p14:creationId xmlns:p14="http://schemas.microsoft.com/office/powerpoint/2010/main" val="1098541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C51C74-629A-0A56-E580-F3B8BC384522}"/>
              </a:ext>
            </a:extLst>
          </p:cNvPr>
          <p:cNvSpPr>
            <a:spLocks noGrp="1"/>
          </p:cNvSpPr>
          <p:nvPr>
            <p:ph type="body" sz="quarter" idx="12"/>
          </p:nvPr>
        </p:nvSpPr>
        <p:spPr>
          <a:xfrm>
            <a:off x="4709767" y="1857937"/>
            <a:ext cx="7069786" cy="4759398"/>
          </a:xfrm>
        </p:spPr>
        <p:txBody>
          <a:bodyPr/>
          <a:lstStyle/>
          <a:p>
            <a:pPr marL="173279" indent="-173279">
              <a:buFont typeface="Arial" panose="020B0604020202020204" pitchFamily="34" charset="0"/>
              <a:buChar char="•"/>
            </a:pPr>
            <a:r>
              <a:rPr lang="en-GB" sz="1940" dirty="0">
                <a:latin typeface="Century Gothic" panose="020B0502020202020204" pitchFamily="34" charset="0"/>
              </a:rPr>
              <a:t>Before 1755 over </a:t>
            </a:r>
            <a:r>
              <a:rPr lang="en-GB" sz="1940" b="1" dirty="0">
                <a:solidFill>
                  <a:srgbClr val="C00000"/>
                </a:solidFill>
                <a:latin typeface="Century Gothic" panose="020B0502020202020204" pitchFamily="34" charset="0"/>
              </a:rPr>
              <a:t>half the people of Scotland lived in the Highlands. </a:t>
            </a:r>
            <a:endParaRPr lang="en-GB" sz="1940" dirty="0">
              <a:latin typeface="Century Gothic" panose="020B0502020202020204" pitchFamily="34" charset="0"/>
            </a:endParaRPr>
          </a:p>
          <a:p>
            <a:pPr marL="173279" indent="-173279">
              <a:buFont typeface="Arial" panose="020B0604020202020204" pitchFamily="34" charset="0"/>
              <a:buChar char="•"/>
            </a:pPr>
            <a:r>
              <a:rPr lang="en-GB" sz="1940" dirty="0">
                <a:latin typeface="Century Gothic" panose="020B0502020202020204" pitchFamily="34" charset="0"/>
              </a:rPr>
              <a:t>Most Highlanders spoke </a:t>
            </a:r>
            <a:r>
              <a:rPr lang="en-GB" sz="1940" b="1" dirty="0">
                <a:solidFill>
                  <a:srgbClr val="C00000"/>
                </a:solidFill>
                <a:latin typeface="Century Gothic" panose="020B0502020202020204" pitchFamily="34" charset="0"/>
              </a:rPr>
              <a:t>Gaelic</a:t>
            </a:r>
            <a:r>
              <a:rPr lang="en-GB" sz="1940" dirty="0">
                <a:latin typeface="Century Gothic" panose="020B0502020202020204" pitchFamily="34" charset="0"/>
              </a:rPr>
              <a:t>, a language similar to Irish. Their culture and traditions were </a:t>
            </a:r>
            <a:r>
              <a:rPr lang="en-GB" sz="1940" b="1" dirty="0">
                <a:solidFill>
                  <a:srgbClr val="C00000"/>
                </a:solidFill>
                <a:latin typeface="Century Gothic" panose="020B0502020202020204" pitchFamily="34" charset="0"/>
              </a:rPr>
              <a:t>different from those of people in Lowland Scotland. </a:t>
            </a:r>
            <a:endParaRPr lang="en-GB" sz="1940" dirty="0">
              <a:latin typeface="Century Gothic" panose="020B0502020202020204" pitchFamily="34" charset="0"/>
            </a:endParaRPr>
          </a:p>
          <a:p>
            <a:pPr marL="173279" indent="-173279">
              <a:buFont typeface="Arial" panose="020B0604020202020204" pitchFamily="34" charset="0"/>
              <a:buChar char="•"/>
            </a:pPr>
            <a:r>
              <a:rPr lang="en-GB" sz="1940" dirty="0">
                <a:latin typeface="Century Gothic" panose="020B0502020202020204" pitchFamily="34" charset="0"/>
              </a:rPr>
              <a:t>Many Highlanders belonged to </a:t>
            </a:r>
            <a:r>
              <a:rPr lang="en-GB" sz="1940" b="1" dirty="0">
                <a:solidFill>
                  <a:srgbClr val="C00000"/>
                </a:solidFill>
                <a:latin typeface="Century Gothic" panose="020B0502020202020204" pitchFamily="34" charset="0"/>
              </a:rPr>
              <a:t>clans</a:t>
            </a:r>
            <a:r>
              <a:rPr lang="en-GB" sz="1940" dirty="0">
                <a:latin typeface="Century Gothic" panose="020B0502020202020204" pitchFamily="34" charset="0"/>
              </a:rPr>
              <a:t>. Clan members gave their support to their chief in return for protection and leadership.</a:t>
            </a:r>
          </a:p>
          <a:p>
            <a:pPr marL="173279" indent="-173279">
              <a:buFont typeface="Arial" panose="020B0604020202020204" pitchFamily="34" charset="0"/>
              <a:buChar char="•"/>
            </a:pPr>
            <a:r>
              <a:rPr lang="en-GB" sz="1940" dirty="0">
                <a:latin typeface="Century Gothic" panose="020B0502020202020204" pitchFamily="34" charset="0"/>
              </a:rPr>
              <a:t>Most Highlanders lived in </a:t>
            </a:r>
            <a:r>
              <a:rPr lang="en-GB" sz="1940" b="1" dirty="0">
                <a:solidFill>
                  <a:srgbClr val="C00000"/>
                </a:solidFill>
                <a:latin typeface="Century Gothic" panose="020B0502020202020204" pitchFamily="34" charset="0"/>
              </a:rPr>
              <a:t>stone cottages or '</a:t>
            </a:r>
            <a:r>
              <a:rPr lang="en-GB" sz="1940" b="1" dirty="0" err="1">
                <a:solidFill>
                  <a:srgbClr val="C00000"/>
                </a:solidFill>
                <a:latin typeface="Century Gothic" panose="020B0502020202020204" pitchFamily="34" charset="0"/>
              </a:rPr>
              <a:t>blackhouses</a:t>
            </a:r>
            <a:r>
              <a:rPr lang="en-GB" sz="1940" b="1" dirty="0">
                <a:solidFill>
                  <a:srgbClr val="C00000"/>
                </a:solidFill>
                <a:latin typeface="Century Gothic" panose="020B0502020202020204" pitchFamily="34" charset="0"/>
              </a:rPr>
              <a:t>' </a:t>
            </a:r>
            <a:r>
              <a:rPr lang="en-GB" sz="1940" dirty="0">
                <a:latin typeface="Century Gothic" panose="020B0502020202020204" pitchFamily="34" charset="0"/>
              </a:rPr>
              <a:t>with a small patch of arable land known as a ‘</a:t>
            </a:r>
            <a:r>
              <a:rPr lang="en-GB" sz="1940" b="1" u="sng" dirty="0">
                <a:latin typeface="Century Gothic" panose="020B0502020202020204" pitchFamily="34" charset="0"/>
              </a:rPr>
              <a:t>croft</a:t>
            </a:r>
            <a:r>
              <a:rPr lang="en-GB" sz="1940" dirty="0">
                <a:latin typeface="Century Gothic" panose="020B0502020202020204" pitchFamily="34" charset="0"/>
              </a:rPr>
              <a:t>’. </a:t>
            </a:r>
          </a:p>
          <a:p>
            <a:pPr marL="173279" indent="-173279">
              <a:buFont typeface="Arial" panose="020B0604020202020204" pitchFamily="34" charset="0"/>
              <a:buChar char="•"/>
            </a:pPr>
            <a:r>
              <a:rPr lang="en-GB" sz="1940" dirty="0">
                <a:latin typeface="Century Gothic" panose="020B0502020202020204" pitchFamily="34" charset="0"/>
              </a:rPr>
              <a:t>‘</a:t>
            </a:r>
            <a:r>
              <a:rPr lang="en-GB" sz="1940" b="1" dirty="0">
                <a:solidFill>
                  <a:srgbClr val="C00000"/>
                </a:solidFill>
                <a:latin typeface="Century Gothic" panose="020B0502020202020204" pitchFamily="34" charset="0"/>
              </a:rPr>
              <a:t>Crofters</a:t>
            </a:r>
            <a:r>
              <a:rPr lang="en-GB" sz="1940" dirty="0">
                <a:latin typeface="Century Gothic" panose="020B0502020202020204" pitchFamily="34" charset="0"/>
              </a:rPr>
              <a:t>’ were tenant farmers, meaning that they paid rent to a landlord for the use of the croft</a:t>
            </a:r>
            <a:r>
              <a:rPr lang="en-GB" dirty="0">
                <a:latin typeface="Century Gothic" panose="020B0502020202020204" pitchFamily="34" charset="0"/>
              </a:rPr>
              <a:t>.  </a:t>
            </a:r>
          </a:p>
          <a:p>
            <a:endParaRPr lang="en-US" dirty="0"/>
          </a:p>
        </p:txBody>
      </p:sp>
      <p:sp>
        <p:nvSpPr>
          <p:cNvPr id="3" name="Text Placeholder 2">
            <a:extLst>
              <a:ext uri="{FF2B5EF4-FFF2-40B4-BE49-F238E27FC236}">
                <a16:creationId xmlns:a16="http://schemas.microsoft.com/office/drawing/2014/main" id="{06DA112B-E5EB-2BEC-4688-5D512959A9AF}"/>
              </a:ext>
            </a:extLst>
          </p:cNvPr>
          <p:cNvSpPr>
            <a:spLocks noGrp="1"/>
          </p:cNvSpPr>
          <p:nvPr>
            <p:ph type="body" sz="quarter" idx="13"/>
          </p:nvPr>
        </p:nvSpPr>
        <p:spPr>
          <a:xfrm>
            <a:off x="4709767" y="1183756"/>
            <a:ext cx="7069786" cy="997635"/>
          </a:xfrm>
        </p:spPr>
        <p:txBody>
          <a:bodyPr/>
          <a:lstStyle/>
          <a:p>
            <a:r>
              <a:rPr lang="en-US" dirty="0"/>
              <a:t>Background</a:t>
            </a:r>
          </a:p>
        </p:txBody>
      </p:sp>
      <p:sp>
        <p:nvSpPr>
          <p:cNvPr id="14" name="Picture Placeholder 13">
            <a:extLst>
              <a:ext uri="{FF2B5EF4-FFF2-40B4-BE49-F238E27FC236}">
                <a16:creationId xmlns:a16="http://schemas.microsoft.com/office/drawing/2014/main" id="{B0F7E3DA-4BE8-0B47-B1EB-42092415564A}"/>
              </a:ext>
            </a:extLst>
          </p:cNvPr>
          <p:cNvSpPr>
            <a:spLocks noGrp="1"/>
          </p:cNvSpPr>
          <p:nvPr>
            <p:ph type="pic" sz="quarter" idx="14"/>
          </p:nvPr>
        </p:nvSpPr>
        <p:spPr/>
        <p:txBody>
          <a:bodyPr/>
          <a:lstStyle/>
          <a:p>
            <a:endParaRPr lang="en-US"/>
          </a:p>
        </p:txBody>
      </p:sp>
      <p:pic>
        <p:nvPicPr>
          <p:cNvPr id="15" name="Picture 4">
            <a:extLst>
              <a:ext uri="{FF2B5EF4-FFF2-40B4-BE49-F238E27FC236}">
                <a16:creationId xmlns:a16="http://schemas.microsoft.com/office/drawing/2014/main" id="{ED96C188-46E1-AC24-EC18-B7D97A758A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525" y="1534482"/>
            <a:ext cx="3234542" cy="4253056"/>
          </a:xfrm>
          <a:prstGeom prst="rect">
            <a:avLst/>
          </a:prstGeom>
          <a:solidFill>
            <a:schemeClr val="tx1"/>
          </a:solidFill>
          <a:ln>
            <a:solidFill>
              <a:schemeClr val="tx1"/>
            </a:solidFill>
          </a:ln>
          <a:effectLst/>
        </p:spPr>
      </p:pic>
    </p:spTree>
    <p:extLst>
      <p:ext uri="{BB962C8B-B14F-4D97-AF65-F5344CB8AC3E}">
        <p14:creationId xmlns:p14="http://schemas.microsoft.com/office/powerpoint/2010/main" val="1016103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131F3B-0ED0-0C91-1A3E-4EFAD9ADE172}"/>
              </a:ext>
            </a:extLst>
          </p:cNvPr>
          <p:cNvSpPr>
            <a:spLocks noGrp="1"/>
          </p:cNvSpPr>
          <p:nvPr>
            <p:ph type="body" sz="quarter" idx="18"/>
          </p:nvPr>
        </p:nvSpPr>
        <p:spPr>
          <a:xfrm>
            <a:off x="1105564" y="425496"/>
            <a:ext cx="9333965" cy="554493"/>
          </a:xfrm>
        </p:spPr>
        <p:txBody>
          <a:bodyPr/>
          <a:lstStyle/>
          <a:p>
            <a:r>
              <a:rPr lang="en-US" sz="2668" b="1" dirty="0"/>
              <a:t>Task</a:t>
            </a:r>
            <a:r>
              <a:rPr lang="en-US" sz="2668" dirty="0"/>
              <a:t>: Read the source below and write down any reasons </a:t>
            </a:r>
            <a:r>
              <a:rPr lang="en-US" sz="2668" b="1" dirty="0"/>
              <a:t>why Highland Scots might want to emigrate.</a:t>
            </a:r>
          </a:p>
        </p:txBody>
      </p:sp>
      <p:sp>
        <p:nvSpPr>
          <p:cNvPr id="4" name="Text Placeholder 3">
            <a:extLst>
              <a:ext uri="{FF2B5EF4-FFF2-40B4-BE49-F238E27FC236}">
                <a16:creationId xmlns:a16="http://schemas.microsoft.com/office/drawing/2014/main" id="{B240DC03-C27D-421E-3B6F-BF0D8DEB8849}"/>
              </a:ext>
            </a:extLst>
          </p:cNvPr>
          <p:cNvSpPr>
            <a:spLocks noGrp="1"/>
          </p:cNvSpPr>
          <p:nvPr>
            <p:ph type="body" sz="quarter" idx="12"/>
          </p:nvPr>
        </p:nvSpPr>
        <p:spPr>
          <a:xfrm>
            <a:off x="966940" y="1987338"/>
            <a:ext cx="10258120" cy="3705842"/>
          </a:xfrm>
        </p:spPr>
        <p:txBody>
          <a:bodyPr/>
          <a:lstStyle/>
          <a:p>
            <a:r>
              <a:rPr lang="en-US" sz="2183" dirty="0"/>
              <a:t>I have not the slightest hesitation in declaring, that it appears to me as plain as the sun at noonday, that a farmer in Scotland, occupying a farm that does not pay him, distressed as he must be, struggling from morning to night with mental anxiety and worrying pressure upon his mind and yet after all quite unable to support his family or better their circumstances – I say that a farmer continuing to remain in Scotland even when unemployed while so much land lies in Canada to occupy acts the part of an insane person. In a short time there will be no cheap land to be procured about these parts. The best way for my brother to lay out their money here is in buying land which is every year rising in value. </a:t>
            </a:r>
            <a:endParaRPr lang="en-US" dirty="0"/>
          </a:p>
          <a:p>
            <a:r>
              <a:rPr lang="en-US" sz="2183" b="1" dirty="0"/>
              <a:t>William Blackwood (1834) The Quarterly Journal of Agriculture, Volume 4. </a:t>
            </a:r>
          </a:p>
        </p:txBody>
      </p:sp>
    </p:spTree>
    <p:extLst>
      <p:ext uri="{BB962C8B-B14F-4D97-AF65-F5344CB8AC3E}">
        <p14:creationId xmlns:p14="http://schemas.microsoft.com/office/powerpoint/2010/main" val="1661964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6AFE7-975C-7FA2-AEC0-C6E687D4C6B8}"/>
              </a:ext>
            </a:extLst>
          </p:cNvPr>
          <p:cNvSpPr>
            <a:spLocks noGrp="1"/>
          </p:cNvSpPr>
          <p:nvPr>
            <p:ph type="title"/>
          </p:nvPr>
        </p:nvSpPr>
        <p:spPr>
          <a:xfrm>
            <a:off x="299812" y="457161"/>
            <a:ext cx="5657565" cy="712370"/>
          </a:xfrm>
        </p:spPr>
        <p:txBody>
          <a:bodyPr>
            <a:normAutofit/>
          </a:bodyPr>
          <a:lstStyle/>
          <a:p>
            <a:r>
              <a:rPr lang="en-US" sz="3638" dirty="0"/>
              <a:t>Why did Scots migrate?</a:t>
            </a:r>
          </a:p>
        </p:txBody>
      </p:sp>
      <p:sp>
        <p:nvSpPr>
          <p:cNvPr id="4" name="Text Placeholder 3">
            <a:extLst>
              <a:ext uri="{FF2B5EF4-FFF2-40B4-BE49-F238E27FC236}">
                <a16:creationId xmlns:a16="http://schemas.microsoft.com/office/drawing/2014/main" id="{47BF40F2-6883-4647-5996-6D482775874E}"/>
              </a:ext>
            </a:extLst>
          </p:cNvPr>
          <p:cNvSpPr>
            <a:spLocks noGrp="1"/>
          </p:cNvSpPr>
          <p:nvPr>
            <p:ph type="body" sz="quarter" idx="12"/>
          </p:nvPr>
        </p:nvSpPr>
        <p:spPr>
          <a:xfrm>
            <a:off x="1475225" y="2088975"/>
            <a:ext cx="9565004" cy="3705842"/>
          </a:xfrm>
        </p:spPr>
        <p:txBody>
          <a:bodyPr>
            <a:normAutofit lnSpcReduction="10000"/>
          </a:bodyPr>
          <a:lstStyle/>
          <a:p>
            <a:r>
              <a:rPr lang="en-US" sz="2426" dirty="0"/>
              <a:t>I have not the slightest hesitation in declaring, that it appears to me as plain as the sun at noonday, that a farmer in Scotland, occupying a farm that does not pay him, distressed as he must be, struggling from morning to night with mental anxiety and worrying pressure upon his mind and yet after all quite unable to support his family or better their circumstances – I say that a farmer continuing to remain in Scotland even when unemployed while so much land lies in Canada to occupy acts the part of an insane person. In a short time there will be no cheap land to be procured about these parts. The best way for my brother to lay out their money here is in buying land which is every year rising in value. </a:t>
            </a:r>
          </a:p>
          <a:p>
            <a:endParaRPr lang="en-US" sz="2183" dirty="0"/>
          </a:p>
          <a:p>
            <a:endParaRPr lang="en-US" sz="2183" dirty="0"/>
          </a:p>
        </p:txBody>
      </p:sp>
      <p:grpSp>
        <p:nvGrpSpPr>
          <p:cNvPr id="10" name="Group 9">
            <a:extLst>
              <a:ext uri="{FF2B5EF4-FFF2-40B4-BE49-F238E27FC236}">
                <a16:creationId xmlns:a16="http://schemas.microsoft.com/office/drawing/2014/main" id="{3BA152D7-DD25-8E3D-C964-08B201A3284B}"/>
              </a:ext>
            </a:extLst>
          </p:cNvPr>
          <p:cNvGrpSpPr/>
          <p:nvPr/>
        </p:nvGrpSpPr>
        <p:grpSpPr>
          <a:xfrm>
            <a:off x="1311745" y="1273114"/>
            <a:ext cx="10731850" cy="5418278"/>
            <a:chOff x="2162459" y="2099459"/>
            <a:chExt cx="17697615" cy="8935142"/>
          </a:xfrm>
        </p:grpSpPr>
        <p:sp>
          <p:nvSpPr>
            <p:cNvPr id="5" name="TextBox 4">
              <a:extLst>
                <a:ext uri="{FF2B5EF4-FFF2-40B4-BE49-F238E27FC236}">
                  <a16:creationId xmlns:a16="http://schemas.microsoft.com/office/drawing/2014/main" id="{20275797-5F7F-0A20-BCC0-5200DD7071BA}"/>
                </a:ext>
              </a:extLst>
            </p:cNvPr>
            <p:cNvSpPr txBox="1"/>
            <p:nvPr/>
          </p:nvSpPr>
          <p:spPr>
            <a:xfrm>
              <a:off x="2162459" y="2099459"/>
              <a:ext cx="7502188" cy="646300"/>
            </a:xfrm>
            <a:prstGeom prst="rect">
              <a:avLst/>
            </a:prstGeom>
            <a:noFill/>
            <a:ln>
              <a:noFill/>
            </a:ln>
          </p:spPr>
          <p:txBody>
            <a:bodyPr wrap="square" lIns="55449" tIns="27725" rIns="55449" bIns="27725" rtlCol="0" anchor="t">
              <a:spAutoFit/>
            </a:bodyPr>
            <a:lstStyle/>
            <a:p>
              <a:pPr algn="ctr"/>
              <a:r>
                <a:rPr lang="en-GB" sz="2183" b="1" dirty="0">
                  <a:solidFill>
                    <a:schemeClr val="bg1"/>
                  </a:solidFill>
                </a:rPr>
                <a:t>Unable to support family</a:t>
              </a:r>
              <a:endParaRPr lang="en-GB" sz="2183" dirty="0">
                <a:solidFill>
                  <a:schemeClr val="bg1"/>
                </a:solidFill>
              </a:endParaRPr>
            </a:p>
          </p:txBody>
        </p:sp>
        <p:sp>
          <p:nvSpPr>
            <p:cNvPr id="6" name="TextBox 5">
              <a:extLst>
                <a:ext uri="{FF2B5EF4-FFF2-40B4-BE49-F238E27FC236}">
                  <a16:creationId xmlns:a16="http://schemas.microsoft.com/office/drawing/2014/main" id="{B959987A-1D5C-C287-C932-C2D0FDC33684}"/>
                </a:ext>
              </a:extLst>
            </p:cNvPr>
            <p:cNvSpPr txBox="1"/>
            <p:nvPr/>
          </p:nvSpPr>
          <p:spPr>
            <a:xfrm>
              <a:off x="2226712" y="9774405"/>
              <a:ext cx="3266125" cy="1260196"/>
            </a:xfrm>
            <a:prstGeom prst="rect">
              <a:avLst/>
            </a:prstGeom>
            <a:noFill/>
            <a:ln>
              <a:noFill/>
            </a:ln>
          </p:spPr>
          <p:txBody>
            <a:bodyPr wrap="square" rtlCol="0">
              <a:spAutoFit/>
            </a:bodyPr>
            <a:lstStyle/>
            <a:p>
              <a:pPr algn="ctr"/>
              <a:r>
                <a:rPr lang="en-GB" sz="2183" b="1" dirty="0">
                  <a:solidFill>
                    <a:schemeClr val="bg1"/>
                  </a:solidFill>
                </a:rPr>
                <a:t>Unemployment</a:t>
              </a:r>
              <a:endParaRPr lang="en-GB" sz="2183" dirty="0">
                <a:solidFill>
                  <a:schemeClr val="bg1"/>
                </a:solidFill>
              </a:endParaRPr>
            </a:p>
          </p:txBody>
        </p:sp>
        <p:sp>
          <p:nvSpPr>
            <p:cNvPr id="7" name="TextBox 6">
              <a:extLst>
                <a:ext uri="{FF2B5EF4-FFF2-40B4-BE49-F238E27FC236}">
                  <a16:creationId xmlns:a16="http://schemas.microsoft.com/office/drawing/2014/main" id="{FBB4AFB7-9285-79DF-7190-DE9DF264EC01}"/>
                </a:ext>
              </a:extLst>
            </p:cNvPr>
            <p:cNvSpPr txBox="1"/>
            <p:nvPr/>
          </p:nvSpPr>
          <p:spPr>
            <a:xfrm>
              <a:off x="7460461" y="9808945"/>
              <a:ext cx="4846393" cy="646300"/>
            </a:xfrm>
            <a:prstGeom prst="rect">
              <a:avLst/>
            </a:prstGeom>
            <a:noFill/>
            <a:ln>
              <a:noFill/>
            </a:ln>
          </p:spPr>
          <p:txBody>
            <a:bodyPr wrap="square" lIns="55449" tIns="27725" rIns="55449" bIns="27725" rtlCol="0" anchor="t">
              <a:spAutoFit/>
            </a:bodyPr>
            <a:lstStyle/>
            <a:p>
              <a:pPr algn="ctr"/>
              <a:r>
                <a:rPr lang="en-GB" sz="2183" b="1" dirty="0">
                  <a:solidFill>
                    <a:schemeClr val="bg1"/>
                  </a:solidFill>
                </a:rPr>
                <a:t>Lots</a:t>
              </a:r>
              <a:r>
                <a:rPr lang="en-GB" sz="2183" dirty="0">
                  <a:solidFill>
                    <a:schemeClr val="bg1"/>
                  </a:solidFill>
                </a:rPr>
                <a:t> </a:t>
              </a:r>
              <a:r>
                <a:rPr lang="en-GB" sz="2183" b="1" dirty="0">
                  <a:solidFill>
                    <a:schemeClr val="bg1"/>
                  </a:solidFill>
                </a:rPr>
                <a:t>of</a:t>
              </a:r>
              <a:r>
                <a:rPr lang="en-GB" sz="2183" dirty="0">
                  <a:solidFill>
                    <a:schemeClr val="bg1"/>
                  </a:solidFill>
                </a:rPr>
                <a:t> </a:t>
              </a:r>
              <a:r>
                <a:rPr lang="en-GB" sz="2183" b="1" dirty="0">
                  <a:solidFill>
                    <a:schemeClr val="bg1"/>
                  </a:solidFill>
                </a:rPr>
                <a:t>land abroad</a:t>
              </a:r>
              <a:endParaRPr lang="en-GB" sz="2183" dirty="0">
                <a:solidFill>
                  <a:schemeClr val="bg1"/>
                </a:solidFill>
              </a:endParaRPr>
            </a:p>
          </p:txBody>
        </p:sp>
        <p:sp>
          <p:nvSpPr>
            <p:cNvPr id="8" name="TextBox 7">
              <a:extLst>
                <a:ext uri="{FF2B5EF4-FFF2-40B4-BE49-F238E27FC236}">
                  <a16:creationId xmlns:a16="http://schemas.microsoft.com/office/drawing/2014/main" id="{FF30F059-7C28-1E94-151B-0FD94873E666}"/>
                </a:ext>
              </a:extLst>
            </p:cNvPr>
            <p:cNvSpPr txBox="1"/>
            <p:nvPr/>
          </p:nvSpPr>
          <p:spPr>
            <a:xfrm>
              <a:off x="13511457" y="9774407"/>
              <a:ext cx="4846393" cy="706231"/>
            </a:xfrm>
            <a:prstGeom prst="rect">
              <a:avLst/>
            </a:prstGeom>
            <a:noFill/>
            <a:ln>
              <a:noFill/>
            </a:ln>
          </p:spPr>
          <p:txBody>
            <a:bodyPr wrap="square" rtlCol="0">
              <a:spAutoFit/>
            </a:bodyPr>
            <a:lstStyle/>
            <a:p>
              <a:pPr algn="ctr"/>
              <a:r>
                <a:rPr lang="en-GB" sz="2183" b="1" dirty="0">
                  <a:solidFill>
                    <a:schemeClr val="bg1"/>
                  </a:solidFill>
                </a:rPr>
                <a:t>Cheap land abroad</a:t>
              </a:r>
              <a:endParaRPr lang="en-GB" sz="2183" dirty="0">
                <a:solidFill>
                  <a:schemeClr val="bg1"/>
                </a:solidFill>
              </a:endParaRPr>
            </a:p>
          </p:txBody>
        </p:sp>
        <p:sp>
          <p:nvSpPr>
            <p:cNvPr id="9" name="TextBox 8">
              <a:extLst>
                <a:ext uri="{FF2B5EF4-FFF2-40B4-BE49-F238E27FC236}">
                  <a16:creationId xmlns:a16="http://schemas.microsoft.com/office/drawing/2014/main" id="{E92F6705-047C-C98E-C87F-48417785E729}"/>
                </a:ext>
              </a:extLst>
            </p:cNvPr>
            <p:cNvSpPr txBox="1"/>
            <p:nvPr/>
          </p:nvSpPr>
          <p:spPr>
            <a:xfrm>
              <a:off x="10814050" y="2112744"/>
              <a:ext cx="9046024" cy="646300"/>
            </a:xfrm>
            <a:prstGeom prst="rect">
              <a:avLst/>
            </a:prstGeom>
            <a:noFill/>
            <a:ln>
              <a:noFill/>
            </a:ln>
          </p:spPr>
          <p:txBody>
            <a:bodyPr wrap="square" lIns="55449" tIns="27725" rIns="55449" bIns="27725" rtlCol="0" anchor="t">
              <a:spAutoFit/>
            </a:bodyPr>
            <a:lstStyle/>
            <a:p>
              <a:pPr algn="ctr"/>
              <a:r>
                <a:rPr lang="en-GB" sz="2183" b="1" dirty="0">
                  <a:solidFill>
                    <a:schemeClr val="bg1"/>
                  </a:solidFill>
                </a:rPr>
                <a:t>Increasing value of land abroad</a:t>
              </a:r>
              <a:endParaRPr lang="en-GB" sz="2183" dirty="0">
                <a:solidFill>
                  <a:schemeClr val="bg1"/>
                </a:solidFill>
              </a:endParaRPr>
            </a:p>
          </p:txBody>
        </p:sp>
      </p:grpSp>
    </p:spTree>
    <p:extLst>
      <p:ext uri="{BB962C8B-B14F-4D97-AF65-F5344CB8AC3E}">
        <p14:creationId xmlns:p14="http://schemas.microsoft.com/office/powerpoint/2010/main" val="2642400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A6C0C2-6652-94D0-41B8-60E4A9BD77D8}"/>
              </a:ext>
            </a:extLst>
          </p:cNvPr>
          <p:cNvSpPr>
            <a:spLocks noGrp="1"/>
          </p:cNvSpPr>
          <p:nvPr>
            <p:ph type="body" sz="quarter" idx="10"/>
          </p:nvPr>
        </p:nvSpPr>
        <p:spPr/>
        <p:txBody>
          <a:bodyPr>
            <a:normAutofit/>
          </a:bodyPr>
          <a:lstStyle/>
          <a:p>
            <a:r>
              <a:rPr lang="en-US" sz="5821" dirty="0"/>
              <a:t>Who was Robert MacDougall?</a:t>
            </a:r>
          </a:p>
        </p:txBody>
      </p:sp>
    </p:spTree>
    <p:extLst>
      <p:ext uri="{BB962C8B-B14F-4D97-AF65-F5344CB8AC3E}">
        <p14:creationId xmlns:p14="http://schemas.microsoft.com/office/powerpoint/2010/main" val="3465807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0E133D-AFA0-D1FA-593D-D6A898775B95}"/>
              </a:ext>
            </a:extLst>
          </p:cNvPr>
          <p:cNvSpPr>
            <a:spLocks noGrp="1"/>
          </p:cNvSpPr>
          <p:nvPr>
            <p:ph type="body" sz="quarter" idx="10"/>
          </p:nvPr>
        </p:nvSpPr>
        <p:spPr>
          <a:xfrm>
            <a:off x="273824" y="795158"/>
            <a:ext cx="11736768" cy="6062842"/>
          </a:xfrm>
        </p:spPr>
        <p:txBody>
          <a:bodyPr>
            <a:normAutofit fontScale="25000" lnSpcReduction="20000"/>
          </a:bodyPr>
          <a:lstStyle/>
          <a:p>
            <a:pPr>
              <a:lnSpc>
                <a:spcPct val="140000"/>
              </a:lnSpc>
            </a:pPr>
            <a:r>
              <a:rPr lang="en-US" sz="7762" b="1" dirty="0"/>
              <a:t>Robert MacDougall </a:t>
            </a:r>
            <a:r>
              <a:rPr lang="en-US" sz="7762" dirty="0"/>
              <a:t>moved to Canada from Scotland in 1836 at the age of twenty-three, with his father and half-sister. </a:t>
            </a:r>
          </a:p>
          <a:p>
            <a:pPr>
              <a:lnSpc>
                <a:spcPct val="140000"/>
              </a:lnSpc>
            </a:pPr>
            <a:endParaRPr lang="en-US" sz="7762" dirty="0"/>
          </a:p>
          <a:p>
            <a:pPr>
              <a:lnSpc>
                <a:spcPct val="140000"/>
              </a:lnSpc>
            </a:pPr>
            <a:r>
              <a:rPr lang="en-US" sz="7762" dirty="0"/>
              <a:t>Two of his older brothers </a:t>
            </a:r>
            <a:r>
              <a:rPr lang="en-US" sz="7762" b="1" dirty="0"/>
              <a:t>had emigrated three years previously </a:t>
            </a:r>
            <a:r>
              <a:rPr lang="en-US" sz="7762" dirty="0"/>
              <a:t>and settled in Goderich township in the Huron Tract. MacDougall returned to Scotland in 1839 and remained there for two years before emigrating to Australia in 1841.</a:t>
            </a:r>
          </a:p>
          <a:p>
            <a:pPr>
              <a:lnSpc>
                <a:spcPct val="140000"/>
              </a:lnSpc>
            </a:pPr>
            <a:endParaRPr lang="en-US" sz="7762" dirty="0"/>
          </a:p>
          <a:p>
            <a:pPr>
              <a:lnSpc>
                <a:spcPct val="140000"/>
              </a:lnSpc>
            </a:pPr>
            <a:r>
              <a:rPr lang="en-US" sz="7762" dirty="0"/>
              <a:t>In the years before he emigrated to Australia, MacDougall wrote </a:t>
            </a:r>
            <a:r>
              <a:rPr lang="en-US" sz="7762" i="1" dirty="0"/>
              <a:t>The Emigrant's Guide to North America</a:t>
            </a:r>
            <a:r>
              <a:rPr lang="en-US" sz="7762" dirty="0"/>
              <a:t>. </a:t>
            </a:r>
            <a:r>
              <a:rPr lang="en-US" sz="7762" i="1" dirty="0"/>
              <a:t>The Emigrant's Guide </a:t>
            </a:r>
            <a:r>
              <a:rPr lang="en-US" sz="7762" dirty="0"/>
              <a:t>was written in Gaelic (titled </a:t>
            </a:r>
            <a:r>
              <a:rPr lang="en-US" sz="7762" i="1" dirty="0"/>
              <a:t>Ceann-</a:t>
            </a:r>
            <a:r>
              <a:rPr lang="en-US" sz="7762" i="1" dirty="0" err="1"/>
              <a:t>Iuil</a:t>
            </a:r>
            <a:r>
              <a:rPr lang="en-US" sz="7762" i="1" dirty="0"/>
              <a:t> an </a:t>
            </a:r>
            <a:r>
              <a:rPr lang="en-US" sz="7762" i="1" dirty="0" err="1"/>
              <a:t>Fhir</a:t>
            </a:r>
            <a:r>
              <a:rPr lang="en-US" sz="7762" i="1" dirty="0"/>
              <a:t> Imrich</a:t>
            </a:r>
            <a:r>
              <a:rPr lang="en-US" sz="7762" dirty="0"/>
              <a:t>) which was still spoken in Scotland at that time, although the signs of impending decline were already evident. </a:t>
            </a:r>
          </a:p>
          <a:p>
            <a:pPr>
              <a:lnSpc>
                <a:spcPct val="140000"/>
              </a:lnSpc>
            </a:pPr>
            <a:endParaRPr lang="en-US" sz="7762" dirty="0"/>
          </a:p>
          <a:p>
            <a:pPr>
              <a:lnSpc>
                <a:spcPct val="140000"/>
              </a:lnSpc>
            </a:pPr>
            <a:r>
              <a:rPr lang="en-US" sz="7750" dirty="0">
                <a:latin typeface="Arsenica Antiqua DemiBold"/>
              </a:rPr>
              <a:t>The </a:t>
            </a:r>
            <a:r>
              <a:rPr lang="en-US" sz="7750" i="1" dirty="0">
                <a:latin typeface="Arsenica Antiqua DemiBold"/>
              </a:rPr>
              <a:t>Guide</a:t>
            </a:r>
            <a:r>
              <a:rPr lang="en-US" sz="7750" dirty="0">
                <a:latin typeface="Arsenica Antiqua DemiBold"/>
              </a:rPr>
              <a:t> was </a:t>
            </a:r>
            <a:r>
              <a:rPr lang="en-US" sz="7750" b="1" dirty="0">
                <a:latin typeface="Arsenica Antiqua DemiBold"/>
              </a:rPr>
              <a:t>aimed at those living in the Highlands</a:t>
            </a:r>
            <a:r>
              <a:rPr lang="en-US" sz="7750" dirty="0">
                <a:latin typeface="Arsenica Antiqua DemiBold"/>
              </a:rPr>
              <a:t>, to give them a perspective of life in Canada. It was hoped this guide would show Highlanders that there were </a:t>
            </a:r>
            <a:r>
              <a:rPr lang="en-US" sz="7750" b="1" dirty="0">
                <a:latin typeface="Arsenica Antiqua DemiBold"/>
              </a:rPr>
              <a:t>commonalities between the Indigenous Canadians, and Highland Scots</a:t>
            </a:r>
            <a:r>
              <a:rPr lang="en-US" sz="7750" dirty="0">
                <a:latin typeface="Arsenica Antiqua DemiBold"/>
              </a:rPr>
              <a:t>, and to reassure them there was no threats.</a:t>
            </a:r>
          </a:p>
          <a:p>
            <a:endParaRPr lang="en-US" dirty="0"/>
          </a:p>
          <a:p>
            <a:endParaRPr lang="en-US" dirty="0"/>
          </a:p>
        </p:txBody>
      </p:sp>
    </p:spTree>
    <p:extLst>
      <p:ext uri="{BB962C8B-B14F-4D97-AF65-F5344CB8AC3E}">
        <p14:creationId xmlns:p14="http://schemas.microsoft.com/office/powerpoint/2010/main" val="29388991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cf52f4e-41eb-4983-b7a8-c787c92e5f98" xsi:nil="true"/>
    <lcf76f155ced4ddcb4097134ff3c332f xmlns="79c4bec3-ec3f-463e-94a1-2489917975c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4C88F1EF30C548A2608DCF63D6466D" ma:contentTypeVersion="14" ma:contentTypeDescription="Create a new document." ma:contentTypeScope="" ma:versionID="fcd0d2a5507e1cd34421da193fc1a60c">
  <xsd:schema xmlns:xsd="http://www.w3.org/2001/XMLSchema" xmlns:xs="http://www.w3.org/2001/XMLSchema" xmlns:p="http://schemas.microsoft.com/office/2006/metadata/properties" xmlns:ns2="79c4bec3-ec3f-463e-94a1-2489917975c3" xmlns:ns3="7cf52f4e-41eb-4983-b7a8-c787c92e5f98" targetNamespace="http://schemas.microsoft.com/office/2006/metadata/properties" ma:root="true" ma:fieldsID="5ffc9651aa5812f8a0a9d1e2056cd27a" ns2:_="" ns3:_="">
    <xsd:import namespace="79c4bec3-ec3f-463e-94a1-2489917975c3"/>
    <xsd:import namespace="7cf52f4e-41eb-4983-b7a8-c787c92e5f9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c4bec3-ec3f-463e-94a1-2489917975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701f896-1688-46c9-9388-f01866670b49"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f52f4e-41eb-4983-b7a8-c787c92e5f9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9e0cfce-f41b-4736-983c-82e382930e15}" ma:internalName="TaxCatchAll" ma:showField="CatchAllData" ma:web="7cf52f4e-41eb-4983-b7a8-c787c92e5f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D56A69-CDAC-4B43-AD61-F51FA896618D}">
  <ds:schemaRefs>
    <ds:schemaRef ds:uri="7cf52f4e-41eb-4983-b7a8-c787c92e5f98"/>
    <ds:schemaRef ds:uri="http://schemas.microsoft.com/office/2006/documentManagement/types"/>
    <ds:schemaRef ds:uri="http://purl.org/dc/dcmitype/"/>
    <ds:schemaRef ds:uri="http://purl.org/dc/terms/"/>
    <ds:schemaRef ds:uri="http://purl.org/dc/elements/1.1/"/>
    <ds:schemaRef ds:uri="79c4bec3-ec3f-463e-94a1-2489917975c3"/>
    <ds:schemaRef ds:uri="http://schemas.microsoft.com/office/2006/metadata/properties"/>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42B5B22C-A604-40F5-8704-20FBEE179773}">
  <ds:schemaRefs>
    <ds:schemaRef ds:uri="http://schemas.microsoft.com/sharepoint/v3/contenttype/forms"/>
  </ds:schemaRefs>
</ds:datastoreItem>
</file>

<file path=customXml/itemProps3.xml><?xml version="1.0" encoding="utf-8"?>
<ds:datastoreItem xmlns:ds="http://schemas.openxmlformats.org/officeDocument/2006/customXml" ds:itemID="{6794B7EA-D2E6-4B04-981A-38A835E868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c4bec3-ec3f-463e-94a1-2489917975c3"/>
    <ds:schemaRef ds:uri="7cf52f4e-41eb-4983-b7a8-c787c92e5f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d6fa6db5-9f3a-4c93-9e38-61059ee07e95}" enabled="1" method="Standard" siteId="{4e8d09f7-cc79-4ccb-9149-a4238dd17422}" contentBits="0" removed="0"/>
</clbl:labelList>
</file>

<file path=docProps/app.xml><?xml version="1.0" encoding="utf-8"?>
<Properties xmlns="http://schemas.openxmlformats.org/officeDocument/2006/extended-properties" xmlns:vt="http://schemas.openxmlformats.org/officeDocument/2006/docPropsVTypes">
  <TotalTime>0</TotalTime>
  <Words>2021</Words>
  <Application>Microsoft Office PowerPoint</Application>
  <PresentationFormat>Widescreen</PresentationFormat>
  <Paragraphs>128</Paragraphs>
  <Slides>17</Slides>
  <Notes>5</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Why did Scots migrate?</vt:lpstr>
      <vt:lpstr>PowerPoint Presentation</vt:lpstr>
      <vt:lpstr>PowerPoint Presentation</vt:lpstr>
      <vt:lpstr>PowerPoint Presentation</vt:lpstr>
      <vt:lpstr>PowerPoint Presentation</vt:lpstr>
      <vt:lpstr>PowerPoint Presentation</vt:lpstr>
      <vt:lpstr>FOR THE TEACHER</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Joseph Smith</dc:creator>
  <cp:lastModifiedBy>Joseph Smith</cp:lastModifiedBy>
  <cp:revision>5</cp:revision>
  <dcterms:created xsi:type="dcterms:W3CDTF">2025-08-19T08:56:56Z</dcterms:created>
  <dcterms:modified xsi:type="dcterms:W3CDTF">2025-08-19T09:05:52Z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0x010100594C88F1EF30C548A2608DCF63D6466D</vt:lpwstr>
  </property>
  <property fmtid="{D5CDD505-2E9C-101B-9397-08002B2CF9AE}" pid="3" name="MediaServiceImageTags">
    <vt:lpwstr/>
  </property>
</Properties>
</file>