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506" r:id="rId5"/>
    <p:sldId id="508" r:id="rId6"/>
    <p:sldId id="488" r:id="rId7"/>
    <p:sldId id="489" r:id="rId8"/>
    <p:sldId id="490" r:id="rId9"/>
    <p:sldId id="492" r:id="rId10"/>
    <p:sldId id="494" r:id="rId11"/>
    <p:sldId id="495" r:id="rId12"/>
    <p:sldId id="496" r:id="rId13"/>
    <p:sldId id="480" r:id="rId14"/>
    <p:sldId id="499" r:id="rId15"/>
    <p:sldId id="498" r:id="rId16"/>
    <p:sldId id="500" r:id="rId17"/>
    <p:sldId id="501" r:id="rId18"/>
    <p:sldId id="502" r:id="rId19"/>
    <p:sldId id="503" r:id="rId20"/>
    <p:sldId id="504" r:id="rId21"/>
    <p:sldId id="505" r:id="rId22"/>
    <p:sldId id="493" r:id="rId23"/>
    <p:sldId id="475" r:id="rId24"/>
    <p:sldId id="295" r:id="rId25"/>
    <p:sldId id="49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9" autoAdjust="0"/>
    <p:restoredTop sz="94660"/>
  </p:normalViewPr>
  <p:slideViewPr>
    <p:cSldViewPr snapToGrid="0">
      <p:cViewPr varScale="1">
        <p:scale>
          <a:sx n="64" d="100"/>
          <a:sy n="64" d="100"/>
        </p:scale>
        <p:origin x="90" y="3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39114A-2D22-4F30-BA55-89E54CA4653B}"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GB"/>
        </a:p>
      </dgm:t>
    </dgm:pt>
    <dgm:pt modelId="{B290F652-7718-4C0F-974C-E057A41664EB}">
      <dgm:prSet phldrT="[Text]" phldr="0" custT="1"/>
      <dgm:spPr/>
      <dgm:t>
        <a:bodyPr/>
        <a:lstStyle/>
        <a:p>
          <a:pPr algn="l" rtl="0">
            <a:lnSpc>
              <a:spcPct val="90000"/>
            </a:lnSpc>
          </a:pPr>
          <a:r>
            <a:rPr lang="en-GB" sz="3600" dirty="0">
              <a:latin typeface="Aptos"/>
            </a:rPr>
            <a:t>To work hard</a:t>
          </a:r>
        </a:p>
      </dgm:t>
    </dgm:pt>
    <dgm:pt modelId="{4A3408C5-1B5B-440F-A5A7-73D91458DA61}" type="parTrans" cxnId="{6836C69B-0C9E-4DF2-88A4-3946B4BE6CC1}">
      <dgm:prSet/>
      <dgm:spPr/>
      <dgm:t>
        <a:bodyPr/>
        <a:lstStyle/>
        <a:p>
          <a:endParaRPr lang="en-GB" sz="3600"/>
        </a:p>
      </dgm:t>
    </dgm:pt>
    <dgm:pt modelId="{52708CFA-9A6C-4ADB-9DA3-1876EB968AD2}" type="sibTrans" cxnId="{6836C69B-0C9E-4DF2-88A4-3946B4BE6CC1}">
      <dgm:prSet/>
      <dgm:spPr/>
      <dgm:t>
        <a:bodyPr/>
        <a:lstStyle/>
        <a:p>
          <a:endParaRPr lang="en-GB" sz="3600"/>
        </a:p>
      </dgm:t>
    </dgm:pt>
    <dgm:pt modelId="{475E63BB-BA95-4189-8CA7-8B09153C814D}">
      <dgm:prSet phldrT="[Text]" phldr="0" custT="1"/>
      <dgm:spPr/>
      <dgm:t>
        <a:bodyPr/>
        <a:lstStyle/>
        <a:p>
          <a:pPr algn="l">
            <a:lnSpc>
              <a:spcPct val="90000"/>
            </a:lnSpc>
          </a:pPr>
          <a:r>
            <a:rPr lang="en-GB" sz="3600" dirty="0">
              <a:latin typeface="Aptos"/>
            </a:rPr>
            <a:t>To be peaceful</a:t>
          </a:r>
        </a:p>
      </dgm:t>
    </dgm:pt>
    <dgm:pt modelId="{538C1258-F4B9-4BBE-968B-9A4999DE2E0D}" type="parTrans" cxnId="{A9AA2E26-B249-4156-B906-1D5B81F54C80}">
      <dgm:prSet/>
      <dgm:spPr/>
      <dgm:t>
        <a:bodyPr/>
        <a:lstStyle/>
        <a:p>
          <a:endParaRPr lang="en-GB" sz="3600"/>
        </a:p>
      </dgm:t>
    </dgm:pt>
    <dgm:pt modelId="{F631B34C-1EAD-46E1-9301-B454468F346C}" type="sibTrans" cxnId="{A9AA2E26-B249-4156-B906-1D5B81F54C80}">
      <dgm:prSet/>
      <dgm:spPr/>
      <dgm:t>
        <a:bodyPr/>
        <a:lstStyle/>
        <a:p>
          <a:endParaRPr lang="en-GB" sz="3600"/>
        </a:p>
      </dgm:t>
    </dgm:pt>
    <dgm:pt modelId="{7516D154-B718-4B41-A8B5-6C4480C9EB80}">
      <dgm:prSet phldrT="[Text]" phldr="0" custT="1"/>
      <dgm:spPr/>
      <dgm:t>
        <a:bodyPr/>
        <a:lstStyle/>
        <a:p>
          <a:pPr algn="l">
            <a:lnSpc>
              <a:spcPct val="90000"/>
            </a:lnSpc>
          </a:pPr>
          <a:r>
            <a:rPr lang="en-GB" sz="3600" dirty="0">
              <a:latin typeface="Aptos"/>
            </a:rPr>
            <a:t>To be honest in trade</a:t>
          </a:r>
        </a:p>
      </dgm:t>
    </dgm:pt>
    <dgm:pt modelId="{DA412FAC-AA80-4EB4-A413-BA80FCC59D1C}" type="parTrans" cxnId="{1D4897AD-2147-4F26-9A03-F1CBDB7F59F0}">
      <dgm:prSet/>
      <dgm:spPr/>
      <dgm:t>
        <a:bodyPr/>
        <a:lstStyle/>
        <a:p>
          <a:endParaRPr lang="en-GB" sz="3600"/>
        </a:p>
      </dgm:t>
    </dgm:pt>
    <dgm:pt modelId="{F6B6E26E-6597-473E-B121-67DBEB92ECCD}" type="sibTrans" cxnId="{1D4897AD-2147-4F26-9A03-F1CBDB7F59F0}">
      <dgm:prSet/>
      <dgm:spPr/>
      <dgm:t>
        <a:bodyPr/>
        <a:lstStyle/>
        <a:p>
          <a:endParaRPr lang="en-GB" sz="3600"/>
        </a:p>
      </dgm:t>
    </dgm:pt>
    <dgm:pt modelId="{50313508-E611-493B-B0DE-3FA5F85172E0}">
      <dgm:prSet phldrT="[Text]" phldr="0" custT="1"/>
      <dgm:spPr/>
      <dgm:t>
        <a:bodyPr/>
        <a:lstStyle/>
        <a:p>
          <a:pPr algn="l">
            <a:lnSpc>
              <a:spcPct val="90000"/>
            </a:lnSpc>
          </a:pPr>
          <a:r>
            <a:rPr lang="en-GB" sz="3600" dirty="0">
              <a:latin typeface="Aptos"/>
            </a:rPr>
            <a:t>To build neat houses</a:t>
          </a:r>
        </a:p>
      </dgm:t>
    </dgm:pt>
    <dgm:pt modelId="{F0213E31-ABE1-469E-9512-B1973F308B22}" type="parTrans" cxnId="{04603923-931B-45EA-BBF3-A99465778D60}">
      <dgm:prSet/>
      <dgm:spPr/>
      <dgm:t>
        <a:bodyPr/>
        <a:lstStyle/>
        <a:p>
          <a:endParaRPr lang="en-GB" sz="3600"/>
        </a:p>
      </dgm:t>
    </dgm:pt>
    <dgm:pt modelId="{8B06CD73-0B17-49F5-8B9E-E2568FBFAFF0}" type="sibTrans" cxnId="{04603923-931B-45EA-BBF3-A99465778D60}">
      <dgm:prSet/>
      <dgm:spPr/>
      <dgm:t>
        <a:bodyPr/>
        <a:lstStyle/>
        <a:p>
          <a:endParaRPr lang="en-GB" sz="3600"/>
        </a:p>
      </dgm:t>
    </dgm:pt>
    <dgm:pt modelId="{009A1C36-B3FF-40C7-B85B-C325427DD201}">
      <dgm:prSet phldrT="[Text]" phldr="0" custT="1"/>
      <dgm:spPr/>
      <dgm:t>
        <a:bodyPr/>
        <a:lstStyle/>
        <a:p>
          <a:pPr algn="l">
            <a:lnSpc>
              <a:spcPct val="90000"/>
            </a:lnSpc>
          </a:pPr>
          <a:r>
            <a:rPr lang="en-GB" sz="3600" dirty="0">
              <a:latin typeface="Aptos"/>
            </a:rPr>
            <a:t>To pay the village tax</a:t>
          </a:r>
          <a:endParaRPr lang="en-GB" sz="3600" dirty="0"/>
        </a:p>
      </dgm:t>
    </dgm:pt>
    <dgm:pt modelId="{D721D8B0-3025-485C-AC78-AFD7408F3D8D}" type="parTrans" cxnId="{29342BEE-5779-47BA-9024-6C5358454CAC}">
      <dgm:prSet/>
      <dgm:spPr/>
      <dgm:t>
        <a:bodyPr/>
        <a:lstStyle/>
        <a:p>
          <a:endParaRPr lang="en-GB" sz="3600"/>
        </a:p>
      </dgm:t>
    </dgm:pt>
    <dgm:pt modelId="{0628AE2E-9668-401B-9BF5-4D740FF2606E}" type="sibTrans" cxnId="{29342BEE-5779-47BA-9024-6C5358454CAC}">
      <dgm:prSet/>
      <dgm:spPr/>
      <dgm:t>
        <a:bodyPr/>
        <a:lstStyle/>
        <a:p>
          <a:endParaRPr lang="en-GB" sz="3600"/>
        </a:p>
      </dgm:t>
    </dgm:pt>
    <dgm:pt modelId="{2E7BE2C5-04A5-41EC-9CD5-7CA22A2A0DAA}">
      <dgm:prSet phldr="0" custT="1"/>
      <dgm:spPr/>
      <dgm:t>
        <a:bodyPr/>
        <a:lstStyle/>
        <a:p>
          <a:pPr algn="l" rtl="0">
            <a:lnSpc>
              <a:spcPct val="90000"/>
            </a:lnSpc>
          </a:pPr>
          <a:r>
            <a:rPr lang="en-GB" sz="3600" dirty="0">
              <a:latin typeface="Aptos"/>
            </a:rPr>
            <a:t>To give up their 'Indian devilry'</a:t>
          </a:r>
        </a:p>
      </dgm:t>
    </dgm:pt>
    <dgm:pt modelId="{51E33B1C-C15F-43A8-BC62-AAD8A76888FA}" type="parTrans" cxnId="{54C5C7EC-CC9D-4E1B-AD6D-8086A3A064E9}">
      <dgm:prSet/>
      <dgm:spPr/>
      <dgm:t>
        <a:bodyPr/>
        <a:lstStyle/>
        <a:p>
          <a:endParaRPr lang="en-GB" sz="3600"/>
        </a:p>
      </dgm:t>
    </dgm:pt>
    <dgm:pt modelId="{C5AFB7F0-ABC8-4D9B-AB5A-027E5A153612}" type="sibTrans" cxnId="{54C5C7EC-CC9D-4E1B-AD6D-8086A3A064E9}">
      <dgm:prSet/>
      <dgm:spPr/>
      <dgm:t>
        <a:bodyPr/>
        <a:lstStyle/>
        <a:p>
          <a:endParaRPr lang="en-GB" sz="3600"/>
        </a:p>
      </dgm:t>
    </dgm:pt>
    <dgm:pt modelId="{DE0A02EC-79A6-4B11-A174-8DC881D9822F}">
      <dgm:prSet phldr="0" custT="1"/>
      <dgm:spPr/>
      <dgm:t>
        <a:bodyPr/>
        <a:lstStyle/>
        <a:p>
          <a:pPr algn="l" rtl="0">
            <a:lnSpc>
              <a:spcPct val="90000"/>
            </a:lnSpc>
          </a:pPr>
          <a:r>
            <a:rPr lang="en-GB" sz="3600" dirty="0">
              <a:latin typeface="Aptos"/>
            </a:rPr>
            <a:t>To cease calling in 'magicians' when sick</a:t>
          </a:r>
        </a:p>
      </dgm:t>
    </dgm:pt>
    <dgm:pt modelId="{82A1BE57-04AA-487C-8B54-DCC849499649}" type="parTrans" cxnId="{BA9B2B0E-6B48-4455-9311-F4963FE54986}">
      <dgm:prSet/>
      <dgm:spPr/>
      <dgm:t>
        <a:bodyPr/>
        <a:lstStyle/>
        <a:p>
          <a:endParaRPr lang="en-GB" sz="3600"/>
        </a:p>
      </dgm:t>
    </dgm:pt>
    <dgm:pt modelId="{5BD46CAF-0691-4BA1-B1AB-0783BBD66020}" type="sibTrans" cxnId="{BA9B2B0E-6B48-4455-9311-F4963FE54986}">
      <dgm:prSet/>
      <dgm:spPr/>
      <dgm:t>
        <a:bodyPr/>
        <a:lstStyle/>
        <a:p>
          <a:endParaRPr lang="en-GB" sz="3600"/>
        </a:p>
      </dgm:t>
    </dgm:pt>
    <dgm:pt modelId="{3C0F9440-1467-4264-A77F-603060A4F88C}">
      <dgm:prSet phldr="0" custT="1"/>
      <dgm:spPr/>
      <dgm:t>
        <a:bodyPr/>
        <a:lstStyle/>
        <a:p>
          <a:pPr algn="l">
            <a:lnSpc>
              <a:spcPct val="90000"/>
            </a:lnSpc>
          </a:pPr>
          <a:r>
            <a:rPr lang="en-GB" sz="3600" dirty="0">
              <a:latin typeface="Aptos"/>
            </a:rPr>
            <a:t>To cease gambling</a:t>
          </a:r>
        </a:p>
      </dgm:t>
    </dgm:pt>
    <dgm:pt modelId="{90ABE641-8ADD-4E17-8EEE-4ED0A6241418}" type="parTrans" cxnId="{396A3BAA-E4C6-49D2-BAF8-1AADF123D33D}">
      <dgm:prSet/>
      <dgm:spPr/>
      <dgm:t>
        <a:bodyPr/>
        <a:lstStyle/>
        <a:p>
          <a:endParaRPr lang="en-GB" sz="3600"/>
        </a:p>
      </dgm:t>
    </dgm:pt>
    <dgm:pt modelId="{F48F213F-A994-4C8B-947C-E72030E3FA2A}" type="sibTrans" cxnId="{396A3BAA-E4C6-49D2-BAF8-1AADF123D33D}">
      <dgm:prSet/>
      <dgm:spPr/>
      <dgm:t>
        <a:bodyPr/>
        <a:lstStyle/>
        <a:p>
          <a:endParaRPr lang="en-GB" sz="3600"/>
        </a:p>
      </dgm:t>
    </dgm:pt>
    <dgm:pt modelId="{635593B4-4E40-4844-B07A-A4FF5F660C36}">
      <dgm:prSet phldr="0" custT="1"/>
      <dgm:spPr/>
      <dgm:t>
        <a:bodyPr/>
        <a:lstStyle/>
        <a:p>
          <a:pPr algn="l">
            <a:lnSpc>
              <a:spcPct val="90000"/>
            </a:lnSpc>
          </a:pPr>
          <a:r>
            <a:rPr lang="en-GB" sz="3600" dirty="0">
              <a:latin typeface="Aptos"/>
            </a:rPr>
            <a:t>To cease painting their faces</a:t>
          </a:r>
        </a:p>
      </dgm:t>
    </dgm:pt>
    <dgm:pt modelId="{27FDE826-50DF-4C1D-94A6-FBACFE758A07}" type="parTrans" cxnId="{E9DAE6CB-00B4-4214-AE23-715910E28887}">
      <dgm:prSet/>
      <dgm:spPr/>
      <dgm:t>
        <a:bodyPr/>
        <a:lstStyle/>
        <a:p>
          <a:endParaRPr lang="en-GB" sz="3600"/>
        </a:p>
      </dgm:t>
    </dgm:pt>
    <dgm:pt modelId="{50C0748F-7E64-4DE4-B619-B4D8DB673693}" type="sibTrans" cxnId="{E9DAE6CB-00B4-4214-AE23-715910E28887}">
      <dgm:prSet/>
      <dgm:spPr/>
      <dgm:t>
        <a:bodyPr/>
        <a:lstStyle/>
        <a:p>
          <a:endParaRPr lang="en-GB" sz="3600"/>
        </a:p>
      </dgm:t>
    </dgm:pt>
    <dgm:pt modelId="{D11D974D-E673-4271-84D1-5821DCC7277E}">
      <dgm:prSet phldr="0" custT="1"/>
      <dgm:spPr/>
      <dgm:t>
        <a:bodyPr/>
        <a:lstStyle/>
        <a:p>
          <a:pPr algn="l">
            <a:lnSpc>
              <a:spcPct val="90000"/>
            </a:lnSpc>
          </a:pPr>
          <a:r>
            <a:rPr lang="en-GB" sz="3600" dirty="0">
              <a:latin typeface="Aptos"/>
            </a:rPr>
            <a:t>To cease drinking alcohol</a:t>
          </a:r>
        </a:p>
      </dgm:t>
    </dgm:pt>
    <dgm:pt modelId="{54FA943D-9DDF-4428-BF22-716E79564E27}" type="parTrans" cxnId="{71CEBAF4-DE64-4134-92C5-B1C88A38BFBA}">
      <dgm:prSet/>
      <dgm:spPr/>
      <dgm:t>
        <a:bodyPr/>
        <a:lstStyle/>
        <a:p>
          <a:endParaRPr lang="en-GB" sz="3600"/>
        </a:p>
      </dgm:t>
    </dgm:pt>
    <dgm:pt modelId="{CB1566B4-C6AD-40DB-91D9-3BB6ED1D90ED}" type="sibTrans" cxnId="{71CEBAF4-DE64-4134-92C5-B1C88A38BFBA}">
      <dgm:prSet/>
      <dgm:spPr/>
      <dgm:t>
        <a:bodyPr/>
        <a:lstStyle/>
        <a:p>
          <a:endParaRPr lang="en-GB" sz="3600"/>
        </a:p>
      </dgm:t>
    </dgm:pt>
    <dgm:pt modelId="{E3C39669-745A-45B0-A202-57DEF8C62FAC}">
      <dgm:prSet phldr="0" custT="1"/>
      <dgm:spPr/>
      <dgm:t>
        <a:bodyPr/>
        <a:lstStyle/>
        <a:p>
          <a:pPr algn="l">
            <a:lnSpc>
              <a:spcPct val="90000"/>
            </a:lnSpc>
          </a:pPr>
          <a:r>
            <a:rPr lang="en-GB" sz="3600" dirty="0">
              <a:latin typeface="Aptos"/>
            </a:rPr>
            <a:t>To rest on the Sabbath</a:t>
          </a:r>
        </a:p>
      </dgm:t>
    </dgm:pt>
    <dgm:pt modelId="{FCD7E179-E76C-4420-8515-A2546E444417}" type="parTrans" cxnId="{7C3856A1-EA34-4744-A1E8-74FC080C8ED7}">
      <dgm:prSet/>
      <dgm:spPr/>
      <dgm:t>
        <a:bodyPr/>
        <a:lstStyle/>
        <a:p>
          <a:endParaRPr lang="en-GB" sz="3600"/>
        </a:p>
      </dgm:t>
    </dgm:pt>
    <dgm:pt modelId="{170B90E1-72A6-453F-BA25-37BDC2B4FD1A}" type="sibTrans" cxnId="{7C3856A1-EA34-4744-A1E8-74FC080C8ED7}">
      <dgm:prSet/>
      <dgm:spPr/>
      <dgm:t>
        <a:bodyPr/>
        <a:lstStyle/>
        <a:p>
          <a:endParaRPr lang="en-GB" sz="3600"/>
        </a:p>
      </dgm:t>
    </dgm:pt>
    <dgm:pt modelId="{4F72AFBE-63AA-41A9-ACFF-280525A06810}">
      <dgm:prSet phldr="0" custT="1"/>
      <dgm:spPr/>
      <dgm:t>
        <a:bodyPr/>
        <a:lstStyle/>
        <a:p>
          <a:pPr algn="l">
            <a:lnSpc>
              <a:spcPct val="90000"/>
            </a:lnSpc>
          </a:pPr>
          <a:r>
            <a:rPr lang="en-GB" sz="3600" dirty="0">
              <a:latin typeface="Aptos"/>
            </a:rPr>
            <a:t>To attend religious instruction</a:t>
          </a:r>
        </a:p>
      </dgm:t>
    </dgm:pt>
    <dgm:pt modelId="{145DE636-11FF-43B9-83AB-5DD78652D00A}" type="parTrans" cxnId="{0728FF3A-BC0E-4D7F-A746-636A15A649A9}">
      <dgm:prSet/>
      <dgm:spPr/>
      <dgm:t>
        <a:bodyPr/>
        <a:lstStyle/>
        <a:p>
          <a:endParaRPr lang="en-GB" sz="3600"/>
        </a:p>
      </dgm:t>
    </dgm:pt>
    <dgm:pt modelId="{10FD44CD-C5F3-4B46-8F8C-9FD4E68A65A5}" type="sibTrans" cxnId="{0728FF3A-BC0E-4D7F-A746-636A15A649A9}">
      <dgm:prSet/>
      <dgm:spPr/>
      <dgm:t>
        <a:bodyPr/>
        <a:lstStyle/>
        <a:p>
          <a:endParaRPr lang="en-GB" sz="3600"/>
        </a:p>
      </dgm:t>
    </dgm:pt>
    <dgm:pt modelId="{02F4EFA5-F09B-4D2E-B8C9-7605F0F898F2}">
      <dgm:prSet phldr="0" custT="1"/>
      <dgm:spPr/>
      <dgm:t>
        <a:bodyPr/>
        <a:lstStyle/>
        <a:p>
          <a:pPr algn="l">
            <a:lnSpc>
              <a:spcPct val="90000"/>
            </a:lnSpc>
          </a:pPr>
          <a:r>
            <a:rPr lang="en-GB" sz="3600" dirty="0">
              <a:latin typeface="Aptos"/>
            </a:rPr>
            <a:t>To send their children to school</a:t>
          </a:r>
        </a:p>
      </dgm:t>
    </dgm:pt>
    <dgm:pt modelId="{882806A0-0B44-469D-9E2B-C2C903CC9FA5}" type="parTrans" cxnId="{C1866998-7EF1-4FED-97DE-F171BA8DDC9A}">
      <dgm:prSet/>
      <dgm:spPr/>
      <dgm:t>
        <a:bodyPr/>
        <a:lstStyle/>
        <a:p>
          <a:endParaRPr lang="en-GB" sz="3600"/>
        </a:p>
      </dgm:t>
    </dgm:pt>
    <dgm:pt modelId="{5FF87671-FADE-41B5-9190-D5411A5E8F69}" type="sibTrans" cxnId="{C1866998-7EF1-4FED-97DE-F171BA8DDC9A}">
      <dgm:prSet/>
      <dgm:spPr/>
      <dgm:t>
        <a:bodyPr/>
        <a:lstStyle/>
        <a:p>
          <a:endParaRPr lang="en-GB" sz="3600"/>
        </a:p>
      </dgm:t>
    </dgm:pt>
    <dgm:pt modelId="{5BBF4C83-2DD2-467A-86B7-0C72255ED58A}">
      <dgm:prSet phldr="0" custT="1"/>
      <dgm:spPr/>
      <dgm:t>
        <a:bodyPr/>
        <a:lstStyle/>
        <a:p>
          <a:pPr algn="l">
            <a:lnSpc>
              <a:spcPct val="90000"/>
            </a:lnSpc>
          </a:pPr>
          <a:r>
            <a:rPr lang="en-GB" sz="3600" dirty="0">
              <a:latin typeface="Aptos"/>
            </a:rPr>
            <a:t>To be clean</a:t>
          </a:r>
        </a:p>
      </dgm:t>
    </dgm:pt>
    <dgm:pt modelId="{0871A7D6-63A4-4380-9AE6-61BE81EBF4CC}" type="parTrans" cxnId="{1935C7B2-7DA6-49C4-89D2-49EE114D46A0}">
      <dgm:prSet/>
      <dgm:spPr/>
      <dgm:t>
        <a:bodyPr/>
        <a:lstStyle/>
        <a:p>
          <a:endParaRPr lang="en-GB" sz="3600"/>
        </a:p>
      </dgm:t>
    </dgm:pt>
    <dgm:pt modelId="{D7438658-6D26-4FF3-9FA3-95F1710C7F91}" type="sibTrans" cxnId="{1935C7B2-7DA6-49C4-89D2-49EE114D46A0}">
      <dgm:prSet/>
      <dgm:spPr/>
      <dgm:t>
        <a:bodyPr/>
        <a:lstStyle/>
        <a:p>
          <a:endParaRPr lang="en-GB" sz="3600"/>
        </a:p>
      </dgm:t>
    </dgm:pt>
    <dgm:pt modelId="{C2932A3A-5990-4763-B993-DF4C443F5C64}" type="pres">
      <dgm:prSet presAssocID="{AF39114A-2D22-4F30-BA55-89E54CA4653B}" presName="diagram" presStyleCnt="0">
        <dgm:presLayoutVars>
          <dgm:dir/>
          <dgm:resizeHandles val="exact"/>
        </dgm:presLayoutVars>
      </dgm:prSet>
      <dgm:spPr/>
    </dgm:pt>
    <dgm:pt modelId="{B7D213B0-CB2A-4F84-8EFC-5B04D34AA873}" type="pres">
      <dgm:prSet presAssocID="{2E7BE2C5-04A5-41EC-9CD5-7CA22A2A0DAA}" presName="node" presStyleLbl="node1" presStyleIdx="0" presStyleCnt="14">
        <dgm:presLayoutVars>
          <dgm:bulletEnabled val="1"/>
        </dgm:presLayoutVars>
      </dgm:prSet>
      <dgm:spPr/>
    </dgm:pt>
    <dgm:pt modelId="{06949C91-FD36-4C9B-B4CB-123B91392251}" type="pres">
      <dgm:prSet presAssocID="{C5AFB7F0-ABC8-4D9B-AB5A-027E5A153612}" presName="sibTrans" presStyleCnt="0"/>
      <dgm:spPr/>
    </dgm:pt>
    <dgm:pt modelId="{2DF4420A-D1CC-4DB6-A2BF-98875C0CB2EA}" type="pres">
      <dgm:prSet presAssocID="{DE0A02EC-79A6-4B11-A174-8DC881D9822F}" presName="node" presStyleLbl="node1" presStyleIdx="1" presStyleCnt="14">
        <dgm:presLayoutVars>
          <dgm:bulletEnabled val="1"/>
        </dgm:presLayoutVars>
      </dgm:prSet>
      <dgm:spPr/>
    </dgm:pt>
    <dgm:pt modelId="{891425BF-9728-4600-B2DF-E4B20056FA48}" type="pres">
      <dgm:prSet presAssocID="{5BD46CAF-0691-4BA1-B1AB-0783BBD66020}" presName="sibTrans" presStyleCnt="0"/>
      <dgm:spPr/>
    </dgm:pt>
    <dgm:pt modelId="{A09FA5B1-0EC2-461D-9DE2-30D3685C6052}" type="pres">
      <dgm:prSet presAssocID="{3C0F9440-1467-4264-A77F-603060A4F88C}" presName="node" presStyleLbl="node1" presStyleIdx="2" presStyleCnt="14">
        <dgm:presLayoutVars>
          <dgm:bulletEnabled val="1"/>
        </dgm:presLayoutVars>
      </dgm:prSet>
      <dgm:spPr/>
    </dgm:pt>
    <dgm:pt modelId="{2877BA06-30D2-4522-824B-3D622DC89B5F}" type="pres">
      <dgm:prSet presAssocID="{F48F213F-A994-4C8B-947C-E72030E3FA2A}" presName="sibTrans" presStyleCnt="0"/>
      <dgm:spPr/>
    </dgm:pt>
    <dgm:pt modelId="{BD92A1FA-0F22-40EE-8BED-780108E6D7E7}" type="pres">
      <dgm:prSet presAssocID="{635593B4-4E40-4844-B07A-A4FF5F660C36}" presName="node" presStyleLbl="node1" presStyleIdx="3" presStyleCnt="14">
        <dgm:presLayoutVars>
          <dgm:bulletEnabled val="1"/>
        </dgm:presLayoutVars>
      </dgm:prSet>
      <dgm:spPr/>
    </dgm:pt>
    <dgm:pt modelId="{A57D71FB-4F68-4693-866C-D920D9F748E5}" type="pres">
      <dgm:prSet presAssocID="{50C0748F-7E64-4DE4-B619-B4D8DB673693}" presName="sibTrans" presStyleCnt="0"/>
      <dgm:spPr/>
    </dgm:pt>
    <dgm:pt modelId="{60AAB627-AE61-4754-8086-C134CA443E25}" type="pres">
      <dgm:prSet presAssocID="{D11D974D-E673-4271-84D1-5821DCC7277E}" presName="node" presStyleLbl="node1" presStyleIdx="4" presStyleCnt="14">
        <dgm:presLayoutVars>
          <dgm:bulletEnabled val="1"/>
        </dgm:presLayoutVars>
      </dgm:prSet>
      <dgm:spPr/>
    </dgm:pt>
    <dgm:pt modelId="{CDFE4387-24E5-4277-98FE-781867A6B3EF}" type="pres">
      <dgm:prSet presAssocID="{CB1566B4-C6AD-40DB-91D9-3BB6ED1D90ED}" presName="sibTrans" presStyleCnt="0"/>
      <dgm:spPr/>
    </dgm:pt>
    <dgm:pt modelId="{2DFAE348-CE21-4C29-9B5C-515293DD78A0}" type="pres">
      <dgm:prSet presAssocID="{E3C39669-745A-45B0-A202-57DEF8C62FAC}" presName="node" presStyleLbl="node1" presStyleIdx="5" presStyleCnt="14">
        <dgm:presLayoutVars>
          <dgm:bulletEnabled val="1"/>
        </dgm:presLayoutVars>
      </dgm:prSet>
      <dgm:spPr/>
    </dgm:pt>
    <dgm:pt modelId="{49F8C292-0F1F-4815-9DC7-38F654724F86}" type="pres">
      <dgm:prSet presAssocID="{170B90E1-72A6-453F-BA25-37BDC2B4FD1A}" presName="sibTrans" presStyleCnt="0"/>
      <dgm:spPr/>
    </dgm:pt>
    <dgm:pt modelId="{0D4D5B85-D01D-4DC6-A34C-023FE130AC8A}" type="pres">
      <dgm:prSet presAssocID="{4F72AFBE-63AA-41A9-ACFF-280525A06810}" presName="node" presStyleLbl="node1" presStyleIdx="6" presStyleCnt="14">
        <dgm:presLayoutVars>
          <dgm:bulletEnabled val="1"/>
        </dgm:presLayoutVars>
      </dgm:prSet>
      <dgm:spPr/>
    </dgm:pt>
    <dgm:pt modelId="{7C184819-0A8F-4C58-B2A0-AE5A1941AC18}" type="pres">
      <dgm:prSet presAssocID="{10FD44CD-C5F3-4B46-8F8C-9FD4E68A65A5}" presName="sibTrans" presStyleCnt="0"/>
      <dgm:spPr/>
    </dgm:pt>
    <dgm:pt modelId="{8D247A73-CABB-4AA5-9FEA-D12B301DB6FF}" type="pres">
      <dgm:prSet presAssocID="{02F4EFA5-F09B-4D2E-B8C9-7605F0F898F2}" presName="node" presStyleLbl="node1" presStyleIdx="7" presStyleCnt="14">
        <dgm:presLayoutVars>
          <dgm:bulletEnabled val="1"/>
        </dgm:presLayoutVars>
      </dgm:prSet>
      <dgm:spPr/>
    </dgm:pt>
    <dgm:pt modelId="{6CA048F2-E98C-4AE5-B446-6319BB47ECC4}" type="pres">
      <dgm:prSet presAssocID="{5FF87671-FADE-41B5-9190-D5411A5E8F69}" presName="sibTrans" presStyleCnt="0"/>
      <dgm:spPr/>
    </dgm:pt>
    <dgm:pt modelId="{0E53E655-0F25-4F60-A3B4-CE2480E866ED}" type="pres">
      <dgm:prSet presAssocID="{5BBF4C83-2DD2-467A-86B7-0C72255ED58A}" presName="node" presStyleLbl="node1" presStyleIdx="8" presStyleCnt="14">
        <dgm:presLayoutVars>
          <dgm:bulletEnabled val="1"/>
        </dgm:presLayoutVars>
      </dgm:prSet>
      <dgm:spPr/>
    </dgm:pt>
    <dgm:pt modelId="{AB12B616-302F-4FE5-AA48-AEF12ED8DD48}" type="pres">
      <dgm:prSet presAssocID="{D7438658-6D26-4FF3-9FA3-95F1710C7F91}" presName="sibTrans" presStyleCnt="0"/>
      <dgm:spPr/>
    </dgm:pt>
    <dgm:pt modelId="{450CD66D-C527-4A38-B49B-A8EBCDCC6BFB}" type="pres">
      <dgm:prSet presAssocID="{B290F652-7718-4C0F-974C-E057A41664EB}" presName="node" presStyleLbl="node1" presStyleIdx="9" presStyleCnt="14">
        <dgm:presLayoutVars>
          <dgm:bulletEnabled val="1"/>
        </dgm:presLayoutVars>
      </dgm:prSet>
      <dgm:spPr/>
    </dgm:pt>
    <dgm:pt modelId="{E7D93BA1-CF6C-48C2-8CD6-FC522AAAA0BA}" type="pres">
      <dgm:prSet presAssocID="{52708CFA-9A6C-4ADB-9DA3-1876EB968AD2}" presName="sibTrans" presStyleCnt="0"/>
      <dgm:spPr/>
    </dgm:pt>
    <dgm:pt modelId="{2EA48767-83C4-40B2-B623-8B63C8FDC6ED}" type="pres">
      <dgm:prSet presAssocID="{475E63BB-BA95-4189-8CA7-8B09153C814D}" presName="node" presStyleLbl="node1" presStyleIdx="10" presStyleCnt="14">
        <dgm:presLayoutVars>
          <dgm:bulletEnabled val="1"/>
        </dgm:presLayoutVars>
      </dgm:prSet>
      <dgm:spPr/>
    </dgm:pt>
    <dgm:pt modelId="{121BB616-8C11-4B69-B5D8-36C13493D868}" type="pres">
      <dgm:prSet presAssocID="{F631B34C-1EAD-46E1-9301-B454468F346C}" presName="sibTrans" presStyleCnt="0"/>
      <dgm:spPr/>
    </dgm:pt>
    <dgm:pt modelId="{13B8D2F3-B126-40D3-9886-80A1B7B6389D}" type="pres">
      <dgm:prSet presAssocID="{7516D154-B718-4B41-A8B5-6C4480C9EB80}" presName="node" presStyleLbl="node1" presStyleIdx="11" presStyleCnt="14">
        <dgm:presLayoutVars>
          <dgm:bulletEnabled val="1"/>
        </dgm:presLayoutVars>
      </dgm:prSet>
      <dgm:spPr/>
    </dgm:pt>
    <dgm:pt modelId="{EF82C072-CED0-4B37-BE00-4F801BABC8D7}" type="pres">
      <dgm:prSet presAssocID="{F6B6E26E-6597-473E-B121-67DBEB92ECCD}" presName="sibTrans" presStyleCnt="0"/>
      <dgm:spPr/>
    </dgm:pt>
    <dgm:pt modelId="{D0822036-8D6A-4E6A-AC97-1D97F8F9D8D9}" type="pres">
      <dgm:prSet presAssocID="{50313508-E611-493B-B0DE-3FA5F85172E0}" presName="node" presStyleLbl="node1" presStyleIdx="12" presStyleCnt="14">
        <dgm:presLayoutVars>
          <dgm:bulletEnabled val="1"/>
        </dgm:presLayoutVars>
      </dgm:prSet>
      <dgm:spPr/>
    </dgm:pt>
    <dgm:pt modelId="{C0385000-BF78-47C8-A339-1FB981B89F28}" type="pres">
      <dgm:prSet presAssocID="{8B06CD73-0B17-49F5-8B9E-E2568FBFAFF0}" presName="sibTrans" presStyleCnt="0"/>
      <dgm:spPr/>
    </dgm:pt>
    <dgm:pt modelId="{C007E5FE-4321-4ED8-AC57-6A4F5506C901}" type="pres">
      <dgm:prSet presAssocID="{009A1C36-B3FF-40C7-B85B-C325427DD201}" presName="node" presStyleLbl="node1" presStyleIdx="13" presStyleCnt="14">
        <dgm:presLayoutVars>
          <dgm:bulletEnabled val="1"/>
        </dgm:presLayoutVars>
      </dgm:prSet>
      <dgm:spPr/>
    </dgm:pt>
  </dgm:ptLst>
  <dgm:cxnLst>
    <dgm:cxn modelId="{E3C6780A-C5E3-4A83-8F28-72E7B0BA5C69}" type="presOf" srcId="{50313508-E611-493B-B0DE-3FA5F85172E0}" destId="{D0822036-8D6A-4E6A-AC97-1D97F8F9D8D9}" srcOrd="0" destOrd="0" presId="urn:microsoft.com/office/officeart/2005/8/layout/default"/>
    <dgm:cxn modelId="{1B32F90D-2A40-42E7-8317-FE4D8AD7EE45}" type="presOf" srcId="{2E7BE2C5-04A5-41EC-9CD5-7CA22A2A0DAA}" destId="{B7D213B0-CB2A-4F84-8EFC-5B04D34AA873}" srcOrd="0" destOrd="0" presId="urn:microsoft.com/office/officeart/2005/8/layout/default"/>
    <dgm:cxn modelId="{BA9B2B0E-6B48-4455-9311-F4963FE54986}" srcId="{AF39114A-2D22-4F30-BA55-89E54CA4653B}" destId="{DE0A02EC-79A6-4B11-A174-8DC881D9822F}" srcOrd="1" destOrd="0" parTransId="{82A1BE57-04AA-487C-8B54-DCC849499649}" sibTransId="{5BD46CAF-0691-4BA1-B1AB-0783BBD66020}"/>
    <dgm:cxn modelId="{04603923-931B-45EA-BBF3-A99465778D60}" srcId="{AF39114A-2D22-4F30-BA55-89E54CA4653B}" destId="{50313508-E611-493B-B0DE-3FA5F85172E0}" srcOrd="12" destOrd="0" parTransId="{F0213E31-ABE1-469E-9512-B1973F308B22}" sibTransId="{8B06CD73-0B17-49F5-8B9E-E2568FBFAFF0}"/>
    <dgm:cxn modelId="{A9AA2E26-B249-4156-B906-1D5B81F54C80}" srcId="{AF39114A-2D22-4F30-BA55-89E54CA4653B}" destId="{475E63BB-BA95-4189-8CA7-8B09153C814D}" srcOrd="10" destOrd="0" parTransId="{538C1258-F4B9-4BBE-968B-9A4999DE2E0D}" sibTransId="{F631B34C-1EAD-46E1-9301-B454468F346C}"/>
    <dgm:cxn modelId="{0728FF3A-BC0E-4D7F-A746-636A15A649A9}" srcId="{AF39114A-2D22-4F30-BA55-89E54CA4653B}" destId="{4F72AFBE-63AA-41A9-ACFF-280525A06810}" srcOrd="6" destOrd="0" parTransId="{145DE636-11FF-43B9-83AB-5DD78652D00A}" sibTransId="{10FD44CD-C5F3-4B46-8F8C-9FD4E68A65A5}"/>
    <dgm:cxn modelId="{F3EC0E6E-0E2D-42EB-8AA5-85E6CD813166}" type="presOf" srcId="{02F4EFA5-F09B-4D2E-B8C9-7605F0F898F2}" destId="{8D247A73-CABB-4AA5-9FEA-D12B301DB6FF}" srcOrd="0" destOrd="0" presId="urn:microsoft.com/office/officeart/2005/8/layout/default"/>
    <dgm:cxn modelId="{83428F7A-3224-4FBF-9459-887EB98F6FD7}" type="presOf" srcId="{475E63BB-BA95-4189-8CA7-8B09153C814D}" destId="{2EA48767-83C4-40B2-B623-8B63C8FDC6ED}" srcOrd="0" destOrd="0" presId="urn:microsoft.com/office/officeart/2005/8/layout/default"/>
    <dgm:cxn modelId="{C1866998-7EF1-4FED-97DE-F171BA8DDC9A}" srcId="{AF39114A-2D22-4F30-BA55-89E54CA4653B}" destId="{02F4EFA5-F09B-4D2E-B8C9-7605F0F898F2}" srcOrd="7" destOrd="0" parTransId="{882806A0-0B44-469D-9E2B-C2C903CC9FA5}" sibTransId="{5FF87671-FADE-41B5-9190-D5411A5E8F69}"/>
    <dgm:cxn modelId="{6836C69B-0C9E-4DF2-88A4-3946B4BE6CC1}" srcId="{AF39114A-2D22-4F30-BA55-89E54CA4653B}" destId="{B290F652-7718-4C0F-974C-E057A41664EB}" srcOrd="9" destOrd="0" parTransId="{4A3408C5-1B5B-440F-A5A7-73D91458DA61}" sibTransId="{52708CFA-9A6C-4ADB-9DA3-1876EB968AD2}"/>
    <dgm:cxn modelId="{7C3856A1-EA34-4744-A1E8-74FC080C8ED7}" srcId="{AF39114A-2D22-4F30-BA55-89E54CA4653B}" destId="{E3C39669-745A-45B0-A202-57DEF8C62FAC}" srcOrd="5" destOrd="0" parTransId="{FCD7E179-E76C-4420-8515-A2546E444417}" sibTransId="{170B90E1-72A6-453F-BA25-37BDC2B4FD1A}"/>
    <dgm:cxn modelId="{633A03A6-71DA-44FB-AC59-2F8C3BFA4323}" type="presOf" srcId="{E3C39669-745A-45B0-A202-57DEF8C62FAC}" destId="{2DFAE348-CE21-4C29-9B5C-515293DD78A0}" srcOrd="0" destOrd="0" presId="urn:microsoft.com/office/officeart/2005/8/layout/default"/>
    <dgm:cxn modelId="{9594F0A7-8348-4B7C-A8D7-CCD7D19A59A6}" type="presOf" srcId="{D11D974D-E673-4271-84D1-5821DCC7277E}" destId="{60AAB627-AE61-4754-8086-C134CA443E25}" srcOrd="0" destOrd="0" presId="urn:microsoft.com/office/officeart/2005/8/layout/default"/>
    <dgm:cxn modelId="{4D468DA9-8B1A-4CB4-A7CB-5629D0274851}" type="presOf" srcId="{635593B4-4E40-4844-B07A-A4FF5F660C36}" destId="{BD92A1FA-0F22-40EE-8BED-780108E6D7E7}" srcOrd="0" destOrd="0" presId="urn:microsoft.com/office/officeart/2005/8/layout/default"/>
    <dgm:cxn modelId="{396A3BAA-E4C6-49D2-BAF8-1AADF123D33D}" srcId="{AF39114A-2D22-4F30-BA55-89E54CA4653B}" destId="{3C0F9440-1467-4264-A77F-603060A4F88C}" srcOrd="2" destOrd="0" parTransId="{90ABE641-8ADD-4E17-8EEE-4ED0A6241418}" sibTransId="{F48F213F-A994-4C8B-947C-E72030E3FA2A}"/>
    <dgm:cxn modelId="{1D4897AD-2147-4F26-9A03-F1CBDB7F59F0}" srcId="{AF39114A-2D22-4F30-BA55-89E54CA4653B}" destId="{7516D154-B718-4B41-A8B5-6C4480C9EB80}" srcOrd="11" destOrd="0" parTransId="{DA412FAC-AA80-4EB4-A413-BA80FCC59D1C}" sibTransId="{F6B6E26E-6597-473E-B121-67DBEB92ECCD}"/>
    <dgm:cxn modelId="{017239AE-5A27-4F7F-895D-5E3B340C44A6}" type="presOf" srcId="{DE0A02EC-79A6-4B11-A174-8DC881D9822F}" destId="{2DF4420A-D1CC-4DB6-A2BF-98875C0CB2EA}" srcOrd="0" destOrd="0" presId="urn:microsoft.com/office/officeart/2005/8/layout/default"/>
    <dgm:cxn modelId="{1935C7B2-7DA6-49C4-89D2-49EE114D46A0}" srcId="{AF39114A-2D22-4F30-BA55-89E54CA4653B}" destId="{5BBF4C83-2DD2-467A-86B7-0C72255ED58A}" srcOrd="8" destOrd="0" parTransId="{0871A7D6-63A4-4380-9AE6-61BE81EBF4CC}" sibTransId="{D7438658-6D26-4FF3-9FA3-95F1710C7F91}"/>
    <dgm:cxn modelId="{E9DAE6CB-00B4-4214-AE23-715910E28887}" srcId="{AF39114A-2D22-4F30-BA55-89E54CA4653B}" destId="{635593B4-4E40-4844-B07A-A4FF5F660C36}" srcOrd="3" destOrd="0" parTransId="{27FDE826-50DF-4C1D-94A6-FBACFE758A07}" sibTransId="{50C0748F-7E64-4DE4-B619-B4D8DB673693}"/>
    <dgm:cxn modelId="{208589D0-983B-495D-8658-65ADACD22531}" type="presOf" srcId="{B290F652-7718-4C0F-974C-E057A41664EB}" destId="{450CD66D-C527-4A38-B49B-A8EBCDCC6BFB}" srcOrd="0" destOrd="0" presId="urn:microsoft.com/office/officeart/2005/8/layout/default"/>
    <dgm:cxn modelId="{290561D5-C22C-403A-81B3-69361D0DC921}" type="presOf" srcId="{AF39114A-2D22-4F30-BA55-89E54CA4653B}" destId="{C2932A3A-5990-4763-B993-DF4C443F5C64}" srcOrd="0" destOrd="0" presId="urn:microsoft.com/office/officeart/2005/8/layout/default"/>
    <dgm:cxn modelId="{EF8410D7-BED5-42C3-B4F5-7D2EEB4767D9}" type="presOf" srcId="{009A1C36-B3FF-40C7-B85B-C325427DD201}" destId="{C007E5FE-4321-4ED8-AC57-6A4F5506C901}" srcOrd="0" destOrd="0" presId="urn:microsoft.com/office/officeart/2005/8/layout/default"/>
    <dgm:cxn modelId="{901644D8-301C-4790-ACB5-7292D8134304}" type="presOf" srcId="{7516D154-B718-4B41-A8B5-6C4480C9EB80}" destId="{13B8D2F3-B126-40D3-9886-80A1B7B6389D}" srcOrd="0" destOrd="0" presId="urn:microsoft.com/office/officeart/2005/8/layout/default"/>
    <dgm:cxn modelId="{1FD367DB-02E6-42D9-89B9-1AABE2EACA6F}" type="presOf" srcId="{4F72AFBE-63AA-41A9-ACFF-280525A06810}" destId="{0D4D5B85-D01D-4DC6-A34C-023FE130AC8A}" srcOrd="0" destOrd="0" presId="urn:microsoft.com/office/officeart/2005/8/layout/default"/>
    <dgm:cxn modelId="{C1D983DD-DCED-402D-AF4C-C5F551930382}" type="presOf" srcId="{3C0F9440-1467-4264-A77F-603060A4F88C}" destId="{A09FA5B1-0EC2-461D-9DE2-30D3685C6052}" srcOrd="0" destOrd="0" presId="urn:microsoft.com/office/officeart/2005/8/layout/default"/>
    <dgm:cxn modelId="{54C5C7EC-CC9D-4E1B-AD6D-8086A3A064E9}" srcId="{AF39114A-2D22-4F30-BA55-89E54CA4653B}" destId="{2E7BE2C5-04A5-41EC-9CD5-7CA22A2A0DAA}" srcOrd="0" destOrd="0" parTransId="{51E33B1C-C15F-43A8-BC62-AAD8A76888FA}" sibTransId="{C5AFB7F0-ABC8-4D9B-AB5A-027E5A153612}"/>
    <dgm:cxn modelId="{29342BEE-5779-47BA-9024-6C5358454CAC}" srcId="{AF39114A-2D22-4F30-BA55-89E54CA4653B}" destId="{009A1C36-B3FF-40C7-B85B-C325427DD201}" srcOrd="13" destOrd="0" parTransId="{D721D8B0-3025-485C-AC78-AFD7408F3D8D}" sibTransId="{0628AE2E-9668-401B-9BF5-4D740FF2606E}"/>
    <dgm:cxn modelId="{EFB7A6EE-CFE4-4253-BFBE-F926F4C96B79}" type="presOf" srcId="{5BBF4C83-2DD2-467A-86B7-0C72255ED58A}" destId="{0E53E655-0F25-4F60-A3B4-CE2480E866ED}" srcOrd="0" destOrd="0" presId="urn:microsoft.com/office/officeart/2005/8/layout/default"/>
    <dgm:cxn modelId="{71CEBAF4-DE64-4134-92C5-B1C88A38BFBA}" srcId="{AF39114A-2D22-4F30-BA55-89E54CA4653B}" destId="{D11D974D-E673-4271-84D1-5821DCC7277E}" srcOrd="4" destOrd="0" parTransId="{54FA943D-9DDF-4428-BF22-716E79564E27}" sibTransId="{CB1566B4-C6AD-40DB-91D9-3BB6ED1D90ED}"/>
    <dgm:cxn modelId="{FCB8A8BD-AC6B-440E-AC29-1C88845541FB}" type="presParOf" srcId="{C2932A3A-5990-4763-B993-DF4C443F5C64}" destId="{B7D213B0-CB2A-4F84-8EFC-5B04D34AA873}" srcOrd="0" destOrd="0" presId="urn:microsoft.com/office/officeart/2005/8/layout/default"/>
    <dgm:cxn modelId="{BF2E1E87-9DAD-45DC-8D27-583A7F8E5B68}" type="presParOf" srcId="{C2932A3A-5990-4763-B993-DF4C443F5C64}" destId="{06949C91-FD36-4C9B-B4CB-123B91392251}" srcOrd="1" destOrd="0" presId="urn:microsoft.com/office/officeart/2005/8/layout/default"/>
    <dgm:cxn modelId="{35009122-CEF2-4320-A22B-172DBE39A224}" type="presParOf" srcId="{C2932A3A-5990-4763-B993-DF4C443F5C64}" destId="{2DF4420A-D1CC-4DB6-A2BF-98875C0CB2EA}" srcOrd="2" destOrd="0" presId="urn:microsoft.com/office/officeart/2005/8/layout/default"/>
    <dgm:cxn modelId="{2CF21FB9-DF51-48BB-90CA-3C385D7AF4D2}" type="presParOf" srcId="{C2932A3A-5990-4763-B993-DF4C443F5C64}" destId="{891425BF-9728-4600-B2DF-E4B20056FA48}" srcOrd="3" destOrd="0" presId="urn:microsoft.com/office/officeart/2005/8/layout/default"/>
    <dgm:cxn modelId="{C27F1802-0A8C-479C-BDAE-65E178BE9CDE}" type="presParOf" srcId="{C2932A3A-5990-4763-B993-DF4C443F5C64}" destId="{A09FA5B1-0EC2-461D-9DE2-30D3685C6052}" srcOrd="4" destOrd="0" presId="urn:microsoft.com/office/officeart/2005/8/layout/default"/>
    <dgm:cxn modelId="{F85B48A2-BC6C-4077-A41D-27E66CECD57F}" type="presParOf" srcId="{C2932A3A-5990-4763-B993-DF4C443F5C64}" destId="{2877BA06-30D2-4522-824B-3D622DC89B5F}" srcOrd="5" destOrd="0" presId="urn:microsoft.com/office/officeart/2005/8/layout/default"/>
    <dgm:cxn modelId="{30B21049-2FC2-447D-9918-A9990CBB4298}" type="presParOf" srcId="{C2932A3A-5990-4763-B993-DF4C443F5C64}" destId="{BD92A1FA-0F22-40EE-8BED-780108E6D7E7}" srcOrd="6" destOrd="0" presId="urn:microsoft.com/office/officeart/2005/8/layout/default"/>
    <dgm:cxn modelId="{C36368A4-FA49-4614-AC59-6A8AE4F4A7B8}" type="presParOf" srcId="{C2932A3A-5990-4763-B993-DF4C443F5C64}" destId="{A57D71FB-4F68-4693-866C-D920D9F748E5}" srcOrd="7" destOrd="0" presId="urn:microsoft.com/office/officeart/2005/8/layout/default"/>
    <dgm:cxn modelId="{A6907AD5-A248-4475-B0A7-250935D1BDEC}" type="presParOf" srcId="{C2932A3A-5990-4763-B993-DF4C443F5C64}" destId="{60AAB627-AE61-4754-8086-C134CA443E25}" srcOrd="8" destOrd="0" presId="urn:microsoft.com/office/officeart/2005/8/layout/default"/>
    <dgm:cxn modelId="{8B1D3DAD-05D7-4B23-BD89-A5076E95F3E8}" type="presParOf" srcId="{C2932A3A-5990-4763-B993-DF4C443F5C64}" destId="{CDFE4387-24E5-4277-98FE-781867A6B3EF}" srcOrd="9" destOrd="0" presId="urn:microsoft.com/office/officeart/2005/8/layout/default"/>
    <dgm:cxn modelId="{C563F68F-2CD3-4C48-B259-DC59697425A8}" type="presParOf" srcId="{C2932A3A-5990-4763-B993-DF4C443F5C64}" destId="{2DFAE348-CE21-4C29-9B5C-515293DD78A0}" srcOrd="10" destOrd="0" presId="urn:microsoft.com/office/officeart/2005/8/layout/default"/>
    <dgm:cxn modelId="{3E6ED821-4B8E-4A1E-B464-990B970C1451}" type="presParOf" srcId="{C2932A3A-5990-4763-B993-DF4C443F5C64}" destId="{49F8C292-0F1F-4815-9DC7-38F654724F86}" srcOrd="11" destOrd="0" presId="urn:microsoft.com/office/officeart/2005/8/layout/default"/>
    <dgm:cxn modelId="{22283CA4-4422-4AA4-8310-5500CC7A1400}" type="presParOf" srcId="{C2932A3A-5990-4763-B993-DF4C443F5C64}" destId="{0D4D5B85-D01D-4DC6-A34C-023FE130AC8A}" srcOrd="12" destOrd="0" presId="urn:microsoft.com/office/officeart/2005/8/layout/default"/>
    <dgm:cxn modelId="{0C9EDE71-2BFA-4C53-91D8-9F2317579ED9}" type="presParOf" srcId="{C2932A3A-5990-4763-B993-DF4C443F5C64}" destId="{7C184819-0A8F-4C58-B2A0-AE5A1941AC18}" srcOrd="13" destOrd="0" presId="urn:microsoft.com/office/officeart/2005/8/layout/default"/>
    <dgm:cxn modelId="{0048D418-424F-4480-A52C-2509BF8590E3}" type="presParOf" srcId="{C2932A3A-5990-4763-B993-DF4C443F5C64}" destId="{8D247A73-CABB-4AA5-9FEA-D12B301DB6FF}" srcOrd="14" destOrd="0" presId="urn:microsoft.com/office/officeart/2005/8/layout/default"/>
    <dgm:cxn modelId="{B4660D3A-8F00-4870-982A-8AB29A05E2CC}" type="presParOf" srcId="{C2932A3A-5990-4763-B993-DF4C443F5C64}" destId="{6CA048F2-E98C-4AE5-B446-6319BB47ECC4}" srcOrd="15" destOrd="0" presId="urn:microsoft.com/office/officeart/2005/8/layout/default"/>
    <dgm:cxn modelId="{299F1AC5-AF7B-499E-A89B-0FBA91BF42B9}" type="presParOf" srcId="{C2932A3A-5990-4763-B993-DF4C443F5C64}" destId="{0E53E655-0F25-4F60-A3B4-CE2480E866ED}" srcOrd="16" destOrd="0" presId="urn:microsoft.com/office/officeart/2005/8/layout/default"/>
    <dgm:cxn modelId="{72CC6827-74FE-4494-BA97-EA53E441814C}" type="presParOf" srcId="{C2932A3A-5990-4763-B993-DF4C443F5C64}" destId="{AB12B616-302F-4FE5-AA48-AEF12ED8DD48}" srcOrd="17" destOrd="0" presId="urn:microsoft.com/office/officeart/2005/8/layout/default"/>
    <dgm:cxn modelId="{746D3DE0-69AC-42A6-BC22-201386CF76E0}" type="presParOf" srcId="{C2932A3A-5990-4763-B993-DF4C443F5C64}" destId="{450CD66D-C527-4A38-B49B-A8EBCDCC6BFB}" srcOrd="18" destOrd="0" presId="urn:microsoft.com/office/officeart/2005/8/layout/default"/>
    <dgm:cxn modelId="{66366342-3363-480C-8447-8048504786AF}" type="presParOf" srcId="{C2932A3A-5990-4763-B993-DF4C443F5C64}" destId="{E7D93BA1-CF6C-48C2-8CD6-FC522AAAA0BA}" srcOrd="19" destOrd="0" presId="urn:microsoft.com/office/officeart/2005/8/layout/default"/>
    <dgm:cxn modelId="{BF8845DD-2C9E-4EB4-8C85-AC333C134CDC}" type="presParOf" srcId="{C2932A3A-5990-4763-B993-DF4C443F5C64}" destId="{2EA48767-83C4-40B2-B623-8B63C8FDC6ED}" srcOrd="20" destOrd="0" presId="urn:microsoft.com/office/officeart/2005/8/layout/default"/>
    <dgm:cxn modelId="{CDBF5717-55FF-4D48-A189-542532ACF9E1}" type="presParOf" srcId="{C2932A3A-5990-4763-B993-DF4C443F5C64}" destId="{121BB616-8C11-4B69-B5D8-36C13493D868}" srcOrd="21" destOrd="0" presId="urn:microsoft.com/office/officeart/2005/8/layout/default"/>
    <dgm:cxn modelId="{98EBBDE4-3732-4285-ABF4-A5317369A027}" type="presParOf" srcId="{C2932A3A-5990-4763-B993-DF4C443F5C64}" destId="{13B8D2F3-B126-40D3-9886-80A1B7B6389D}" srcOrd="22" destOrd="0" presId="urn:microsoft.com/office/officeart/2005/8/layout/default"/>
    <dgm:cxn modelId="{608E245F-6439-4B48-A0A2-560D73D86165}" type="presParOf" srcId="{C2932A3A-5990-4763-B993-DF4C443F5C64}" destId="{EF82C072-CED0-4B37-BE00-4F801BABC8D7}" srcOrd="23" destOrd="0" presId="urn:microsoft.com/office/officeart/2005/8/layout/default"/>
    <dgm:cxn modelId="{39092EF2-D8EF-493B-9518-D91781BE374C}" type="presParOf" srcId="{C2932A3A-5990-4763-B993-DF4C443F5C64}" destId="{D0822036-8D6A-4E6A-AC97-1D97F8F9D8D9}" srcOrd="24" destOrd="0" presId="urn:microsoft.com/office/officeart/2005/8/layout/default"/>
    <dgm:cxn modelId="{EE76D7A1-404F-45E3-A622-6F92954690CB}" type="presParOf" srcId="{C2932A3A-5990-4763-B993-DF4C443F5C64}" destId="{C0385000-BF78-47C8-A339-1FB981B89F28}" srcOrd="25" destOrd="0" presId="urn:microsoft.com/office/officeart/2005/8/layout/default"/>
    <dgm:cxn modelId="{AB8C0E81-ECC8-4B72-8F3D-CDA39F401059}" type="presParOf" srcId="{C2932A3A-5990-4763-B993-DF4C443F5C64}" destId="{C007E5FE-4321-4ED8-AC57-6A4F5506C901}" srcOrd="2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D213B0-CB2A-4F84-8EFC-5B04D34AA873}">
      <dsp:nvSpPr>
        <dsp:cNvPr id="0" name=""/>
        <dsp:cNvSpPr/>
      </dsp:nvSpPr>
      <dsp:spPr>
        <a:xfrm>
          <a:off x="231613" y="1116"/>
          <a:ext cx="3427883" cy="2056730"/>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GB" sz="3600" kern="1200" dirty="0">
              <a:latin typeface="Aptos"/>
            </a:rPr>
            <a:t>To give up their 'Indian devilry'</a:t>
          </a:r>
        </a:p>
      </dsp:txBody>
      <dsp:txXfrm>
        <a:off x="231613" y="1116"/>
        <a:ext cx="3427883" cy="2056730"/>
      </dsp:txXfrm>
    </dsp:sp>
    <dsp:sp modelId="{2DF4420A-D1CC-4DB6-A2BF-98875C0CB2EA}">
      <dsp:nvSpPr>
        <dsp:cNvPr id="0" name=""/>
        <dsp:cNvSpPr/>
      </dsp:nvSpPr>
      <dsp:spPr>
        <a:xfrm>
          <a:off x="4002285" y="1116"/>
          <a:ext cx="3427883" cy="2056730"/>
        </a:xfrm>
        <a:prstGeom prst="rect">
          <a:avLst/>
        </a:prstGeom>
        <a:solidFill>
          <a:schemeClr val="accent4">
            <a:hueOff val="507687"/>
            <a:satOff val="-2246"/>
            <a:lumOff val="-37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GB" sz="3600" kern="1200" dirty="0">
              <a:latin typeface="Aptos"/>
            </a:rPr>
            <a:t>To cease calling in 'magicians' when sick</a:t>
          </a:r>
        </a:p>
      </dsp:txBody>
      <dsp:txXfrm>
        <a:off x="4002285" y="1116"/>
        <a:ext cx="3427883" cy="2056730"/>
      </dsp:txXfrm>
    </dsp:sp>
    <dsp:sp modelId="{A09FA5B1-0EC2-461D-9DE2-30D3685C6052}">
      <dsp:nvSpPr>
        <dsp:cNvPr id="0" name=""/>
        <dsp:cNvSpPr/>
      </dsp:nvSpPr>
      <dsp:spPr>
        <a:xfrm>
          <a:off x="7772958" y="1116"/>
          <a:ext cx="3427883" cy="2056730"/>
        </a:xfrm>
        <a:prstGeom prst="rect">
          <a:avLst/>
        </a:prstGeom>
        <a:solidFill>
          <a:schemeClr val="accent4">
            <a:hueOff val="1015375"/>
            <a:satOff val="-4493"/>
            <a:lumOff val="-75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dirty="0">
              <a:latin typeface="Aptos"/>
            </a:rPr>
            <a:t>To cease gambling</a:t>
          </a:r>
        </a:p>
      </dsp:txBody>
      <dsp:txXfrm>
        <a:off x="7772958" y="1116"/>
        <a:ext cx="3427883" cy="2056730"/>
      </dsp:txXfrm>
    </dsp:sp>
    <dsp:sp modelId="{BD92A1FA-0F22-40EE-8BED-780108E6D7E7}">
      <dsp:nvSpPr>
        <dsp:cNvPr id="0" name=""/>
        <dsp:cNvSpPr/>
      </dsp:nvSpPr>
      <dsp:spPr>
        <a:xfrm>
          <a:off x="11543630" y="1116"/>
          <a:ext cx="3427883" cy="2056730"/>
        </a:xfrm>
        <a:prstGeom prst="rect">
          <a:avLst/>
        </a:prstGeom>
        <a:solidFill>
          <a:schemeClr val="accent4">
            <a:hueOff val="1523062"/>
            <a:satOff val="-6739"/>
            <a:lumOff val="-113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dirty="0">
              <a:latin typeface="Aptos"/>
            </a:rPr>
            <a:t>To cease painting their faces</a:t>
          </a:r>
        </a:p>
      </dsp:txBody>
      <dsp:txXfrm>
        <a:off x="11543630" y="1116"/>
        <a:ext cx="3427883" cy="2056730"/>
      </dsp:txXfrm>
    </dsp:sp>
    <dsp:sp modelId="{60AAB627-AE61-4754-8086-C134CA443E25}">
      <dsp:nvSpPr>
        <dsp:cNvPr id="0" name=""/>
        <dsp:cNvSpPr/>
      </dsp:nvSpPr>
      <dsp:spPr>
        <a:xfrm>
          <a:off x="15314302" y="1116"/>
          <a:ext cx="3427883" cy="2056730"/>
        </a:xfrm>
        <a:prstGeom prst="rect">
          <a:avLst/>
        </a:prstGeom>
        <a:solidFill>
          <a:schemeClr val="accent4">
            <a:hueOff val="2030750"/>
            <a:satOff val="-8985"/>
            <a:lumOff val="-15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dirty="0">
              <a:latin typeface="Aptos"/>
            </a:rPr>
            <a:t>To cease drinking alcohol</a:t>
          </a:r>
        </a:p>
      </dsp:txBody>
      <dsp:txXfrm>
        <a:off x="15314302" y="1116"/>
        <a:ext cx="3427883" cy="2056730"/>
      </dsp:txXfrm>
    </dsp:sp>
    <dsp:sp modelId="{2DFAE348-CE21-4C29-9B5C-515293DD78A0}">
      <dsp:nvSpPr>
        <dsp:cNvPr id="0" name=""/>
        <dsp:cNvSpPr/>
      </dsp:nvSpPr>
      <dsp:spPr>
        <a:xfrm>
          <a:off x="231613" y="2400634"/>
          <a:ext cx="3427883" cy="2056730"/>
        </a:xfrm>
        <a:prstGeom prst="rect">
          <a:avLst/>
        </a:prstGeom>
        <a:solidFill>
          <a:schemeClr val="accent4">
            <a:hueOff val="2538437"/>
            <a:satOff val="-11232"/>
            <a:lumOff val="-188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dirty="0">
              <a:latin typeface="Aptos"/>
            </a:rPr>
            <a:t>To rest on the Sabbath</a:t>
          </a:r>
        </a:p>
      </dsp:txBody>
      <dsp:txXfrm>
        <a:off x="231613" y="2400634"/>
        <a:ext cx="3427883" cy="2056730"/>
      </dsp:txXfrm>
    </dsp:sp>
    <dsp:sp modelId="{0D4D5B85-D01D-4DC6-A34C-023FE130AC8A}">
      <dsp:nvSpPr>
        <dsp:cNvPr id="0" name=""/>
        <dsp:cNvSpPr/>
      </dsp:nvSpPr>
      <dsp:spPr>
        <a:xfrm>
          <a:off x="4002285" y="2400634"/>
          <a:ext cx="3427883" cy="2056730"/>
        </a:xfrm>
        <a:prstGeom prst="rect">
          <a:avLst/>
        </a:prstGeom>
        <a:solidFill>
          <a:schemeClr val="accent4">
            <a:hueOff val="3046125"/>
            <a:satOff val="-13478"/>
            <a:lumOff val="-226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dirty="0">
              <a:latin typeface="Aptos"/>
            </a:rPr>
            <a:t>To attend religious instruction</a:t>
          </a:r>
        </a:p>
      </dsp:txBody>
      <dsp:txXfrm>
        <a:off x="4002285" y="2400634"/>
        <a:ext cx="3427883" cy="2056730"/>
      </dsp:txXfrm>
    </dsp:sp>
    <dsp:sp modelId="{8D247A73-CABB-4AA5-9FEA-D12B301DB6FF}">
      <dsp:nvSpPr>
        <dsp:cNvPr id="0" name=""/>
        <dsp:cNvSpPr/>
      </dsp:nvSpPr>
      <dsp:spPr>
        <a:xfrm>
          <a:off x="7772958" y="2400634"/>
          <a:ext cx="3427883" cy="2056730"/>
        </a:xfrm>
        <a:prstGeom prst="rect">
          <a:avLst/>
        </a:prstGeom>
        <a:solidFill>
          <a:schemeClr val="accent4">
            <a:hueOff val="3553812"/>
            <a:satOff val="-15724"/>
            <a:lumOff val="-264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dirty="0">
              <a:latin typeface="Aptos"/>
            </a:rPr>
            <a:t>To send their children to school</a:t>
          </a:r>
        </a:p>
      </dsp:txBody>
      <dsp:txXfrm>
        <a:off x="7772958" y="2400634"/>
        <a:ext cx="3427883" cy="2056730"/>
      </dsp:txXfrm>
    </dsp:sp>
    <dsp:sp modelId="{0E53E655-0F25-4F60-A3B4-CE2480E866ED}">
      <dsp:nvSpPr>
        <dsp:cNvPr id="0" name=""/>
        <dsp:cNvSpPr/>
      </dsp:nvSpPr>
      <dsp:spPr>
        <a:xfrm>
          <a:off x="11543630" y="2400634"/>
          <a:ext cx="3427883" cy="2056730"/>
        </a:xfrm>
        <a:prstGeom prst="rect">
          <a:avLst/>
        </a:prstGeom>
        <a:solidFill>
          <a:schemeClr val="accent4">
            <a:hueOff val="4061500"/>
            <a:satOff val="-17970"/>
            <a:lumOff val="-301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dirty="0">
              <a:latin typeface="Aptos"/>
            </a:rPr>
            <a:t>To be clean</a:t>
          </a:r>
        </a:p>
      </dsp:txBody>
      <dsp:txXfrm>
        <a:off x="11543630" y="2400634"/>
        <a:ext cx="3427883" cy="2056730"/>
      </dsp:txXfrm>
    </dsp:sp>
    <dsp:sp modelId="{450CD66D-C527-4A38-B49B-A8EBCDCC6BFB}">
      <dsp:nvSpPr>
        <dsp:cNvPr id="0" name=""/>
        <dsp:cNvSpPr/>
      </dsp:nvSpPr>
      <dsp:spPr>
        <a:xfrm>
          <a:off x="15314302" y="2400634"/>
          <a:ext cx="3427883" cy="2056730"/>
        </a:xfrm>
        <a:prstGeom prst="rect">
          <a:avLst/>
        </a:prstGeom>
        <a:solidFill>
          <a:schemeClr val="accent4">
            <a:hueOff val="4569187"/>
            <a:satOff val="-20217"/>
            <a:lumOff val="-339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GB" sz="3600" kern="1200" dirty="0">
              <a:latin typeface="Aptos"/>
            </a:rPr>
            <a:t>To work hard</a:t>
          </a:r>
        </a:p>
      </dsp:txBody>
      <dsp:txXfrm>
        <a:off x="15314302" y="2400634"/>
        <a:ext cx="3427883" cy="2056730"/>
      </dsp:txXfrm>
    </dsp:sp>
    <dsp:sp modelId="{2EA48767-83C4-40B2-B623-8B63C8FDC6ED}">
      <dsp:nvSpPr>
        <dsp:cNvPr id="0" name=""/>
        <dsp:cNvSpPr/>
      </dsp:nvSpPr>
      <dsp:spPr>
        <a:xfrm>
          <a:off x="2116949" y="4800153"/>
          <a:ext cx="3427883" cy="2056730"/>
        </a:xfrm>
        <a:prstGeom prst="rect">
          <a:avLst/>
        </a:prstGeom>
        <a:solidFill>
          <a:schemeClr val="accent4">
            <a:hueOff val="5076875"/>
            <a:satOff val="-22463"/>
            <a:lumOff val="-377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dirty="0">
              <a:latin typeface="Aptos"/>
            </a:rPr>
            <a:t>To be peaceful</a:t>
          </a:r>
        </a:p>
      </dsp:txBody>
      <dsp:txXfrm>
        <a:off x="2116949" y="4800153"/>
        <a:ext cx="3427883" cy="2056730"/>
      </dsp:txXfrm>
    </dsp:sp>
    <dsp:sp modelId="{13B8D2F3-B126-40D3-9886-80A1B7B6389D}">
      <dsp:nvSpPr>
        <dsp:cNvPr id="0" name=""/>
        <dsp:cNvSpPr/>
      </dsp:nvSpPr>
      <dsp:spPr>
        <a:xfrm>
          <a:off x="5887622" y="4800153"/>
          <a:ext cx="3427883" cy="2056730"/>
        </a:xfrm>
        <a:prstGeom prst="rect">
          <a:avLst/>
        </a:prstGeom>
        <a:solidFill>
          <a:schemeClr val="accent4">
            <a:hueOff val="5584562"/>
            <a:satOff val="-24709"/>
            <a:lumOff val="-414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dirty="0">
              <a:latin typeface="Aptos"/>
            </a:rPr>
            <a:t>To be honest in trade</a:t>
          </a:r>
        </a:p>
      </dsp:txBody>
      <dsp:txXfrm>
        <a:off x="5887622" y="4800153"/>
        <a:ext cx="3427883" cy="2056730"/>
      </dsp:txXfrm>
    </dsp:sp>
    <dsp:sp modelId="{D0822036-8D6A-4E6A-AC97-1D97F8F9D8D9}">
      <dsp:nvSpPr>
        <dsp:cNvPr id="0" name=""/>
        <dsp:cNvSpPr/>
      </dsp:nvSpPr>
      <dsp:spPr>
        <a:xfrm>
          <a:off x="9658294" y="4800153"/>
          <a:ext cx="3427883" cy="2056730"/>
        </a:xfrm>
        <a:prstGeom prst="rect">
          <a:avLst/>
        </a:prstGeom>
        <a:solidFill>
          <a:schemeClr val="accent4">
            <a:hueOff val="6092249"/>
            <a:satOff val="-26956"/>
            <a:lumOff val="-452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dirty="0">
              <a:latin typeface="Aptos"/>
            </a:rPr>
            <a:t>To build neat houses</a:t>
          </a:r>
        </a:p>
      </dsp:txBody>
      <dsp:txXfrm>
        <a:off x="9658294" y="4800153"/>
        <a:ext cx="3427883" cy="2056730"/>
      </dsp:txXfrm>
    </dsp:sp>
    <dsp:sp modelId="{C007E5FE-4321-4ED8-AC57-6A4F5506C901}">
      <dsp:nvSpPr>
        <dsp:cNvPr id="0" name=""/>
        <dsp:cNvSpPr/>
      </dsp:nvSpPr>
      <dsp:spPr>
        <a:xfrm>
          <a:off x="13428966" y="4800153"/>
          <a:ext cx="3427883" cy="2056730"/>
        </a:xfrm>
        <a:prstGeom prst="rect">
          <a:avLst/>
        </a:prstGeom>
        <a:solidFill>
          <a:schemeClr val="accent4">
            <a:hueOff val="6599937"/>
            <a:satOff val="-29202"/>
            <a:lumOff val="-490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dirty="0">
              <a:latin typeface="Aptos"/>
            </a:rPr>
            <a:t>To pay the village tax</a:t>
          </a:r>
          <a:endParaRPr lang="en-GB" sz="3600" kern="1200" dirty="0"/>
        </a:p>
      </dsp:txBody>
      <dsp:txXfrm>
        <a:off x="13428966" y="4800153"/>
        <a:ext cx="3427883" cy="205673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48B53F-3F33-444C-9C01-4DC311182B95}" type="datetimeFigureOut">
              <a:rPr lang="en-GB" smtClean="0"/>
              <a:t>18/08/2025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F86F50-8950-4EEF-AE4C-76FEBD441EDC}" type="slidenum">
              <a:rPr lang="en-GB" smtClean="0"/>
              <a:t>‹#›</a:t>
            </a:fld>
            <a:endParaRPr lang="en-GB"/>
          </a:p>
        </p:txBody>
      </p:sp>
    </p:spTree>
    <p:extLst>
      <p:ext uri="{BB962C8B-B14F-4D97-AF65-F5344CB8AC3E}">
        <p14:creationId xmlns:p14="http://schemas.microsoft.com/office/powerpoint/2010/main" val="1751375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Duncan's role was so prevalent that he makes up the major street. Today the area is mostly unsettled and the population continues to fall.</a:t>
            </a:r>
          </a:p>
          <a:p>
            <a:endParaRPr lang="en-GB" dirty="0"/>
          </a:p>
        </p:txBody>
      </p:sp>
      <p:sp>
        <p:nvSpPr>
          <p:cNvPr id="4" name="Slide Number Placeholder 3"/>
          <p:cNvSpPr>
            <a:spLocks noGrp="1"/>
          </p:cNvSpPr>
          <p:nvPr>
            <p:ph type="sldNum" sz="quarter" idx="5"/>
          </p:nvPr>
        </p:nvSpPr>
        <p:spPr/>
        <p:txBody>
          <a:bodyPr/>
          <a:lstStyle/>
          <a:p>
            <a:fld id="{F0E40136-7C25-4DB5-ABA0-02E0A544352A}" type="slidenum">
              <a:rPr lang="en-GB" smtClean="0"/>
              <a:t>4</a:t>
            </a:fld>
            <a:endParaRPr lang="en-GB"/>
          </a:p>
        </p:txBody>
      </p:sp>
    </p:spTree>
    <p:extLst>
      <p:ext uri="{BB962C8B-B14F-4D97-AF65-F5344CB8AC3E}">
        <p14:creationId xmlns:p14="http://schemas.microsoft.com/office/powerpoint/2010/main" val="3830541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'Duncan in 1902' By Unknown author; presumably either Asahel Curtis or Edward S. Curtis from "Curtis, Seattle" in the filename. - File:William Duncan, 70 years old. Curtis, Seattle. - NARA - 297274.jpg, Public Domain, https://commons.wikimedia.org/w/index.php?curid=33803836</a:t>
            </a:r>
          </a:p>
          <a:p>
            <a:endParaRPr lang="en-US" dirty="0"/>
          </a:p>
          <a:p>
            <a:endParaRPr lang="en-GB" dirty="0"/>
          </a:p>
        </p:txBody>
      </p:sp>
      <p:sp>
        <p:nvSpPr>
          <p:cNvPr id="4" name="Slide Number Placeholder 3"/>
          <p:cNvSpPr>
            <a:spLocks noGrp="1"/>
          </p:cNvSpPr>
          <p:nvPr>
            <p:ph type="sldNum" sz="quarter" idx="5"/>
          </p:nvPr>
        </p:nvSpPr>
        <p:spPr/>
        <p:txBody>
          <a:bodyPr/>
          <a:lstStyle/>
          <a:p>
            <a:fld id="{F0E40136-7C25-4DB5-ABA0-02E0A544352A}" type="slidenum">
              <a:rPr lang="en-GB" smtClean="0"/>
              <a:t>5</a:t>
            </a:fld>
            <a:endParaRPr lang="en-GB"/>
          </a:p>
        </p:txBody>
      </p:sp>
    </p:spTree>
    <p:extLst>
      <p:ext uri="{BB962C8B-B14F-4D97-AF65-F5344CB8AC3E}">
        <p14:creationId xmlns:p14="http://schemas.microsoft.com/office/powerpoint/2010/main" val="1188099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Discussion Points: </a:t>
            </a:r>
          </a:p>
          <a:p>
            <a:r>
              <a:rPr lang="en-US" dirty="0">
                <a:ea typeface="Calibri"/>
                <a:cs typeface="Calibri"/>
              </a:rPr>
              <a:t>1- Rules that reveal religious bias include: giving up devilry, rest on the Sabbath, attend religious instruction. These reflect the Victorian Christian ideals preached in the UK.</a:t>
            </a:r>
          </a:p>
          <a:p>
            <a:r>
              <a:rPr lang="en-US" dirty="0">
                <a:ea typeface="Calibri"/>
                <a:cs typeface="Calibri"/>
              </a:rPr>
              <a:t>2-  Rules that suppress culture: arguably all of these rules as they assume a European superiority - 'be like we are in Britain'. All of these assume </a:t>
            </a:r>
          </a:p>
          <a:p>
            <a:endParaRPr lang="en-GB" dirty="0"/>
          </a:p>
        </p:txBody>
      </p:sp>
      <p:sp>
        <p:nvSpPr>
          <p:cNvPr id="4" name="Slide Number Placeholder 3"/>
          <p:cNvSpPr>
            <a:spLocks noGrp="1"/>
          </p:cNvSpPr>
          <p:nvPr>
            <p:ph type="sldNum" sz="quarter" idx="5"/>
          </p:nvPr>
        </p:nvSpPr>
        <p:spPr/>
        <p:txBody>
          <a:bodyPr/>
          <a:lstStyle/>
          <a:p>
            <a:fld id="{F0E40136-7C25-4DB5-ABA0-02E0A544352A}" type="slidenum">
              <a:rPr lang="en-GB" smtClean="0"/>
              <a:t>7</a:t>
            </a:fld>
            <a:endParaRPr lang="en-GB"/>
          </a:p>
        </p:txBody>
      </p:sp>
    </p:spTree>
    <p:extLst>
      <p:ext uri="{BB962C8B-B14F-4D97-AF65-F5344CB8AC3E}">
        <p14:creationId xmlns:p14="http://schemas.microsoft.com/office/powerpoint/2010/main" val="697548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suggested this sheet is printed in A3 to ensure there is enough space for writing.</a:t>
            </a:r>
          </a:p>
          <a:p>
            <a:endParaRPr lang="en-GB" dirty="0"/>
          </a:p>
        </p:txBody>
      </p:sp>
      <p:sp>
        <p:nvSpPr>
          <p:cNvPr id="4" name="Slide Number Placeholder 3"/>
          <p:cNvSpPr>
            <a:spLocks noGrp="1"/>
          </p:cNvSpPr>
          <p:nvPr>
            <p:ph type="sldNum" sz="quarter" idx="5"/>
          </p:nvPr>
        </p:nvSpPr>
        <p:spPr/>
        <p:txBody>
          <a:bodyPr/>
          <a:lstStyle/>
          <a:p>
            <a:fld id="{F0E40136-7C25-4DB5-ABA0-02E0A544352A}" type="slidenum">
              <a:rPr lang="en-GB" smtClean="0"/>
              <a:t>22</a:t>
            </a:fld>
            <a:endParaRPr lang="en-GB"/>
          </a:p>
        </p:txBody>
      </p:sp>
    </p:spTree>
    <p:extLst>
      <p:ext uri="{BB962C8B-B14F-4D97-AF65-F5344CB8AC3E}">
        <p14:creationId xmlns:p14="http://schemas.microsoft.com/office/powerpoint/2010/main" val="1399825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0631D-1C7F-032A-84DF-6F01F78AF1C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B0CC80CE-31F8-A7B5-9FA8-610CDD1537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A20A89C3-7CCD-DDEB-211D-D2EBC6067DFA}"/>
              </a:ext>
            </a:extLst>
          </p:cNvPr>
          <p:cNvSpPr>
            <a:spLocks noGrp="1"/>
          </p:cNvSpPr>
          <p:nvPr>
            <p:ph type="dt" sz="half" idx="10"/>
          </p:nvPr>
        </p:nvSpPr>
        <p:spPr/>
        <p:txBody>
          <a:bodyPr/>
          <a:lstStyle/>
          <a:p>
            <a:fld id="{554A1605-70A6-4AE4-BF17-080CED475A3B}" type="datetimeFigureOut">
              <a:rPr lang="en-GB" smtClean="0"/>
              <a:t>18/08/2025</a:t>
            </a:fld>
            <a:endParaRPr lang="en-GB"/>
          </a:p>
        </p:txBody>
      </p:sp>
      <p:sp>
        <p:nvSpPr>
          <p:cNvPr id="5" name="Footer Placeholder 4">
            <a:extLst>
              <a:ext uri="{FF2B5EF4-FFF2-40B4-BE49-F238E27FC236}">
                <a16:creationId xmlns:a16="http://schemas.microsoft.com/office/drawing/2014/main" id="{8D32F17D-79B1-F088-CBCA-999D6B8C1C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C1B584-A60C-04B2-8217-A86A4D2E7842}"/>
              </a:ext>
            </a:extLst>
          </p:cNvPr>
          <p:cNvSpPr>
            <a:spLocks noGrp="1"/>
          </p:cNvSpPr>
          <p:nvPr>
            <p:ph type="sldNum" sz="quarter" idx="12"/>
          </p:nvPr>
        </p:nvSpPr>
        <p:spPr/>
        <p:txBody>
          <a:bodyPr/>
          <a:lstStyle/>
          <a:p>
            <a:fld id="{33689681-CDC0-4D88-914D-C93CC3ADA31B}" type="slidenum">
              <a:rPr lang="en-GB" smtClean="0"/>
              <a:t>‹#›</a:t>
            </a:fld>
            <a:endParaRPr lang="en-GB"/>
          </a:p>
        </p:txBody>
      </p:sp>
    </p:spTree>
    <p:extLst>
      <p:ext uri="{BB962C8B-B14F-4D97-AF65-F5344CB8AC3E}">
        <p14:creationId xmlns:p14="http://schemas.microsoft.com/office/powerpoint/2010/main" val="2058606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BB257-DFA0-3ACF-E0DE-2C2B7E136943}"/>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5944433D-BB9D-5B4F-D9F5-D568D451780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86D1914-E816-9C08-F7AD-5E2701D8A6E4}"/>
              </a:ext>
            </a:extLst>
          </p:cNvPr>
          <p:cNvSpPr>
            <a:spLocks noGrp="1"/>
          </p:cNvSpPr>
          <p:nvPr>
            <p:ph type="dt" sz="half" idx="10"/>
          </p:nvPr>
        </p:nvSpPr>
        <p:spPr/>
        <p:txBody>
          <a:bodyPr/>
          <a:lstStyle/>
          <a:p>
            <a:fld id="{554A1605-70A6-4AE4-BF17-080CED475A3B}" type="datetimeFigureOut">
              <a:rPr lang="en-GB" smtClean="0"/>
              <a:t>18/08/2025</a:t>
            </a:fld>
            <a:endParaRPr lang="en-GB"/>
          </a:p>
        </p:txBody>
      </p:sp>
      <p:sp>
        <p:nvSpPr>
          <p:cNvPr id="5" name="Footer Placeholder 4">
            <a:extLst>
              <a:ext uri="{FF2B5EF4-FFF2-40B4-BE49-F238E27FC236}">
                <a16:creationId xmlns:a16="http://schemas.microsoft.com/office/drawing/2014/main" id="{A05D75D7-10D1-09A3-5782-16E5F0B16D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152BE5-F3C4-103F-5986-E2FA7DA77304}"/>
              </a:ext>
            </a:extLst>
          </p:cNvPr>
          <p:cNvSpPr>
            <a:spLocks noGrp="1"/>
          </p:cNvSpPr>
          <p:nvPr>
            <p:ph type="sldNum" sz="quarter" idx="12"/>
          </p:nvPr>
        </p:nvSpPr>
        <p:spPr/>
        <p:txBody>
          <a:bodyPr/>
          <a:lstStyle/>
          <a:p>
            <a:fld id="{33689681-CDC0-4D88-914D-C93CC3ADA31B}" type="slidenum">
              <a:rPr lang="en-GB" smtClean="0"/>
              <a:t>‹#›</a:t>
            </a:fld>
            <a:endParaRPr lang="en-GB"/>
          </a:p>
        </p:txBody>
      </p:sp>
    </p:spTree>
    <p:extLst>
      <p:ext uri="{BB962C8B-B14F-4D97-AF65-F5344CB8AC3E}">
        <p14:creationId xmlns:p14="http://schemas.microsoft.com/office/powerpoint/2010/main" val="3394736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59EF70-782C-0DB1-0311-4C3FB5464E22}"/>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77BC4B01-88DD-5258-D784-4AA1B83976A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A2CA3C4-AEAB-999A-AA79-4DA7F96D6F6F}"/>
              </a:ext>
            </a:extLst>
          </p:cNvPr>
          <p:cNvSpPr>
            <a:spLocks noGrp="1"/>
          </p:cNvSpPr>
          <p:nvPr>
            <p:ph type="dt" sz="half" idx="10"/>
          </p:nvPr>
        </p:nvSpPr>
        <p:spPr/>
        <p:txBody>
          <a:bodyPr/>
          <a:lstStyle/>
          <a:p>
            <a:fld id="{554A1605-70A6-4AE4-BF17-080CED475A3B}" type="datetimeFigureOut">
              <a:rPr lang="en-GB" smtClean="0"/>
              <a:t>18/08/2025</a:t>
            </a:fld>
            <a:endParaRPr lang="en-GB"/>
          </a:p>
        </p:txBody>
      </p:sp>
      <p:sp>
        <p:nvSpPr>
          <p:cNvPr id="5" name="Footer Placeholder 4">
            <a:extLst>
              <a:ext uri="{FF2B5EF4-FFF2-40B4-BE49-F238E27FC236}">
                <a16:creationId xmlns:a16="http://schemas.microsoft.com/office/drawing/2014/main" id="{33A3E379-8B52-6C95-7880-7F74A26F2D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BA55E2-2448-D123-7315-0A4EE5BC8612}"/>
              </a:ext>
            </a:extLst>
          </p:cNvPr>
          <p:cNvSpPr>
            <a:spLocks noGrp="1"/>
          </p:cNvSpPr>
          <p:nvPr>
            <p:ph type="sldNum" sz="quarter" idx="12"/>
          </p:nvPr>
        </p:nvSpPr>
        <p:spPr/>
        <p:txBody>
          <a:bodyPr/>
          <a:lstStyle/>
          <a:p>
            <a:fld id="{33689681-CDC0-4D88-914D-C93CC3ADA31B}" type="slidenum">
              <a:rPr lang="en-GB" smtClean="0"/>
              <a:t>‹#›</a:t>
            </a:fld>
            <a:endParaRPr lang="en-GB"/>
          </a:p>
        </p:txBody>
      </p:sp>
    </p:spTree>
    <p:extLst>
      <p:ext uri="{BB962C8B-B14F-4D97-AF65-F5344CB8AC3E}">
        <p14:creationId xmlns:p14="http://schemas.microsoft.com/office/powerpoint/2010/main" val="3889889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A_Metlakatla Logo Slide">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A7CD88A5-45F2-08BC-9766-BE10C4C6D0AE}"/>
              </a:ext>
            </a:extLst>
          </p:cNvPr>
          <p:cNvPicPr/>
          <p:nvPr userDrawn="1"/>
        </p:nvPicPr>
        <p:blipFill>
          <a:blip r:embed="rId2" cstate="email">
            <a:extLst>
              <a:ext uri="{BEBA8EAE-BF5A-486C-A8C5-ECC9F3942E4B}">
                <a14:imgProps xmlns:a14="http://schemas.microsoft.com/office/drawing/2010/main">
                  <a14:imgLayer r:embed="rId3">
                    <a14:imgEffect>
                      <a14:colorTemperature colorTemp="59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5" name="Text Placeholder 14">
            <a:extLst>
              <a:ext uri="{FF2B5EF4-FFF2-40B4-BE49-F238E27FC236}">
                <a16:creationId xmlns:a16="http://schemas.microsoft.com/office/drawing/2014/main" id="{45FFC63C-070C-75A0-561B-20D326DC06B1}"/>
              </a:ext>
            </a:extLst>
          </p:cNvPr>
          <p:cNvSpPr>
            <a:spLocks noGrp="1"/>
          </p:cNvSpPr>
          <p:nvPr>
            <p:ph type="body" sz="quarter" idx="10" hasCustomPrompt="1"/>
          </p:nvPr>
        </p:nvSpPr>
        <p:spPr>
          <a:xfrm>
            <a:off x="10213" y="6109049"/>
            <a:ext cx="12181787" cy="748951"/>
          </a:xfrm>
        </p:spPr>
        <p:txBody>
          <a:bodyPr>
            <a:normAutofit/>
          </a:bodyPr>
          <a:lstStyle>
            <a:lvl1pPr marL="0" indent="0" algn="ctr">
              <a:buNone/>
              <a:defRPr sz="1455" spc="364" baseline="0">
                <a:solidFill>
                  <a:schemeClr val="bg1"/>
                </a:solidFill>
                <a:latin typeface="Boldoa Mat" pitchFamily="2" charset="77"/>
              </a:defRPr>
            </a:lvl1pPr>
            <a:lvl2pPr marL="277246" indent="0">
              <a:buNone/>
              <a:defRPr>
                <a:solidFill>
                  <a:schemeClr val="bg1"/>
                </a:solidFill>
                <a:latin typeface="Boldoa Mat" pitchFamily="2" charset="77"/>
              </a:defRPr>
            </a:lvl2pPr>
            <a:lvl3pPr marL="554492" indent="0">
              <a:buNone/>
              <a:defRPr>
                <a:solidFill>
                  <a:schemeClr val="bg1"/>
                </a:solidFill>
                <a:latin typeface="Boldoa Mat" pitchFamily="2" charset="77"/>
              </a:defRPr>
            </a:lvl3pPr>
            <a:lvl4pPr marL="831738" indent="0">
              <a:buNone/>
              <a:defRPr>
                <a:solidFill>
                  <a:schemeClr val="bg1"/>
                </a:solidFill>
                <a:latin typeface="Boldoa Mat" pitchFamily="2" charset="77"/>
              </a:defRPr>
            </a:lvl4pPr>
            <a:lvl5pPr marL="1108984" indent="0">
              <a:buNone/>
              <a:defRPr>
                <a:solidFill>
                  <a:schemeClr val="bg1"/>
                </a:solidFill>
                <a:latin typeface="Boldoa Mat" pitchFamily="2" charset="77"/>
              </a:defRPr>
            </a:lvl5pPr>
          </a:lstStyle>
          <a:p>
            <a:pPr lvl="0"/>
            <a:r>
              <a:rPr lang="en-GB" dirty="0"/>
              <a:t>CLICK TO ADD OPTIONAL SUBTITLE</a:t>
            </a:r>
          </a:p>
        </p:txBody>
      </p:sp>
      <p:pic>
        <p:nvPicPr>
          <p:cNvPr id="5" name="Picture 17">
            <a:extLst>
              <a:ext uri="{FF2B5EF4-FFF2-40B4-BE49-F238E27FC236}">
                <a16:creationId xmlns:a16="http://schemas.microsoft.com/office/drawing/2014/main" id="{69905EA4-11FF-2774-79FC-E9E7564A063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727290" y="748090"/>
            <a:ext cx="6044255" cy="4898882"/>
          </a:xfrm>
          <a:prstGeom prst="rect">
            <a:avLst/>
          </a:prstGeom>
        </p:spPr>
      </p:pic>
    </p:spTree>
    <p:extLst>
      <p:ext uri="{BB962C8B-B14F-4D97-AF65-F5344CB8AC3E}">
        <p14:creationId xmlns:p14="http://schemas.microsoft.com/office/powerpoint/2010/main" val="486474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A_Metlakatla Title Slide">
    <p:spTree>
      <p:nvGrpSpPr>
        <p:cNvPr id="1" name=""/>
        <p:cNvGrpSpPr/>
        <p:nvPr/>
      </p:nvGrpSpPr>
      <p:grpSpPr>
        <a:xfrm>
          <a:off x="0" y="0"/>
          <a:ext cx="0" cy="0"/>
          <a:chOff x="0" y="0"/>
          <a:chExt cx="0" cy="0"/>
        </a:xfrm>
      </p:grpSpPr>
      <p:pic>
        <p:nvPicPr>
          <p:cNvPr id="5" name="object 2">
            <a:extLst>
              <a:ext uri="{FF2B5EF4-FFF2-40B4-BE49-F238E27FC236}">
                <a16:creationId xmlns:a16="http://schemas.microsoft.com/office/drawing/2014/main" id="{2AF6E655-55F9-4780-E675-E505F7B7CAA9}"/>
              </a:ext>
            </a:extLst>
          </p:cNvPr>
          <p:cNvPicPr/>
          <p:nvPr userDrawn="1"/>
        </p:nvPicPr>
        <p:blipFill>
          <a:blip r:embed="rId2" cstate="email">
            <a:extLst>
              <a:ext uri="{BEBA8EAE-BF5A-486C-A8C5-ECC9F3942E4B}">
                <a14:imgProps xmlns:a14="http://schemas.microsoft.com/office/drawing/2010/main">
                  <a14:imgLayer r:embed="rId3">
                    <a14:imgEffect>
                      <a14:colorTemperature colorTemp="59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Text Placeholder 14">
            <a:extLst>
              <a:ext uri="{FF2B5EF4-FFF2-40B4-BE49-F238E27FC236}">
                <a16:creationId xmlns:a16="http://schemas.microsoft.com/office/drawing/2014/main" id="{1724719F-A0C0-BB1B-81D0-CF6AD913FC85}"/>
              </a:ext>
            </a:extLst>
          </p:cNvPr>
          <p:cNvSpPr>
            <a:spLocks noGrp="1"/>
          </p:cNvSpPr>
          <p:nvPr>
            <p:ph type="body" sz="quarter" idx="11" hasCustomPrompt="1"/>
          </p:nvPr>
        </p:nvSpPr>
        <p:spPr>
          <a:xfrm>
            <a:off x="0" y="1848556"/>
            <a:ext cx="12175048" cy="4399117"/>
          </a:xfrm>
        </p:spPr>
        <p:txBody>
          <a:bodyPr anchor="ctr">
            <a:noAutofit/>
          </a:bodyPr>
          <a:lstStyle>
            <a:lvl1pPr marL="0" indent="0" algn="ctr">
              <a:lnSpc>
                <a:spcPct val="90000"/>
              </a:lnSpc>
              <a:buNone/>
              <a:defRPr sz="21163">
                <a:solidFill>
                  <a:srgbClr val="C0FBF8"/>
                </a:solidFill>
                <a:latin typeface="Hacksaw" panose="02000500000000000000" pitchFamily="2" charset="0"/>
              </a:defRPr>
            </a:lvl1pPr>
            <a:lvl2pPr>
              <a:defRPr>
                <a:latin typeface="Arsenica Antiqua DemiBold" pitchFamily="2" charset="0"/>
              </a:defRPr>
            </a:lvl2pPr>
            <a:lvl3pPr>
              <a:defRPr>
                <a:latin typeface="Arsenica Antiqua DemiBold" pitchFamily="2" charset="0"/>
              </a:defRPr>
            </a:lvl3pPr>
            <a:lvl4pPr>
              <a:defRPr>
                <a:latin typeface="Arsenica Antiqua DemiBold" pitchFamily="2" charset="0"/>
              </a:defRPr>
            </a:lvl4pPr>
            <a:lvl5pPr>
              <a:defRPr>
                <a:latin typeface="Arsenica Antiqua DemiBold" pitchFamily="2" charset="0"/>
              </a:defRPr>
            </a:lvl5pPr>
          </a:lstStyle>
          <a:p>
            <a:pPr lvl="0"/>
            <a:r>
              <a:rPr lang="en-GB" dirty="0"/>
              <a:t>CLICK EDIT TITLE</a:t>
            </a:r>
          </a:p>
        </p:txBody>
      </p:sp>
      <p:sp>
        <p:nvSpPr>
          <p:cNvPr id="13" name="Text Placeholder 14">
            <a:extLst>
              <a:ext uri="{FF2B5EF4-FFF2-40B4-BE49-F238E27FC236}">
                <a16:creationId xmlns:a16="http://schemas.microsoft.com/office/drawing/2014/main" id="{C544D58D-6F44-1235-B4FE-CEF8B7E29D74}"/>
              </a:ext>
            </a:extLst>
          </p:cNvPr>
          <p:cNvSpPr>
            <a:spLocks noGrp="1"/>
          </p:cNvSpPr>
          <p:nvPr>
            <p:ph type="body" sz="quarter" idx="12" hasCustomPrompt="1"/>
          </p:nvPr>
        </p:nvSpPr>
        <p:spPr>
          <a:xfrm>
            <a:off x="10214" y="6109049"/>
            <a:ext cx="12164835" cy="748951"/>
          </a:xfrm>
        </p:spPr>
        <p:txBody>
          <a:bodyPr>
            <a:normAutofit/>
          </a:bodyPr>
          <a:lstStyle>
            <a:lvl1pPr marL="0" indent="0" algn="ctr">
              <a:buNone/>
              <a:defRPr sz="1455" spc="364" baseline="0">
                <a:solidFill>
                  <a:schemeClr val="bg1"/>
                </a:solidFill>
                <a:latin typeface="Boldoa Mat" pitchFamily="2" charset="77"/>
              </a:defRPr>
            </a:lvl1pPr>
            <a:lvl2pPr marL="277246" indent="0">
              <a:buNone/>
              <a:defRPr>
                <a:solidFill>
                  <a:schemeClr val="bg1"/>
                </a:solidFill>
                <a:latin typeface="Boldoa Mat" pitchFamily="2" charset="77"/>
              </a:defRPr>
            </a:lvl2pPr>
            <a:lvl3pPr marL="554492" indent="0">
              <a:buNone/>
              <a:defRPr>
                <a:solidFill>
                  <a:schemeClr val="bg1"/>
                </a:solidFill>
                <a:latin typeface="Boldoa Mat" pitchFamily="2" charset="77"/>
              </a:defRPr>
            </a:lvl3pPr>
            <a:lvl4pPr marL="831738" indent="0">
              <a:buNone/>
              <a:defRPr>
                <a:solidFill>
                  <a:schemeClr val="bg1"/>
                </a:solidFill>
                <a:latin typeface="Boldoa Mat" pitchFamily="2" charset="77"/>
              </a:defRPr>
            </a:lvl4pPr>
            <a:lvl5pPr marL="1108984" indent="0">
              <a:buNone/>
              <a:defRPr>
                <a:solidFill>
                  <a:schemeClr val="bg1"/>
                </a:solidFill>
                <a:latin typeface="Boldoa Mat" pitchFamily="2" charset="77"/>
              </a:defRPr>
            </a:lvl5pPr>
          </a:lstStyle>
          <a:p>
            <a:pPr lvl="0"/>
            <a:r>
              <a:rPr lang="en-GB" dirty="0"/>
              <a:t>CLICK TO ADD OPTIONAL SUBTITLE</a:t>
            </a:r>
          </a:p>
        </p:txBody>
      </p:sp>
      <p:pic>
        <p:nvPicPr>
          <p:cNvPr id="6" name="Picture 11">
            <a:extLst>
              <a:ext uri="{FF2B5EF4-FFF2-40B4-BE49-F238E27FC236}">
                <a16:creationId xmlns:a16="http://schemas.microsoft.com/office/drawing/2014/main" id="{2979D0AE-1AE9-7352-9D6A-AA245EB1728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168143" y="331813"/>
            <a:ext cx="1855716" cy="1248876"/>
          </a:xfrm>
          <a:prstGeom prst="rect">
            <a:avLst/>
          </a:prstGeom>
        </p:spPr>
      </p:pic>
    </p:spTree>
    <p:extLst>
      <p:ext uri="{BB962C8B-B14F-4D97-AF65-F5344CB8AC3E}">
        <p14:creationId xmlns:p14="http://schemas.microsoft.com/office/powerpoint/2010/main" val="2044183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A_ M&amp;E 2 col info slide Me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AD1ADF18-5EB6-3168-4701-E3E227F4FCA9}"/>
              </a:ext>
            </a:extLst>
          </p:cNvPr>
          <p:cNvSpPr/>
          <p:nvPr userDrawn="1"/>
        </p:nvSpPr>
        <p:spPr>
          <a:xfrm>
            <a:off x="0" y="0"/>
            <a:ext cx="12192000" cy="6858000"/>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F0DFAD"/>
          </a:solidFill>
        </p:spPr>
        <p:txBody>
          <a:bodyPr wrap="square" lIns="0" tIns="0" rIns="0" bIns="0" rtlCol="0"/>
          <a:lstStyle/>
          <a:p>
            <a:endParaRPr sz="1092"/>
          </a:p>
        </p:txBody>
      </p:sp>
      <p:pic>
        <p:nvPicPr>
          <p:cNvPr id="3" name="Graphic 2">
            <a:extLst>
              <a:ext uri="{FF2B5EF4-FFF2-40B4-BE49-F238E27FC236}">
                <a16:creationId xmlns:a16="http://schemas.microsoft.com/office/drawing/2014/main" id="{5D4F7247-046A-00FD-C0FA-3785B936338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6033" y="27946"/>
            <a:ext cx="913606" cy="740479"/>
          </a:xfrm>
          <a:prstGeom prst="rect">
            <a:avLst/>
          </a:prstGeom>
        </p:spPr>
      </p:pic>
      <p:sp>
        <p:nvSpPr>
          <p:cNvPr id="4" name="Text Placeholder 17">
            <a:extLst>
              <a:ext uri="{FF2B5EF4-FFF2-40B4-BE49-F238E27FC236}">
                <a16:creationId xmlns:a16="http://schemas.microsoft.com/office/drawing/2014/main" id="{D3205CFC-B900-F11F-8FDD-EF0B5DD64554}"/>
              </a:ext>
            </a:extLst>
          </p:cNvPr>
          <p:cNvSpPr>
            <a:spLocks noGrp="1"/>
          </p:cNvSpPr>
          <p:nvPr>
            <p:ph type="body" sz="quarter" idx="12"/>
          </p:nvPr>
        </p:nvSpPr>
        <p:spPr>
          <a:xfrm>
            <a:off x="5079358" y="2504845"/>
            <a:ext cx="6417450" cy="3738733"/>
          </a:xfrm>
        </p:spPr>
        <p:txBody>
          <a:bodyPr/>
          <a:lstStyle>
            <a:lvl1pPr marL="0" indent="0">
              <a:buNone/>
              <a:defRPr>
                <a:solidFill>
                  <a:srgbClr val="565565"/>
                </a:solidFill>
              </a:defRPr>
            </a:lvl1pPr>
            <a:lvl2pPr marL="277246" indent="0">
              <a:buNone/>
              <a:defRPr>
                <a:solidFill>
                  <a:srgbClr val="565565"/>
                </a:solidFill>
              </a:defRPr>
            </a:lvl2pPr>
            <a:lvl3pPr marL="554492" indent="0">
              <a:buNone/>
              <a:defRPr>
                <a:solidFill>
                  <a:srgbClr val="565565"/>
                </a:solidFill>
              </a:defRPr>
            </a:lvl3pPr>
            <a:lvl4pPr marL="831738" indent="0">
              <a:buNone/>
              <a:defRPr>
                <a:solidFill>
                  <a:srgbClr val="565565"/>
                </a:solidFill>
              </a:defRPr>
            </a:lvl4pPr>
            <a:lvl5pPr marL="1108984" indent="0">
              <a:buNone/>
              <a:defRPr>
                <a:solidFill>
                  <a:srgbClr val="565565"/>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 Placeholder 17">
            <a:extLst>
              <a:ext uri="{FF2B5EF4-FFF2-40B4-BE49-F238E27FC236}">
                <a16:creationId xmlns:a16="http://schemas.microsoft.com/office/drawing/2014/main" id="{1EEE524C-47CE-130E-0B90-2EB2F6B9AE87}"/>
              </a:ext>
            </a:extLst>
          </p:cNvPr>
          <p:cNvSpPr>
            <a:spLocks noGrp="1"/>
          </p:cNvSpPr>
          <p:nvPr>
            <p:ph type="body" sz="quarter" idx="13" hasCustomPrompt="1"/>
          </p:nvPr>
        </p:nvSpPr>
        <p:spPr>
          <a:xfrm>
            <a:off x="5079358" y="1303444"/>
            <a:ext cx="6417450" cy="919290"/>
          </a:xfrm>
        </p:spPr>
        <p:txBody>
          <a:bodyPr>
            <a:normAutofit/>
          </a:bodyPr>
          <a:lstStyle>
            <a:lvl1pPr marL="0" indent="0">
              <a:lnSpc>
                <a:spcPct val="90000"/>
              </a:lnSpc>
              <a:buNone/>
              <a:defRPr sz="2668">
                <a:solidFill>
                  <a:srgbClr val="565565"/>
                </a:solidFill>
                <a:latin typeface="Arsenica Antiqua DemiBold" pitchFamily="2" charset="0"/>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TITLE</a:t>
            </a:r>
          </a:p>
        </p:txBody>
      </p:sp>
      <p:sp>
        <p:nvSpPr>
          <p:cNvPr id="8" name="Picture Placeholder 20">
            <a:extLst>
              <a:ext uri="{FF2B5EF4-FFF2-40B4-BE49-F238E27FC236}">
                <a16:creationId xmlns:a16="http://schemas.microsoft.com/office/drawing/2014/main" id="{ABEA4CDC-C582-048D-2914-94A510A612CB}"/>
              </a:ext>
            </a:extLst>
          </p:cNvPr>
          <p:cNvSpPr>
            <a:spLocks noGrp="1"/>
          </p:cNvSpPr>
          <p:nvPr>
            <p:ph type="pic" sz="quarter" idx="14"/>
          </p:nvPr>
        </p:nvSpPr>
        <p:spPr>
          <a:xfrm>
            <a:off x="1188546" y="1596000"/>
            <a:ext cx="2531740" cy="4159241"/>
          </a:xfrm>
        </p:spPr>
        <p:txBody>
          <a:bodyPr anchor="ctr"/>
          <a:lstStyle>
            <a:lvl1pPr marL="0" indent="0" algn="ctr">
              <a:buNone/>
              <a:defRPr/>
            </a:lvl1pPr>
          </a:lstStyle>
          <a:p>
            <a:endParaRPr lang="en-US" dirty="0"/>
          </a:p>
        </p:txBody>
      </p:sp>
      <p:sp>
        <p:nvSpPr>
          <p:cNvPr id="14" name="Text Placeholder 14">
            <a:extLst>
              <a:ext uri="{FF2B5EF4-FFF2-40B4-BE49-F238E27FC236}">
                <a16:creationId xmlns:a16="http://schemas.microsoft.com/office/drawing/2014/main" id="{970CABEC-038C-8E85-B5B2-7AE3C4741DC7}"/>
              </a:ext>
            </a:extLst>
          </p:cNvPr>
          <p:cNvSpPr>
            <a:spLocks noGrp="1"/>
          </p:cNvSpPr>
          <p:nvPr>
            <p:ph type="body" sz="quarter" idx="18" hasCustomPrompt="1"/>
          </p:nvPr>
        </p:nvSpPr>
        <p:spPr>
          <a:xfrm>
            <a:off x="4272592" y="401203"/>
            <a:ext cx="3646817" cy="162917"/>
          </a:xfrm>
        </p:spPr>
        <p:txBody>
          <a:bodyPr>
            <a:noAutofit/>
          </a:bodyPr>
          <a:lstStyle>
            <a:lvl1pPr marL="0" indent="0" algn="ctr">
              <a:buNone/>
              <a:defRPr sz="637" b="0" i="0" spc="91" baseline="0">
                <a:solidFill>
                  <a:srgbClr val="565565"/>
                </a:solidFill>
                <a:latin typeface="Gabarito SemiBold" pitchFamily="2" charset="77"/>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15" name="object 7">
            <a:extLst>
              <a:ext uri="{FF2B5EF4-FFF2-40B4-BE49-F238E27FC236}">
                <a16:creationId xmlns:a16="http://schemas.microsoft.com/office/drawing/2014/main" id="{F73242E0-EDF9-4607-14AE-9ECB5DC6F74D}"/>
              </a:ext>
            </a:extLst>
          </p:cNvPr>
          <p:cNvSpPr/>
          <p:nvPr userDrawn="1"/>
        </p:nvSpPr>
        <p:spPr>
          <a:xfrm>
            <a:off x="6014464" y="194458"/>
            <a:ext cx="163074" cy="159381"/>
          </a:xfrm>
          <a:custGeom>
            <a:avLst/>
            <a:gdLst/>
            <a:ahLst/>
            <a:cxnLst/>
            <a:rect l="l" t="t" r="r" b="b"/>
            <a:pathLst>
              <a:path w="393700" h="384809">
                <a:moveTo>
                  <a:pt x="6450" y="0"/>
                </a:moveTo>
                <a:lnTo>
                  <a:pt x="3361" y="0"/>
                </a:lnTo>
                <a:lnTo>
                  <a:pt x="670" y="2540"/>
                </a:lnTo>
                <a:lnTo>
                  <a:pt x="0" y="2540"/>
                </a:lnTo>
                <a:lnTo>
                  <a:pt x="0" y="3810"/>
                </a:lnTo>
                <a:lnTo>
                  <a:pt x="3826" y="10160"/>
                </a:lnTo>
                <a:lnTo>
                  <a:pt x="15305" y="21590"/>
                </a:lnTo>
                <a:lnTo>
                  <a:pt x="34438" y="39370"/>
                </a:lnTo>
                <a:lnTo>
                  <a:pt x="106033" y="101600"/>
                </a:lnTo>
                <a:lnTo>
                  <a:pt x="127307" y="121920"/>
                </a:lnTo>
                <a:lnTo>
                  <a:pt x="147827" y="142240"/>
                </a:lnTo>
                <a:lnTo>
                  <a:pt x="156612" y="151130"/>
                </a:lnTo>
                <a:lnTo>
                  <a:pt x="164840" y="158750"/>
                </a:lnTo>
                <a:lnTo>
                  <a:pt x="172515" y="167640"/>
                </a:lnTo>
                <a:lnTo>
                  <a:pt x="179638" y="175260"/>
                </a:lnTo>
                <a:lnTo>
                  <a:pt x="178497" y="176530"/>
                </a:lnTo>
                <a:lnTo>
                  <a:pt x="173931" y="182880"/>
                </a:lnTo>
                <a:lnTo>
                  <a:pt x="172801" y="185420"/>
                </a:lnTo>
                <a:lnTo>
                  <a:pt x="172801" y="190500"/>
                </a:lnTo>
                <a:lnTo>
                  <a:pt x="173732" y="193040"/>
                </a:lnTo>
                <a:lnTo>
                  <a:pt x="175617" y="195580"/>
                </a:lnTo>
                <a:lnTo>
                  <a:pt x="178036" y="198120"/>
                </a:lnTo>
                <a:lnTo>
                  <a:pt x="179376" y="200660"/>
                </a:lnTo>
                <a:lnTo>
                  <a:pt x="179638" y="200660"/>
                </a:lnTo>
                <a:lnTo>
                  <a:pt x="164159" y="219710"/>
                </a:lnTo>
                <a:lnTo>
                  <a:pt x="145508" y="240030"/>
                </a:lnTo>
                <a:lnTo>
                  <a:pt x="123684" y="264160"/>
                </a:lnTo>
                <a:lnTo>
                  <a:pt x="98688" y="289560"/>
                </a:lnTo>
                <a:lnTo>
                  <a:pt x="70161" y="320040"/>
                </a:lnTo>
                <a:lnTo>
                  <a:pt x="46621" y="344170"/>
                </a:lnTo>
                <a:lnTo>
                  <a:pt x="28068" y="364490"/>
                </a:lnTo>
                <a:lnTo>
                  <a:pt x="14502" y="378460"/>
                </a:lnTo>
                <a:lnTo>
                  <a:pt x="15308" y="383540"/>
                </a:lnTo>
                <a:lnTo>
                  <a:pt x="16920" y="384810"/>
                </a:lnTo>
                <a:lnTo>
                  <a:pt x="19339" y="384810"/>
                </a:lnTo>
                <a:lnTo>
                  <a:pt x="23943" y="382270"/>
                </a:lnTo>
                <a:lnTo>
                  <a:pt x="34943" y="370840"/>
                </a:lnTo>
                <a:lnTo>
                  <a:pt x="52340" y="353060"/>
                </a:lnTo>
                <a:lnTo>
                  <a:pt x="76133" y="327660"/>
                </a:lnTo>
                <a:lnTo>
                  <a:pt x="85416" y="318770"/>
                </a:lnTo>
                <a:lnTo>
                  <a:pt x="157094" y="241300"/>
                </a:lnTo>
                <a:lnTo>
                  <a:pt x="169853" y="227330"/>
                </a:lnTo>
                <a:lnTo>
                  <a:pt x="179544" y="217170"/>
                </a:lnTo>
                <a:lnTo>
                  <a:pt x="186164" y="212090"/>
                </a:lnTo>
                <a:lnTo>
                  <a:pt x="189711" y="209550"/>
                </a:lnTo>
                <a:lnTo>
                  <a:pt x="205951" y="209550"/>
                </a:lnTo>
                <a:lnTo>
                  <a:pt x="207438" y="208280"/>
                </a:lnTo>
                <a:lnTo>
                  <a:pt x="223978" y="208280"/>
                </a:lnTo>
                <a:lnTo>
                  <a:pt x="220851" y="204470"/>
                </a:lnTo>
                <a:lnTo>
                  <a:pt x="219113" y="200660"/>
                </a:lnTo>
                <a:lnTo>
                  <a:pt x="220317" y="198120"/>
                </a:lnTo>
                <a:lnTo>
                  <a:pt x="225155" y="194310"/>
                </a:lnTo>
                <a:lnTo>
                  <a:pt x="226370" y="193040"/>
                </a:lnTo>
                <a:lnTo>
                  <a:pt x="226370" y="190500"/>
                </a:lnTo>
                <a:lnTo>
                  <a:pt x="224883" y="187960"/>
                </a:lnTo>
                <a:lnTo>
                  <a:pt x="221940" y="184150"/>
                </a:lnTo>
                <a:lnTo>
                  <a:pt x="218977" y="181610"/>
                </a:lnTo>
                <a:lnTo>
                  <a:pt x="217501" y="179070"/>
                </a:lnTo>
                <a:lnTo>
                  <a:pt x="217501" y="177800"/>
                </a:lnTo>
                <a:lnTo>
                  <a:pt x="226273" y="167640"/>
                </a:lnTo>
                <a:lnTo>
                  <a:pt x="188905" y="167640"/>
                </a:lnTo>
                <a:lnTo>
                  <a:pt x="184676" y="163830"/>
                </a:lnTo>
                <a:lnTo>
                  <a:pt x="175210" y="156210"/>
                </a:lnTo>
                <a:lnTo>
                  <a:pt x="140571" y="123190"/>
                </a:lnTo>
                <a:lnTo>
                  <a:pt x="72804" y="59690"/>
                </a:lnTo>
                <a:lnTo>
                  <a:pt x="39451" y="29210"/>
                </a:lnTo>
                <a:lnTo>
                  <a:pt x="6450" y="0"/>
                </a:lnTo>
                <a:close/>
              </a:path>
              <a:path w="393700" h="384809">
                <a:moveTo>
                  <a:pt x="223978" y="208280"/>
                </a:moveTo>
                <a:lnTo>
                  <a:pt x="208244" y="208280"/>
                </a:lnTo>
                <a:lnTo>
                  <a:pt x="213351" y="212090"/>
                </a:lnTo>
                <a:lnTo>
                  <a:pt x="225860" y="223520"/>
                </a:lnTo>
                <a:lnTo>
                  <a:pt x="245773" y="242570"/>
                </a:lnTo>
                <a:lnTo>
                  <a:pt x="273091" y="270510"/>
                </a:lnTo>
                <a:lnTo>
                  <a:pt x="321374" y="318770"/>
                </a:lnTo>
                <a:lnTo>
                  <a:pt x="356264" y="353060"/>
                </a:lnTo>
                <a:lnTo>
                  <a:pt x="377760" y="373380"/>
                </a:lnTo>
                <a:lnTo>
                  <a:pt x="385862" y="379730"/>
                </a:lnTo>
                <a:lnTo>
                  <a:pt x="390700" y="379730"/>
                </a:lnTo>
                <a:lnTo>
                  <a:pt x="393118" y="378460"/>
                </a:lnTo>
                <a:lnTo>
                  <a:pt x="393118" y="373380"/>
                </a:lnTo>
                <a:lnTo>
                  <a:pt x="391430" y="368300"/>
                </a:lnTo>
                <a:lnTo>
                  <a:pt x="386367" y="361950"/>
                </a:lnTo>
                <a:lnTo>
                  <a:pt x="377931" y="353060"/>
                </a:lnTo>
                <a:lnTo>
                  <a:pt x="366124" y="342900"/>
                </a:lnTo>
                <a:lnTo>
                  <a:pt x="331792" y="312420"/>
                </a:lnTo>
                <a:lnTo>
                  <a:pt x="319081" y="299720"/>
                </a:lnTo>
                <a:lnTo>
                  <a:pt x="309341" y="290830"/>
                </a:lnTo>
                <a:lnTo>
                  <a:pt x="297429" y="278130"/>
                </a:lnTo>
                <a:lnTo>
                  <a:pt x="266217" y="247650"/>
                </a:lnTo>
                <a:lnTo>
                  <a:pt x="234751" y="219710"/>
                </a:lnTo>
                <a:lnTo>
                  <a:pt x="226063" y="210820"/>
                </a:lnTo>
                <a:lnTo>
                  <a:pt x="223978" y="208280"/>
                </a:lnTo>
                <a:close/>
              </a:path>
              <a:path w="393700" h="384809">
                <a:moveTo>
                  <a:pt x="160445" y="311150"/>
                </a:moveTo>
                <a:lnTo>
                  <a:pt x="155607" y="311150"/>
                </a:lnTo>
                <a:lnTo>
                  <a:pt x="152990" y="314960"/>
                </a:lnTo>
                <a:lnTo>
                  <a:pt x="147890" y="326390"/>
                </a:lnTo>
                <a:lnTo>
                  <a:pt x="146613" y="332740"/>
                </a:lnTo>
                <a:lnTo>
                  <a:pt x="146613" y="346710"/>
                </a:lnTo>
                <a:lnTo>
                  <a:pt x="148623" y="350520"/>
                </a:lnTo>
                <a:lnTo>
                  <a:pt x="154801" y="350520"/>
                </a:lnTo>
                <a:lnTo>
                  <a:pt x="157827" y="346710"/>
                </a:lnTo>
                <a:lnTo>
                  <a:pt x="165607" y="332740"/>
                </a:lnTo>
                <a:lnTo>
                  <a:pt x="167565" y="327660"/>
                </a:lnTo>
                <a:lnTo>
                  <a:pt x="167565" y="321310"/>
                </a:lnTo>
                <a:lnTo>
                  <a:pt x="166549" y="318770"/>
                </a:lnTo>
                <a:lnTo>
                  <a:pt x="162529" y="313690"/>
                </a:lnTo>
                <a:lnTo>
                  <a:pt x="160445" y="311150"/>
                </a:lnTo>
                <a:close/>
              </a:path>
              <a:path w="393700" h="384809">
                <a:moveTo>
                  <a:pt x="242882" y="313690"/>
                </a:moveTo>
                <a:lnTo>
                  <a:pt x="238851" y="313690"/>
                </a:lnTo>
                <a:lnTo>
                  <a:pt x="236840" y="317500"/>
                </a:lnTo>
                <a:lnTo>
                  <a:pt x="236840" y="331470"/>
                </a:lnTo>
                <a:lnTo>
                  <a:pt x="238045" y="335280"/>
                </a:lnTo>
                <a:lnTo>
                  <a:pt x="242882" y="344170"/>
                </a:lnTo>
                <a:lnTo>
                  <a:pt x="245563" y="345440"/>
                </a:lnTo>
                <a:lnTo>
                  <a:pt x="252809" y="345440"/>
                </a:lnTo>
                <a:lnTo>
                  <a:pt x="255636" y="342900"/>
                </a:lnTo>
                <a:lnTo>
                  <a:pt x="256976" y="336550"/>
                </a:lnTo>
                <a:lnTo>
                  <a:pt x="253378" y="326390"/>
                </a:lnTo>
                <a:lnTo>
                  <a:pt x="249827" y="320040"/>
                </a:lnTo>
                <a:lnTo>
                  <a:pt x="246327" y="314960"/>
                </a:lnTo>
                <a:lnTo>
                  <a:pt x="242882" y="313690"/>
                </a:lnTo>
                <a:close/>
              </a:path>
              <a:path w="393700" h="384809">
                <a:moveTo>
                  <a:pt x="193264" y="300990"/>
                </a:moveTo>
                <a:lnTo>
                  <a:pt x="155880" y="300990"/>
                </a:lnTo>
                <a:lnTo>
                  <a:pt x="163932" y="302260"/>
                </a:lnTo>
                <a:lnTo>
                  <a:pt x="171450" y="304800"/>
                </a:lnTo>
                <a:lnTo>
                  <a:pt x="185418" y="316230"/>
                </a:lnTo>
                <a:lnTo>
                  <a:pt x="188632" y="320040"/>
                </a:lnTo>
                <a:lnTo>
                  <a:pt x="189177" y="320040"/>
                </a:lnTo>
                <a:lnTo>
                  <a:pt x="190381" y="316230"/>
                </a:lnTo>
                <a:lnTo>
                  <a:pt x="193072" y="303530"/>
                </a:lnTo>
                <a:lnTo>
                  <a:pt x="193168" y="302260"/>
                </a:lnTo>
                <a:lnTo>
                  <a:pt x="193264" y="300990"/>
                </a:lnTo>
                <a:close/>
              </a:path>
              <a:path w="393700" h="384809">
                <a:moveTo>
                  <a:pt x="211459" y="234950"/>
                </a:moveTo>
                <a:lnTo>
                  <a:pt x="205019" y="234950"/>
                </a:lnTo>
                <a:lnTo>
                  <a:pt x="203407" y="236220"/>
                </a:lnTo>
                <a:lnTo>
                  <a:pt x="203407" y="243840"/>
                </a:lnTo>
                <a:lnTo>
                  <a:pt x="204611" y="251460"/>
                </a:lnTo>
                <a:lnTo>
                  <a:pt x="207030" y="264160"/>
                </a:lnTo>
                <a:lnTo>
                  <a:pt x="208618" y="274320"/>
                </a:lnTo>
                <a:lnTo>
                  <a:pt x="209754" y="283210"/>
                </a:lnTo>
                <a:lnTo>
                  <a:pt x="210095" y="288290"/>
                </a:lnTo>
                <a:lnTo>
                  <a:pt x="210180" y="289560"/>
                </a:lnTo>
                <a:lnTo>
                  <a:pt x="210265" y="290830"/>
                </a:lnTo>
                <a:lnTo>
                  <a:pt x="210350" y="292100"/>
                </a:lnTo>
                <a:lnTo>
                  <a:pt x="210468" y="294640"/>
                </a:lnTo>
                <a:lnTo>
                  <a:pt x="210566" y="298450"/>
                </a:lnTo>
                <a:lnTo>
                  <a:pt x="210663" y="302260"/>
                </a:lnTo>
                <a:lnTo>
                  <a:pt x="212810" y="308610"/>
                </a:lnTo>
                <a:lnTo>
                  <a:pt x="214810" y="312420"/>
                </a:lnTo>
                <a:lnTo>
                  <a:pt x="217228" y="312420"/>
                </a:lnTo>
                <a:lnTo>
                  <a:pt x="227574" y="300990"/>
                </a:lnTo>
                <a:lnTo>
                  <a:pt x="232139" y="299720"/>
                </a:lnTo>
                <a:lnTo>
                  <a:pt x="259803" y="299720"/>
                </a:lnTo>
                <a:lnTo>
                  <a:pt x="259803" y="295910"/>
                </a:lnTo>
                <a:lnTo>
                  <a:pt x="249730" y="284480"/>
                </a:lnTo>
                <a:lnTo>
                  <a:pt x="243361" y="276860"/>
                </a:lnTo>
                <a:lnTo>
                  <a:pt x="237949" y="270510"/>
                </a:lnTo>
                <a:lnTo>
                  <a:pt x="233493" y="264160"/>
                </a:lnTo>
                <a:lnTo>
                  <a:pt x="229992" y="260350"/>
                </a:lnTo>
                <a:lnTo>
                  <a:pt x="225961" y="254000"/>
                </a:lnTo>
                <a:lnTo>
                  <a:pt x="222139" y="247650"/>
                </a:lnTo>
                <a:lnTo>
                  <a:pt x="214883" y="237490"/>
                </a:lnTo>
                <a:lnTo>
                  <a:pt x="211459" y="234950"/>
                </a:lnTo>
                <a:close/>
              </a:path>
              <a:path w="393700" h="384809">
                <a:moveTo>
                  <a:pt x="186622" y="238760"/>
                </a:moveTo>
                <a:lnTo>
                  <a:pt x="181795" y="238760"/>
                </a:lnTo>
                <a:lnTo>
                  <a:pt x="177628" y="242570"/>
                </a:lnTo>
                <a:lnTo>
                  <a:pt x="171984" y="251460"/>
                </a:lnTo>
                <a:lnTo>
                  <a:pt x="165969" y="260350"/>
                </a:lnTo>
                <a:lnTo>
                  <a:pt x="161212" y="266700"/>
                </a:lnTo>
                <a:lnTo>
                  <a:pt x="157716" y="271780"/>
                </a:lnTo>
                <a:lnTo>
                  <a:pt x="155482" y="274320"/>
                </a:lnTo>
                <a:lnTo>
                  <a:pt x="151712" y="278130"/>
                </a:lnTo>
                <a:lnTo>
                  <a:pt x="139765" y="288290"/>
                </a:lnTo>
                <a:lnTo>
                  <a:pt x="137754" y="292100"/>
                </a:lnTo>
                <a:lnTo>
                  <a:pt x="137754" y="300990"/>
                </a:lnTo>
                <a:lnTo>
                  <a:pt x="139367" y="302260"/>
                </a:lnTo>
                <a:lnTo>
                  <a:pt x="150508" y="302260"/>
                </a:lnTo>
                <a:lnTo>
                  <a:pt x="155880" y="300990"/>
                </a:lnTo>
                <a:lnTo>
                  <a:pt x="193264" y="300990"/>
                </a:lnTo>
                <a:lnTo>
                  <a:pt x="193647" y="295910"/>
                </a:lnTo>
                <a:lnTo>
                  <a:pt x="193540" y="276860"/>
                </a:lnTo>
                <a:lnTo>
                  <a:pt x="192935" y="267970"/>
                </a:lnTo>
                <a:lnTo>
                  <a:pt x="191927" y="259080"/>
                </a:lnTo>
                <a:lnTo>
                  <a:pt x="190517" y="252730"/>
                </a:lnTo>
                <a:lnTo>
                  <a:pt x="188632" y="243840"/>
                </a:lnTo>
                <a:lnTo>
                  <a:pt x="186622" y="238760"/>
                </a:lnTo>
                <a:close/>
              </a:path>
              <a:path w="393700" h="384809">
                <a:moveTo>
                  <a:pt x="259803" y="299720"/>
                </a:moveTo>
                <a:lnTo>
                  <a:pt x="246505" y="299720"/>
                </a:lnTo>
                <a:lnTo>
                  <a:pt x="252945" y="302260"/>
                </a:lnTo>
                <a:lnTo>
                  <a:pt x="257918" y="302260"/>
                </a:lnTo>
                <a:lnTo>
                  <a:pt x="259803" y="300990"/>
                </a:lnTo>
                <a:lnTo>
                  <a:pt x="259803" y="299720"/>
                </a:lnTo>
                <a:close/>
              </a:path>
              <a:path w="393700" h="384809">
                <a:moveTo>
                  <a:pt x="162330" y="193040"/>
                </a:moveTo>
                <a:lnTo>
                  <a:pt x="138561" y="193040"/>
                </a:lnTo>
                <a:lnTo>
                  <a:pt x="122450" y="194310"/>
                </a:lnTo>
                <a:lnTo>
                  <a:pt x="102311" y="196850"/>
                </a:lnTo>
                <a:lnTo>
                  <a:pt x="89149" y="198120"/>
                </a:lnTo>
                <a:lnTo>
                  <a:pt x="81369" y="198120"/>
                </a:lnTo>
                <a:lnTo>
                  <a:pt x="76259" y="199390"/>
                </a:lnTo>
                <a:lnTo>
                  <a:pt x="73715" y="201930"/>
                </a:lnTo>
                <a:lnTo>
                  <a:pt x="73715" y="208280"/>
                </a:lnTo>
                <a:lnTo>
                  <a:pt x="76594" y="213360"/>
                </a:lnTo>
                <a:lnTo>
                  <a:pt x="88143" y="224790"/>
                </a:lnTo>
                <a:lnTo>
                  <a:pt x="91033" y="229870"/>
                </a:lnTo>
                <a:lnTo>
                  <a:pt x="91033" y="236220"/>
                </a:lnTo>
                <a:lnTo>
                  <a:pt x="90363" y="238760"/>
                </a:lnTo>
                <a:lnTo>
                  <a:pt x="87672" y="246380"/>
                </a:lnTo>
                <a:lnTo>
                  <a:pt x="87002" y="250190"/>
                </a:lnTo>
                <a:lnTo>
                  <a:pt x="87002" y="254000"/>
                </a:lnTo>
                <a:lnTo>
                  <a:pt x="88342" y="255270"/>
                </a:lnTo>
                <a:lnTo>
                  <a:pt x="91033" y="255270"/>
                </a:lnTo>
                <a:lnTo>
                  <a:pt x="95386" y="254000"/>
                </a:lnTo>
                <a:lnTo>
                  <a:pt x="103214" y="248920"/>
                </a:lnTo>
                <a:lnTo>
                  <a:pt x="114516" y="241300"/>
                </a:lnTo>
                <a:lnTo>
                  <a:pt x="129294" y="228600"/>
                </a:lnTo>
                <a:lnTo>
                  <a:pt x="143746" y="217170"/>
                </a:lnTo>
                <a:lnTo>
                  <a:pt x="154069" y="207010"/>
                </a:lnTo>
                <a:lnTo>
                  <a:pt x="160264" y="200660"/>
                </a:lnTo>
                <a:lnTo>
                  <a:pt x="162330" y="195580"/>
                </a:lnTo>
                <a:lnTo>
                  <a:pt x="162330" y="193040"/>
                </a:lnTo>
                <a:close/>
              </a:path>
              <a:path w="393700" h="384809">
                <a:moveTo>
                  <a:pt x="269059" y="194310"/>
                </a:moveTo>
                <a:lnTo>
                  <a:pt x="253217" y="194310"/>
                </a:lnTo>
                <a:lnTo>
                  <a:pt x="247311" y="198120"/>
                </a:lnTo>
                <a:lnTo>
                  <a:pt x="247311" y="205740"/>
                </a:lnTo>
                <a:lnTo>
                  <a:pt x="249730" y="209550"/>
                </a:lnTo>
                <a:lnTo>
                  <a:pt x="254557" y="213360"/>
                </a:lnTo>
                <a:lnTo>
                  <a:pt x="256242" y="214630"/>
                </a:lnTo>
                <a:lnTo>
                  <a:pt x="260495" y="217170"/>
                </a:lnTo>
                <a:lnTo>
                  <a:pt x="267319" y="222250"/>
                </a:lnTo>
                <a:lnTo>
                  <a:pt x="276714" y="229870"/>
                </a:lnTo>
                <a:lnTo>
                  <a:pt x="290459" y="240030"/>
                </a:lnTo>
                <a:lnTo>
                  <a:pt x="301082" y="246380"/>
                </a:lnTo>
                <a:lnTo>
                  <a:pt x="308584" y="250190"/>
                </a:lnTo>
                <a:lnTo>
                  <a:pt x="312964" y="252730"/>
                </a:lnTo>
                <a:lnTo>
                  <a:pt x="316995" y="252730"/>
                </a:lnTo>
                <a:lnTo>
                  <a:pt x="319005" y="250190"/>
                </a:lnTo>
                <a:lnTo>
                  <a:pt x="319005" y="245110"/>
                </a:lnTo>
                <a:lnTo>
                  <a:pt x="317864" y="241300"/>
                </a:lnTo>
                <a:lnTo>
                  <a:pt x="313299" y="232410"/>
                </a:lnTo>
                <a:lnTo>
                  <a:pt x="312158" y="229870"/>
                </a:lnTo>
                <a:lnTo>
                  <a:pt x="312158" y="227330"/>
                </a:lnTo>
                <a:lnTo>
                  <a:pt x="314712" y="222250"/>
                </a:lnTo>
                <a:lnTo>
                  <a:pt x="324911" y="209550"/>
                </a:lnTo>
                <a:lnTo>
                  <a:pt x="327466" y="204470"/>
                </a:lnTo>
                <a:lnTo>
                  <a:pt x="327466" y="198120"/>
                </a:lnTo>
                <a:lnTo>
                  <a:pt x="293561" y="198120"/>
                </a:lnTo>
                <a:lnTo>
                  <a:pt x="275572" y="195580"/>
                </a:lnTo>
                <a:lnTo>
                  <a:pt x="269059" y="194310"/>
                </a:lnTo>
                <a:close/>
              </a:path>
              <a:path w="393700" h="384809">
                <a:moveTo>
                  <a:pt x="76929" y="224790"/>
                </a:moveTo>
                <a:lnTo>
                  <a:pt x="69683" y="224790"/>
                </a:lnTo>
                <a:lnTo>
                  <a:pt x="55233" y="226060"/>
                </a:lnTo>
                <a:lnTo>
                  <a:pt x="44913" y="228600"/>
                </a:lnTo>
                <a:lnTo>
                  <a:pt x="38722" y="232410"/>
                </a:lnTo>
                <a:lnTo>
                  <a:pt x="36658" y="237490"/>
                </a:lnTo>
                <a:lnTo>
                  <a:pt x="36658" y="240030"/>
                </a:lnTo>
                <a:lnTo>
                  <a:pt x="38532" y="242570"/>
                </a:lnTo>
                <a:lnTo>
                  <a:pt x="46050" y="247650"/>
                </a:lnTo>
                <a:lnTo>
                  <a:pt x="49401" y="248920"/>
                </a:lnTo>
                <a:lnTo>
                  <a:pt x="60417" y="248920"/>
                </a:lnTo>
                <a:lnTo>
                  <a:pt x="67128" y="246380"/>
                </a:lnTo>
                <a:lnTo>
                  <a:pt x="77871" y="240030"/>
                </a:lnTo>
                <a:lnTo>
                  <a:pt x="80562" y="234950"/>
                </a:lnTo>
                <a:lnTo>
                  <a:pt x="80562" y="226060"/>
                </a:lnTo>
                <a:lnTo>
                  <a:pt x="76929" y="224790"/>
                </a:lnTo>
                <a:close/>
              </a:path>
              <a:path w="393700" h="384809">
                <a:moveTo>
                  <a:pt x="355517" y="219710"/>
                </a:moveTo>
                <a:lnTo>
                  <a:pt x="342900" y="219710"/>
                </a:lnTo>
                <a:lnTo>
                  <a:pt x="335382" y="222250"/>
                </a:lnTo>
                <a:lnTo>
                  <a:pt x="324639" y="226060"/>
                </a:lnTo>
                <a:lnTo>
                  <a:pt x="324639" y="229870"/>
                </a:lnTo>
                <a:lnTo>
                  <a:pt x="333226" y="233680"/>
                </a:lnTo>
                <a:lnTo>
                  <a:pt x="340454" y="236220"/>
                </a:lnTo>
                <a:lnTo>
                  <a:pt x="346321" y="238760"/>
                </a:lnTo>
                <a:lnTo>
                  <a:pt x="357800" y="238760"/>
                </a:lnTo>
                <a:lnTo>
                  <a:pt x="361297" y="236220"/>
                </a:lnTo>
                <a:lnTo>
                  <a:pt x="361297" y="227330"/>
                </a:lnTo>
                <a:lnTo>
                  <a:pt x="360219" y="222250"/>
                </a:lnTo>
                <a:lnTo>
                  <a:pt x="355517" y="219710"/>
                </a:lnTo>
                <a:close/>
              </a:path>
              <a:path w="393700" h="384809">
                <a:moveTo>
                  <a:pt x="205951" y="209550"/>
                </a:moveTo>
                <a:lnTo>
                  <a:pt x="190517" y="209550"/>
                </a:lnTo>
                <a:lnTo>
                  <a:pt x="191784" y="210820"/>
                </a:lnTo>
                <a:lnTo>
                  <a:pt x="195282" y="213360"/>
                </a:lnTo>
                <a:lnTo>
                  <a:pt x="196695" y="214630"/>
                </a:lnTo>
                <a:lnTo>
                  <a:pt x="199648" y="214630"/>
                </a:lnTo>
                <a:lnTo>
                  <a:pt x="201658" y="213360"/>
                </a:lnTo>
                <a:lnTo>
                  <a:pt x="205951" y="209550"/>
                </a:lnTo>
                <a:close/>
              </a:path>
              <a:path w="393700" h="384809">
                <a:moveTo>
                  <a:pt x="323571" y="196850"/>
                </a:moveTo>
                <a:lnTo>
                  <a:pt x="312356" y="196850"/>
                </a:lnTo>
                <a:lnTo>
                  <a:pt x="308336" y="198120"/>
                </a:lnTo>
                <a:lnTo>
                  <a:pt x="327466" y="198120"/>
                </a:lnTo>
                <a:lnTo>
                  <a:pt x="323571" y="196850"/>
                </a:lnTo>
                <a:close/>
              </a:path>
              <a:path w="393700" h="384809">
                <a:moveTo>
                  <a:pt x="92635" y="125730"/>
                </a:moveTo>
                <a:lnTo>
                  <a:pt x="88342" y="125730"/>
                </a:lnTo>
                <a:lnTo>
                  <a:pt x="86196" y="128270"/>
                </a:lnTo>
                <a:lnTo>
                  <a:pt x="86196" y="135890"/>
                </a:lnTo>
                <a:lnTo>
                  <a:pt x="86740" y="138430"/>
                </a:lnTo>
                <a:lnTo>
                  <a:pt x="88876" y="143510"/>
                </a:lnTo>
                <a:lnTo>
                  <a:pt x="89421" y="146050"/>
                </a:lnTo>
                <a:lnTo>
                  <a:pt x="89421" y="153670"/>
                </a:lnTo>
                <a:lnTo>
                  <a:pt x="86332" y="160020"/>
                </a:lnTo>
                <a:lnTo>
                  <a:pt x="73976" y="173990"/>
                </a:lnTo>
                <a:lnTo>
                  <a:pt x="70898" y="177800"/>
                </a:lnTo>
                <a:lnTo>
                  <a:pt x="72961" y="180340"/>
                </a:lnTo>
                <a:lnTo>
                  <a:pt x="79153" y="182880"/>
                </a:lnTo>
                <a:lnTo>
                  <a:pt x="89473" y="184150"/>
                </a:lnTo>
                <a:lnTo>
                  <a:pt x="127761" y="184150"/>
                </a:lnTo>
                <a:lnTo>
                  <a:pt x="145307" y="182880"/>
                </a:lnTo>
                <a:lnTo>
                  <a:pt x="156558" y="181610"/>
                </a:lnTo>
                <a:lnTo>
                  <a:pt x="161513" y="179070"/>
                </a:lnTo>
                <a:lnTo>
                  <a:pt x="134250" y="156210"/>
                </a:lnTo>
                <a:lnTo>
                  <a:pt x="113685" y="139700"/>
                </a:lnTo>
                <a:lnTo>
                  <a:pt x="99814" y="129540"/>
                </a:lnTo>
                <a:lnTo>
                  <a:pt x="92635" y="125730"/>
                </a:lnTo>
                <a:close/>
              </a:path>
              <a:path w="393700" h="384809">
                <a:moveTo>
                  <a:pt x="305310" y="123190"/>
                </a:moveTo>
                <a:lnTo>
                  <a:pt x="277294" y="144780"/>
                </a:lnTo>
                <a:lnTo>
                  <a:pt x="257281" y="161290"/>
                </a:lnTo>
                <a:lnTo>
                  <a:pt x="245273" y="171450"/>
                </a:lnTo>
                <a:lnTo>
                  <a:pt x="241270" y="176530"/>
                </a:lnTo>
                <a:lnTo>
                  <a:pt x="241270" y="180340"/>
                </a:lnTo>
                <a:lnTo>
                  <a:pt x="244222" y="182880"/>
                </a:lnTo>
                <a:lnTo>
                  <a:pt x="270622" y="182880"/>
                </a:lnTo>
                <a:lnTo>
                  <a:pt x="289059" y="181610"/>
                </a:lnTo>
                <a:lnTo>
                  <a:pt x="314440" y="181610"/>
                </a:lnTo>
                <a:lnTo>
                  <a:pt x="325183" y="177800"/>
                </a:lnTo>
                <a:lnTo>
                  <a:pt x="327864" y="176530"/>
                </a:lnTo>
                <a:lnTo>
                  <a:pt x="327864" y="172720"/>
                </a:lnTo>
                <a:lnTo>
                  <a:pt x="325717" y="170180"/>
                </a:lnTo>
                <a:lnTo>
                  <a:pt x="321424" y="167640"/>
                </a:lnTo>
                <a:lnTo>
                  <a:pt x="316314" y="162560"/>
                </a:lnTo>
                <a:lnTo>
                  <a:pt x="313100" y="160020"/>
                </a:lnTo>
                <a:lnTo>
                  <a:pt x="311760" y="156210"/>
                </a:lnTo>
                <a:lnTo>
                  <a:pt x="309875" y="152400"/>
                </a:lnTo>
                <a:lnTo>
                  <a:pt x="308933" y="146050"/>
                </a:lnTo>
                <a:lnTo>
                  <a:pt x="308933" y="129540"/>
                </a:lnTo>
                <a:lnTo>
                  <a:pt x="307728" y="124460"/>
                </a:lnTo>
                <a:lnTo>
                  <a:pt x="305310" y="123190"/>
                </a:lnTo>
                <a:close/>
              </a:path>
              <a:path w="393700" h="384809">
                <a:moveTo>
                  <a:pt x="205553" y="160020"/>
                </a:moveTo>
                <a:lnTo>
                  <a:pt x="203407" y="160020"/>
                </a:lnTo>
                <a:lnTo>
                  <a:pt x="201187" y="161290"/>
                </a:lnTo>
                <a:lnTo>
                  <a:pt x="193941" y="166370"/>
                </a:lnTo>
                <a:lnTo>
                  <a:pt x="191051" y="167640"/>
                </a:lnTo>
                <a:lnTo>
                  <a:pt x="211867" y="167640"/>
                </a:lnTo>
                <a:lnTo>
                  <a:pt x="208098" y="162560"/>
                </a:lnTo>
                <a:lnTo>
                  <a:pt x="205553" y="160020"/>
                </a:lnTo>
                <a:close/>
              </a:path>
              <a:path w="393700" h="384809">
                <a:moveTo>
                  <a:pt x="371632" y="8890"/>
                </a:moveTo>
                <a:lnTo>
                  <a:pt x="368952" y="8890"/>
                </a:lnTo>
                <a:lnTo>
                  <a:pt x="365323" y="11430"/>
                </a:lnTo>
                <a:lnTo>
                  <a:pt x="357266" y="19050"/>
                </a:lnTo>
                <a:lnTo>
                  <a:pt x="344780" y="31750"/>
                </a:lnTo>
                <a:lnTo>
                  <a:pt x="299320" y="81280"/>
                </a:lnTo>
                <a:lnTo>
                  <a:pt x="270470" y="110490"/>
                </a:lnTo>
                <a:lnTo>
                  <a:pt x="241318" y="139700"/>
                </a:lnTo>
                <a:lnTo>
                  <a:pt x="211867" y="167640"/>
                </a:lnTo>
                <a:lnTo>
                  <a:pt x="226273" y="167640"/>
                </a:lnTo>
                <a:lnTo>
                  <a:pt x="227370" y="166370"/>
                </a:lnTo>
                <a:lnTo>
                  <a:pt x="256976" y="134620"/>
                </a:lnTo>
                <a:lnTo>
                  <a:pt x="375391" y="15240"/>
                </a:lnTo>
                <a:lnTo>
                  <a:pt x="373779" y="11430"/>
                </a:lnTo>
                <a:lnTo>
                  <a:pt x="371632" y="8890"/>
                </a:lnTo>
                <a:close/>
              </a:path>
              <a:path w="393700" h="384809">
                <a:moveTo>
                  <a:pt x="53705" y="137160"/>
                </a:moveTo>
                <a:lnTo>
                  <a:pt x="44574" y="137160"/>
                </a:lnTo>
                <a:lnTo>
                  <a:pt x="39611" y="139700"/>
                </a:lnTo>
                <a:lnTo>
                  <a:pt x="35046" y="143510"/>
                </a:lnTo>
                <a:lnTo>
                  <a:pt x="35046" y="147320"/>
                </a:lnTo>
                <a:lnTo>
                  <a:pt x="37925" y="149860"/>
                </a:lnTo>
                <a:lnTo>
                  <a:pt x="49474" y="156210"/>
                </a:lnTo>
                <a:lnTo>
                  <a:pt x="55181" y="158750"/>
                </a:lnTo>
                <a:lnTo>
                  <a:pt x="72762" y="158750"/>
                </a:lnTo>
                <a:lnTo>
                  <a:pt x="77337" y="156210"/>
                </a:lnTo>
                <a:lnTo>
                  <a:pt x="77337" y="149860"/>
                </a:lnTo>
                <a:lnTo>
                  <a:pt x="73715" y="146050"/>
                </a:lnTo>
                <a:lnTo>
                  <a:pt x="59212" y="139700"/>
                </a:lnTo>
                <a:lnTo>
                  <a:pt x="53705" y="137160"/>
                </a:lnTo>
                <a:close/>
              </a:path>
              <a:path w="393700" h="384809">
                <a:moveTo>
                  <a:pt x="354177" y="129540"/>
                </a:moveTo>
                <a:lnTo>
                  <a:pt x="344240" y="129540"/>
                </a:lnTo>
                <a:lnTo>
                  <a:pt x="339277" y="130810"/>
                </a:lnTo>
                <a:lnTo>
                  <a:pt x="328534" y="137160"/>
                </a:lnTo>
                <a:lnTo>
                  <a:pt x="325445" y="140970"/>
                </a:lnTo>
                <a:lnTo>
                  <a:pt x="324639" y="144780"/>
                </a:lnTo>
                <a:lnTo>
                  <a:pt x="325717" y="148590"/>
                </a:lnTo>
                <a:lnTo>
                  <a:pt x="327058" y="149860"/>
                </a:lnTo>
                <a:lnTo>
                  <a:pt x="335120" y="149860"/>
                </a:lnTo>
                <a:lnTo>
                  <a:pt x="353779" y="142240"/>
                </a:lnTo>
                <a:lnTo>
                  <a:pt x="356868" y="138430"/>
                </a:lnTo>
                <a:lnTo>
                  <a:pt x="356868" y="130810"/>
                </a:lnTo>
                <a:lnTo>
                  <a:pt x="354177" y="129540"/>
                </a:lnTo>
                <a:close/>
              </a:path>
              <a:path w="393700" h="384809">
                <a:moveTo>
                  <a:pt x="211867" y="52070"/>
                </a:moveTo>
                <a:lnTo>
                  <a:pt x="208739" y="67310"/>
                </a:lnTo>
                <a:lnTo>
                  <a:pt x="208618" y="68580"/>
                </a:lnTo>
                <a:lnTo>
                  <a:pt x="207789" y="91440"/>
                </a:lnTo>
                <a:lnTo>
                  <a:pt x="206831" y="104140"/>
                </a:lnTo>
                <a:lnTo>
                  <a:pt x="205370" y="116840"/>
                </a:lnTo>
                <a:lnTo>
                  <a:pt x="203407" y="128270"/>
                </a:lnTo>
                <a:lnTo>
                  <a:pt x="205553" y="138430"/>
                </a:lnTo>
                <a:lnTo>
                  <a:pt x="207574" y="143510"/>
                </a:lnTo>
                <a:lnTo>
                  <a:pt x="209449" y="143510"/>
                </a:lnTo>
                <a:lnTo>
                  <a:pt x="241678" y="107950"/>
                </a:lnTo>
                <a:lnTo>
                  <a:pt x="266592" y="72390"/>
                </a:lnTo>
                <a:lnTo>
                  <a:pt x="267423" y="69850"/>
                </a:lnTo>
                <a:lnTo>
                  <a:pt x="243678" y="69850"/>
                </a:lnTo>
                <a:lnTo>
                  <a:pt x="236406" y="68580"/>
                </a:lnTo>
                <a:lnTo>
                  <a:pt x="228680" y="64770"/>
                </a:lnTo>
                <a:lnTo>
                  <a:pt x="220500" y="59690"/>
                </a:lnTo>
                <a:lnTo>
                  <a:pt x="211867" y="52070"/>
                </a:lnTo>
                <a:close/>
              </a:path>
              <a:path w="393700" h="384809">
                <a:moveTo>
                  <a:pt x="150644" y="72390"/>
                </a:moveTo>
                <a:lnTo>
                  <a:pt x="136404" y="72390"/>
                </a:lnTo>
                <a:lnTo>
                  <a:pt x="134938" y="74930"/>
                </a:lnTo>
                <a:lnTo>
                  <a:pt x="134938" y="80010"/>
                </a:lnTo>
                <a:lnTo>
                  <a:pt x="136006" y="81280"/>
                </a:lnTo>
                <a:lnTo>
                  <a:pt x="138152" y="82550"/>
                </a:lnTo>
                <a:lnTo>
                  <a:pt x="141377" y="85090"/>
                </a:lnTo>
                <a:lnTo>
                  <a:pt x="143252" y="87630"/>
                </a:lnTo>
                <a:lnTo>
                  <a:pt x="143796" y="87630"/>
                </a:lnTo>
                <a:lnTo>
                  <a:pt x="159375" y="109220"/>
                </a:lnTo>
                <a:lnTo>
                  <a:pt x="171481" y="124460"/>
                </a:lnTo>
                <a:lnTo>
                  <a:pt x="180116" y="133350"/>
                </a:lnTo>
                <a:lnTo>
                  <a:pt x="185282" y="135890"/>
                </a:lnTo>
                <a:lnTo>
                  <a:pt x="187962" y="134620"/>
                </a:lnTo>
                <a:lnTo>
                  <a:pt x="189313" y="132080"/>
                </a:lnTo>
                <a:lnTo>
                  <a:pt x="189195" y="121920"/>
                </a:lnTo>
                <a:lnTo>
                  <a:pt x="189116" y="116840"/>
                </a:lnTo>
                <a:lnTo>
                  <a:pt x="188998" y="109220"/>
                </a:lnTo>
                <a:lnTo>
                  <a:pt x="188879" y="101600"/>
                </a:lnTo>
                <a:lnTo>
                  <a:pt x="188860" y="100330"/>
                </a:lnTo>
                <a:lnTo>
                  <a:pt x="187669" y="82550"/>
                </a:lnTo>
                <a:lnTo>
                  <a:pt x="187584" y="81280"/>
                </a:lnTo>
                <a:lnTo>
                  <a:pt x="187499" y="80010"/>
                </a:lnTo>
                <a:lnTo>
                  <a:pt x="186468" y="73660"/>
                </a:lnTo>
                <a:lnTo>
                  <a:pt x="155335" y="73660"/>
                </a:lnTo>
                <a:lnTo>
                  <a:pt x="150644" y="72390"/>
                </a:lnTo>
                <a:close/>
              </a:path>
              <a:path w="393700" h="384809">
                <a:moveTo>
                  <a:pt x="182057" y="59690"/>
                </a:moveTo>
                <a:lnTo>
                  <a:pt x="172488" y="66040"/>
                </a:lnTo>
                <a:lnTo>
                  <a:pt x="164734" y="69850"/>
                </a:lnTo>
                <a:lnTo>
                  <a:pt x="158796" y="72390"/>
                </a:lnTo>
                <a:lnTo>
                  <a:pt x="154675" y="73660"/>
                </a:lnTo>
                <a:lnTo>
                  <a:pt x="186468" y="73660"/>
                </a:lnTo>
                <a:lnTo>
                  <a:pt x="185231" y="66040"/>
                </a:lnTo>
                <a:lnTo>
                  <a:pt x="182057" y="59690"/>
                </a:lnTo>
                <a:close/>
              </a:path>
              <a:path w="393700" h="384809">
                <a:moveTo>
                  <a:pt x="267583" y="64770"/>
                </a:moveTo>
                <a:lnTo>
                  <a:pt x="266243" y="64770"/>
                </a:lnTo>
                <a:lnTo>
                  <a:pt x="254966" y="67310"/>
                </a:lnTo>
                <a:lnTo>
                  <a:pt x="247437" y="69850"/>
                </a:lnTo>
                <a:lnTo>
                  <a:pt x="267423" y="69850"/>
                </a:lnTo>
                <a:lnTo>
                  <a:pt x="268253" y="67310"/>
                </a:lnTo>
                <a:lnTo>
                  <a:pt x="268253" y="66040"/>
                </a:lnTo>
                <a:lnTo>
                  <a:pt x="267583" y="64770"/>
                </a:lnTo>
                <a:close/>
              </a:path>
              <a:path w="393700" h="384809">
                <a:moveTo>
                  <a:pt x="152257" y="25400"/>
                </a:moveTo>
                <a:lnTo>
                  <a:pt x="147147" y="25400"/>
                </a:lnTo>
                <a:lnTo>
                  <a:pt x="145199" y="26670"/>
                </a:lnTo>
                <a:lnTo>
                  <a:pt x="141178" y="30480"/>
                </a:lnTo>
                <a:lnTo>
                  <a:pt x="140173" y="33020"/>
                </a:lnTo>
                <a:lnTo>
                  <a:pt x="140173" y="38100"/>
                </a:lnTo>
                <a:lnTo>
                  <a:pt x="142718" y="43180"/>
                </a:lnTo>
                <a:lnTo>
                  <a:pt x="152927" y="58420"/>
                </a:lnTo>
                <a:lnTo>
                  <a:pt x="156550" y="62230"/>
                </a:lnTo>
                <a:lnTo>
                  <a:pt x="161649" y="62230"/>
                </a:lnTo>
                <a:lnTo>
                  <a:pt x="163125" y="59690"/>
                </a:lnTo>
                <a:lnTo>
                  <a:pt x="163125" y="48260"/>
                </a:lnTo>
                <a:lnTo>
                  <a:pt x="161586" y="41910"/>
                </a:lnTo>
                <a:lnTo>
                  <a:pt x="155408" y="27940"/>
                </a:lnTo>
                <a:lnTo>
                  <a:pt x="152257" y="25400"/>
                </a:lnTo>
                <a:close/>
              </a:path>
              <a:path w="393700" h="384809">
                <a:moveTo>
                  <a:pt x="247175" y="20320"/>
                </a:moveTo>
                <a:lnTo>
                  <a:pt x="242338" y="20320"/>
                </a:lnTo>
                <a:lnTo>
                  <a:pt x="239113" y="21590"/>
                </a:lnTo>
                <a:lnTo>
                  <a:pt x="233752" y="27940"/>
                </a:lnTo>
                <a:lnTo>
                  <a:pt x="232411" y="30480"/>
                </a:lnTo>
                <a:lnTo>
                  <a:pt x="232411" y="48260"/>
                </a:lnTo>
                <a:lnTo>
                  <a:pt x="234547" y="55880"/>
                </a:lnTo>
                <a:lnTo>
                  <a:pt x="241531" y="55880"/>
                </a:lnTo>
                <a:lnTo>
                  <a:pt x="244013" y="53340"/>
                </a:lnTo>
                <a:lnTo>
                  <a:pt x="248589" y="46990"/>
                </a:lnTo>
                <a:lnTo>
                  <a:pt x="249730" y="43180"/>
                </a:lnTo>
                <a:lnTo>
                  <a:pt x="249856" y="26670"/>
                </a:lnTo>
                <a:lnTo>
                  <a:pt x="250128" y="22860"/>
                </a:lnTo>
                <a:lnTo>
                  <a:pt x="248515" y="21590"/>
                </a:lnTo>
                <a:lnTo>
                  <a:pt x="247175" y="20320"/>
                </a:lnTo>
                <a:close/>
              </a:path>
            </a:pathLst>
          </a:custGeom>
          <a:solidFill>
            <a:srgbClr val="565565"/>
          </a:solidFill>
        </p:spPr>
        <p:txBody>
          <a:bodyPr wrap="square" lIns="0" tIns="0" rIns="0" bIns="0" rtlCol="0"/>
          <a:lstStyle/>
          <a:p>
            <a:endParaRPr sz="1092">
              <a:solidFill>
                <a:srgbClr val="565565"/>
              </a:solidFill>
            </a:endParaRPr>
          </a:p>
        </p:txBody>
      </p:sp>
      <p:pic>
        <p:nvPicPr>
          <p:cNvPr id="5" name="Picture 4">
            <a:extLst>
              <a:ext uri="{FF2B5EF4-FFF2-40B4-BE49-F238E27FC236}">
                <a16:creationId xmlns:a16="http://schemas.microsoft.com/office/drawing/2014/main" id="{D3247F57-E88B-81E7-BC6E-90D7390A1EC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rot="10800000">
            <a:off x="695192" y="1156836"/>
            <a:ext cx="3518449" cy="191782"/>
          </a:xfrm>
          <a:prstGeom prst="rect">
            <a:avLst/>
          </a:prstGeom>
        </p:spPr>
      </p:pic>
      <p:pic>
        <p:nvPicPr>
          <p:cNvPr id="6" name="Picture 5">
            <a:extLst>
              <a:ext uri="{FF2B5EF4-FFF2-40B4-BE49-F238E27FC236}">
                <a16:creationId xmlns:a16="http://schemas.microsoft.com/office/drawing/2014/main" id="{78471C7C-53CA-7788-0C38-BC6BD220EE8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rot="10800000">
            <a:off x="695192" y="6002622"/>
            <a:ext cx="3518449" cy="191782"/>
          </a:xfrm>
          <a:prstGeom prst="rect">
            <a:avLst/>
          </a:prstGeom>
        </p:spPr>
      </p:pic>
    </p:spTree>
    <p:extLst>
      <p:ext uri="{BB962C8B-B14F-4D97-AF65-F5344CB8AC3E}">
        <p14:creationId xmlns:p14="http://schemas.microsoft.com/office/powerpoint/2010/main" val="778477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A_ M&amp;E 1 col centered info plus corner logo Light">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DA8FBD70-5955-A23D-4F74-5740CF1962C8}"/>
              </a:ext>
            </a:extLst>
          </p:cNvPr>
          <p:cNvSpPr/>
          <p:nvPr userDrawn="1"/>
        </p:nvSpPr>
        <p:spPr>
          <a:xfrm>
            <a:off x="0" y="0"/>
            <a:ext cx="12192000" cy="6858000"/>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FFF4E0"/>
          </a:solidFill>
        </p:spPr>
        <p:txBody>
          <a:bodyPr wrap="square" lIns="0" tIns="0" rIns="0" bIns="0" rtlCol="0"/>
          <a:lstStyle/>
          <a:p>
            <a:endParaRPr sz="1092"/>
          </a:p>
        </p:txBody>
      </p:sp>
      <p:sp>
        <p:nvSpPr>
          <p:cNvPr id="2" name="Text Placeholder 17">
            <a:extLst>
              <a:ext uri="{FF2B5EF4-FFF2-40B4-BE49-F238E27FC236}">
                <a16:creationId xmlns:a16="http://schemas.microsoft.com/office/drawing/2014/main" id="{92135E51-0291-A2ED-1A12-BB9A48EB5F82}"/>
              </a:ext>
            </a:extLst>
          </p:cNvPr>
          <p:cNvSpPr>
            <a:spLocks noGrp="1"/>
          </p:cNvSpPr>
          <p:nvPr>
            <p:ph type="body" sz="quarter" idx="12"/>
          </p:nvPr>
        </p:nvSpPr>
        <p:spPr>
          <a:xfrm>
            <a:off x="1290057" y="3041099"/>
            <a:ext cx="9334620" cy="3188335"/>
          </a:xfrm>
        </p:spPr>
        <p:txBody>
          <a:bodyPr/>
          <a:lstStyle>
            <a:lvl1pPr marL="0" indent="0" algn="ctr">
              <a:buNone/>
              <a:defRPr/>
            </a:lvl1pPr>
            <a:lvl2pPr marL="277246" indent="0" algn="ctr">
              <a:buNone/>
              <a:defRPr/>
            </a:lvl2pPr>
            <a:lvl3pPr marL="554492" indent="0" algn="ctr">
              <a:buNone/>
              <a:defRPr/>
            </a:lvl3pPr>
            <a:lvl4pPr marL="831738" indent="0" algn="ctr">
              <a:buNone/>
              <a:defRPr/>
            </a:lvl4pPr>
            <a:lvl5pPr marL="1108984" indent="0" algn="ctr">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17">
            <a:extLst>
              <a:ext uri="{FF2B5EF4-FFF2-40B4-BE49-F238E27FC236}">
                <a16:creationId xmlns:a16="http://schemas.microsoft.com/office/drawing/2014/main" id="{DBADC646-9882-CFB5-9B28-622597A6395F}"/>
              </a:ext>
            </a:extLst>
          </p:cNvPr>
          <p:cNvSpPr>
            <a:spLocks noGrp="1"/>
          </p:cNvSpPr>
          <p:nvPr>
            <p:ph type="body" sz="quarter" idx="13" hasCustomPrompt="1"/>
          </p:nvPr>
        </p:nvSpPr>
        <p:spPr>
          <a:xfrm>
            <a:off x="1290057" y="1303444"/>
            <a:ext cx="9334620" cy="1558681"/>
          </a:xfrm>
        </p:spPr>
        <p:txBody>
          <a:bodyPr>
            <a:normAutofit/>
          </a:bodyPr>
          <a:lstStyle>
            <a:lvl1pPr marL="0" indent="0" algn="ctr">
              <a:lnSpc>
                <a:spcPct val="90000"/>
              </a:lnSpc>
              <a:buNone/>
              <a:defRPr sz="2668">
                <a:latin typeface="Arsenica Antiqua DemiBold" pitchFamily="2" charset="0"/>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TITLE</a:t>
            </a:r>
          </a:p>
        </p:txBody>
      </p:sp>
      <p:sp>
        <p:nvSpPr>
          <p:cNvPr id="7" name="Text Placeholder 14">
            <a:extLst>
              <a:ext uri="{FF2B5EF4-FFF2-40B4-BE49-F238E27FC236}">
                <a16:creationId xmlns:a16="http://schemas.microsoft.com/office/drawing/2014/main" id="{EA2CA3B1-A06F-320B-6CF5-8A6A3533220E}"/>
              </a:ext>
            </a:extLst>
          </p:cNvPr>
          <p:cNvSpPr>
            <a:spLocks noGrp="1"/>
          </p:cNvSpPr>
          <p:nvPr>
            <p:ph type="body" sz="quarter" idx="18" hasCustomPrompt="1"/>
          </p:nvPr>
        </p:nvSpPr>
        <p:spPr>
          <a:xfrm>
            <a:off x="4272592" y="401203"/>
            <a:ext cx="3646817" cy="162917"/>
          </a:xfrm>
        </p:spPr>
        <p:txBody>
          <a:bodyPr>
            <a:noAutofit/>
          </a:bodyPr>
          <a:lstStyle>
            <a:lvl1pPr marL="0" indent="0" algn="ctr">
              <a:buNone/>
              <a:defRPr sz="637" b="0" i="0" spc="91" baseline="0">
                <a:solidFill>
                  <a:srgbClr val="565565"/>
                </a:solidFill>
                <a:latin typeface="Gabarito SemiBold" pitchFamily="2" charset="77"/>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9" name="object 7">
            <a:extLst>
              <a:ext uri="{FF2B5EF4-FFF2-40B4-BE49-F238E27FC236}">
                <a16:creationId xmlns:a16="http://schemas.microsoft.com/office/drawing/2014/main" id="{14471DB2-F98B-A26B-7707-877BED9DE20A}"/>
              </a:ext>
            </a:extLst>
          </p:cNvPr>
          <p:cNvSpPr/>
          <p:nvPr userDrawn="1"/>
        </p:nvSpPr>
        <p:spPr>
          <a:xfrm>
            <a:off x="6014464" y="194458"/>
            <a:ext cx="163074" cy="159381"/>
          </a:xfrm>
          <a:custGeom>
            <a:avLst/>
            <a:gdLst/>
            <a:ahLst/>
            <a:cxnLst/>
            <a:rect l="l" t="t" r="r" b="b"/>
            <a:pathLst>
              <a:path w="393700" h="384809">
                <a:moveTo>
                  <a:pt x="6450" y="0"/>
                </a:moveTo>
                <a:lnTo>
                  <a:pt x="3361" y="0"/>
                </a:lnTo>
                <a:lnTo>
                  <a:pt x="670" y="2540"/>
                </a:lnTo>
                <a:lnTo>
                  <a:pt x="0" y="2540"/>
                </a:lnTo>
                <a:lnTo>
                  <a:pt x="0" y="3810"/>
                </a:lnTo>
                <a:lnTo>
                  <a:pt x="3826" y="10160"/>
                </a:lnTo>
                <a:lnTo>
                  <a:pt x="15305" y="21590"/>
                </a:lnTo>
                <a:lnTo>
                  <a:pt x="34438" y="39370"/>
                </a:lnTo>
                <a:lnTo>
                  <a:pt x="106033" y="101600"/>
                </a:lnTo>
                <a:lnTo>
                  <a:pt x="127307" y="121920"/>
                </a:lnTo>
                <a:lnTo>
                  <a:pt x="147827" y="142240"/>
                </a:lnTo>
                <a:lnTo>
                  <a:pt x="156612" y="151130"/>
                </a:lnTo>
                <a:lnTo>
                  <a:pt x="164840" y="158750"/>
                </a:lnTo>
                <a:lnTo>
                  <a:pt x="172515" y="167640"/>
                </a:lnTo>
                <a:lnTo>
                  <a:pt x="179638" y="175260"/>
                </a:lnTo>
                <a:lnTo>
                  <a:pt x="178497" y="176530"/>
                </a:lnTo>
                <a:lnTo>
                  <a:pt x="173931" y="182880"/>
                </a:lnTo>
                <a:lnTo>
                  <a:pt x="172801" y="185420"/>
                </a:lnTo>
                <a:lnTo>
                  <a:pt x="172801" y="190500"/>
                </a:lnTo>
                <a:lnTo>
                  <a:pt x="173732" y="193040"/>
                </a:lnTo>
                <a:lnTo>
                  <a:pt x="175617" y="195580"/>
                </a:lnTo>
                <a:lnTo>
                  <a:pt x="178036" y="198120"/>
                </a:lnTo>
                <a:lnTo>
                  <a:pt x="179376" y="200660"/>
                </a:lnTo>
                <a:lnTo>
                  <a:pt x="179638" y="200660"/>
                </a:lnTo>
                <a:lnTo>
                  <a:pt x="164159" y="219710"/>
                </a:lnTo>
                <a:lnTo>
                  <a:pt x="145508" y="240030"/>
                </a:lnTo>
                <a:lnTo>
                  <a:pt x="123684" y="264160"/>
                </a:lnTo>
                <a:lnTo>
                  <a:pt x="98688" y="289560"/>
                </a:lnTo>
                <a:lnTo>
                  <a:pt x="70161" y="320040"/>
                </a:lnTo>
                <a:lnTo>
                  <a:pt x="46621" y="344170"/>
                </a:lnTo>
                <a:lnTo>
                  <a:pt x="28068" y="364490"/>
                </a:lnTo>
                <a:lnTo>
                  <a:pt x="14502" y="378460"/>
                </a:lnTo>
                <a:lnTo>
                  <a:pt x="15308" y="383540"/>
                </a:lnTo>
                <a:lnTo>
                  <a:pt x="16920" y="384810"/>
                </a:lnTo>
                <a:lnTo>
                  <a:pt x="19339" y="384810"/>
                </a:lnTo>
                <a:lnTo>
                  <a:pt x="23943" y="382270"/>
                </a:lnTo>
                <a:lnTo>
                  <a:pt x="34943" y="370840"/>
                </a:lnTo>
                <a:lnTo>
                  <a:pt x="52340" y="353060"/>
                </a:lnTo>
                <a:lnTo>
                  <a:pt x="76133" y="327660"/>
                </a:lnTo>
                <a:lnTo>
                  <a:pt x="85416" y="318770"/>
                </a:lnTo>
                <a:lnTo>
                  <a:pt x="157094" y="241300"/>
                </a:lnTo>
                <a:lnTo>
                  <a:pt x="169853" y="227330"/>
                </a:lnTo>
                <a:lnTo>
                  <a:pt x="179544" y="217170"/>
                </a:lnTo>
                <a:lnTo>
                  <a:pt x="186164" y="212090"/>
                </a:lnTo>
                <a:lnTo>
                  <a:pt x="189711" y="209550"/>
                </a:lnTo>
                <a:lnTo>
                  <a:pt x="205951" y="209550"/>
                </a:lnTo>
                <a:lnTo>
                  <a:pt x="207438" y="208280"/>
                </a:lnTo>
                <a:lnTo>
                  <a:pt x="223978" y="208280"/>
                </a:lnTo>
                <a:lnTo>
                  <a:pt x="220851" y="204470"/>
                </a:lnTo>
                <a:lnTo>
                  <a:pt x="219113" y="200660"/>
                </a:lnTo>
                <a:lnTo>
                  <a:pt x="220317" y="198120"/>
                </a:lnTo>
                <a:lnTo>
                  <a:pt x="225155" y="194310"/>
                </a:lnTo>
                <a:lnTo>
                  <a:pt x="226370" y="193040"/>
                </a:lnTo>
                <a:lnTo>
                  <a:pt x="226370" y="190500"/>
                </a:lnTo>
                <a:lnTo>
                  <a:pt x="224883" y="187960"/>
                </a:lnTo>
                <a:lnTo>
                  <a:pt x="221940" y="184150"/>
                </a:lnTo>
                <a:lnTo>
                  <a:pt x="218977" y="181610"/>
                </a:lnTo>
                <a:lnTo>
                  <a:pt x="217501" y="179070"/>
                </a:lnTo>
                <a:lnTo>
                  <a:pt x="217501" y="177800"/>
                </a:lnTo>
                <a:lnTo>
                  <a:pt x="226273" y="167640"/>
                </a:lnTo>
                <a:lnTo>
                  <a:pt x="188905" y="167640"/>
                </a:lnTo>
                <a:lnTo>
                  <a:pt x="184676" y="163830"/>
                </a:lnTo>
                <a:lnTo>
                  <a:pt x="175210" y="156210"/>
                </a:lnTo>
                <a:lnTo>
                  <a:pt x="140571" y="123190"/>
                </a:lnTo>
                <a:lnTo>
                  <a:pt x="72804" y="59690"/>
                </a:lnTo>
                <a:lnTo>
                  <a:pt x="39451" y="29210"/>
                </a:lnTo>
                <a:lnTo>
                  <a:pt x="6450" y="0"/>
                </a:lnTo>
                <a:close/>
              </a:path>
              <a:path w="393700" h="384809">
                <a:moveTo>
                  <a:pt x="223978" y="208280"/>
                </a:moveTo>
                <a:lnTo>
                  <a:pt x="208244" y="208280"/>
                </a:lnTo>
                <a:lnTo>
                  <a:pt x="213351" y="212090"/>
                </a:lnTo>
                <a:lnTo>
                  <a:pt x="225860" y="223520"/>
                </a:lnTo>
                <a:lnTo>
                  <a:pt x="245773" y="242570"/>
                </a:lnTo>
                <a:lnTo>
                  <a:pt x="273091" y="270510"/>
                </a:lnTo>
                <a:lnTo>
                  <a:pt x="321374" y="318770"/>
                </a:lnTo>
                <a:lnTo>
                  <a:pt x="356264" y="353060"/>
                </a:lnTo>
                <a:lnTo>
                  <a:pt x="377760" y="373380"/>
                </a:lnTo>
                <a:lnTo>
                  <a:pt x="385862" y="379730"/>
                </a:lnTo>
                <a:lnTo>
                  <a:pt x="390700" y="379730"/>
                </a:lnTo>
                <a:lnTo>
                  <a:pt x="393118" y="378460"/>
                </a:lnTo>
                <a:lnTo>
                  <a:pt x="393118" y="373380"/>
                </a:lnTo>
                <a:lnTo>
                  <a:pt x="391430" y="368300"/>
                </a:lnTo>
                <a:lnTo>
                  <a:pt x="386367" y="361950"/>
                </a:lnTo>
                <a:lnTo>
                  <a:pt x="377931" y="353060"/>
                </a:lnTo>
                <a:lnTo>
                  <a:pt x="366124" y="342900"/>
                </a:lnTo>
                <a:lnTo>
                  <a:pt x="331792" y="312420"/>
                </a:lnTo>
                <a:lnTo>
                  <a:pt x="319081" y="299720"/>
                </a:lnTo>
                <a:lnTo>
                  <a:pt x="309341" y="290830"/>
                </a:lnTo>
                <a:lnTo>
                  <a:pt x="297429" y="278130"/>
                </a:lnTo>
                <a:lnTo>
                  <a:pt x="266217" y="247650"/>
                </a:lnTo>
                <a:lnTo>
                  <a:pt x="234751" y="219710"/>
                </a:lnTo>
                <a:lnTo>
                  <a:pt x="226063" y="210820"/>
                </a:lnTo>
                <a:lnTo>
                  <a:pt x="223978" y="208280"/>
                </a:lnTo>
                <a:close/>
              </a:path>
              <a:path w="393700" h="384809">
                <a:moveTo>
                  <a:pt x="160445" y="311150"/>
                </a:moveTo>
                <a:lnTo>
                  <a:pt x="155607" y="311150"/>
                </a:lnTo>
                <a:lnTo>
                  <a:pt x="152990" y="314960"/>
                </a:lnTo>
                <a:lnTo>
                  <a:pt x="147890" y="326390"/>
                </a:lnTo>
                <a:lnTo>
                  <a:pt x="146613" y="332740"/>
                </a:lnTo>
                <a:lnTo>
                  <a:pt x="146613" y="346710"/>
                </a:lnTo>
                <a:lnTo>
                  <a:pt x="148623" y="350520"/>
                </a:lnTo>
                <a:lnTo>
                  <a:pt x="154801" y="350520"/>
                </a:lnTo>
                <a:lnTo>
                  <a:pt x="157827" y="346710"/>
                </a:lnTo>
                <a:lnTo>
                  <a:pt x="165607" y="332740"/>
                </a:lnTo>
                <a:lnTo>
                  <a:pt x="167565" y="327660"/>
                </a:lnTo>
                <a:lnTo>
                  <a:pt x="167565" y="321310"/>
                </a:lnTo>
                <a:lnTo>
                  <a:pt x="166549" y="318770"/>
                </a:lnTo>
                <a:lnTo>
                  <a:pt x="162529" y="313690"/>
                </a:lnTo>
                <a:lnTo>
                  <a:pt x="160445" y="311150"/>
                </a:lnTo>
                <a:close/>
              </a:path>
              <a:path w="393700" h="384809">
                <a:moveTo>
                  <a:pt x="242882" y="313690"/>
                </a:moveTo>
                <a:lnTo>
                  <a:pt x="238851" y="313690"/>
                </a:lnTo>
                <a:lnTo>
                  <a:pt x="236840" y="317500"/>
                </a:lnTo>
                <a:lnTo>
                  <a:pt x="236840" y="331470"/>
                </a:lnTo>
                <a:lnTo>
                  <a:pt x="238045" y="335280"/>
                </a:lnTo>
                <a:lnTo>
                  <a:pt x="242882" y="344170"/>
                </a:lnTo>
                <a:lnTo>
                  <a:pt x="245563" y="345440"/>
                </a:lnTo>
                <a:lnTo>
                  <a:pt x="252809" y="345440"/>
                </a:lnTo>
                <a:lnTo>
                  <a:pt x="255636" y="342900"/>
                </a:lnTo>
                <a:lnTo>
                  <a:pt x="256976" y="336550"/>
                </a:lnTo>
                <a:lnTo>
                  <a:pt x="253378" y="326390"/>
                </a:lnTo>
                <a:lnTo>
                  <a:pt x="249827" y="320040"/>
                </a:lnTo>
                <a:lnTo>
                  <a:pt x="246327" y="314960"/>
                </a:lnTo>
                <a:lnTo>
                  <a:pt x="242882" y="313690"/>
                </a:lnTo>
                <a:close/>
              </a:path>
              <a:path w="393700" h="384809">
                <a:moveTo>
                  <a:pt x="193264" y="300990"/>
                </a:moveTo>
                <a:lnTo>
                  <a:pt x="155880" y="300990"/>
                </a:lnTo>
                <a:lnTo>
                  <a:pt x="163932" y="302260"/>
                </a:lnTo>
                <a:lnTo>
                  <a:pt x="171450" y="304800"/>
                </a:lnTo>
                <a:lnTo>
                  <a:pt x="185418" y="316230"/>
                </a:lnTo>
                <a:lnTo>
                  <a:pt x="188632" y="320040"/>
                </a:lnTo>
                <a:lnTo>
                  <a:pt x="189177" y="320040"/>
                </a:lnTo>
                <a:lnTo>
                  <a:pt x="190381" y="316230"/>
                </a:lnTo>
                <a:lnTo>
                  <a:pt x="193072" y="303530"/>
                </a:lnTo>
                <a:lnTo>
                  <a:pt x="193168" y="302260"/>
                </a:lnTo>
                <a:lnTo>
                  <a:pt x="193264" y="300990"/>
                </a:lnTo>
                <a:close/>
              </a:path>
              <a:path w="393700" h="384809">
                <a:moveTo>
                  <a:pt x="211459" y="234950"/>
                </a:moveTo>
                <a:lnTo>
                  <a:pt x="205019" y="234950"/>
                </a:lnTo>
                <a:lnTo>
                  <a:pt x="203407" y="236220"/>
                </a:lnTo>
                <a:lnTo>
                  <a:pt x="203407" y="243840"/>
                </a:lnTo>
                <a:lnTo>
                  <a:pt x="204611" y="251460"/>
                </a:lnTo>
                <a:lnTo>
                  <a:pt x="207030" y="264160"/>
                </a:lnTo>
                <a:lnTo>
                  <a:pt x="208618" y="274320"/>
                </a:lnTo>
                <a:lnTo>
                  <a:pt x="209754" y="283210"/>
                </a:lnTo>
                <a:lnTo>
                  <a:pt x="210095" y="288290"/>
                </a:lnTo>
                <a:lnTo>
                  <a:pt x="210180" y="289560"/>
                </a:lnTo>
                <a:lnTo>
                  <a:pt x="210265" y="290830"/>
                </a:lnTo>
                <a:lnTo>
                  <a:pt x="210350" y="292100"/>
                </a:lnTo>
                <a:lnTo>
                  <a:pt x="210468" y="294640"/>
                </a:lnTo>
                <a:lnTo>
                  <a:pt x="210566" y="298450"/>
                </a:lnTo>
                <a:lnTo>
                  <a:pt x="210663" y="302260"/>
                </a:lnTo>
                <a:lnTo>
                  <a:pt x="212810" y="308610"/>
                </a:lnTo>
                <a:lnTo>
                  <a:pt x="214810" y="312420"/>
                </a:lnTo>
                <a:lnTo>
                  <a:pt x="217228" y="312420"/>
                </a:lnTo>
                <a:lnTo>
                  <a:pt x="227574" y="300990"/>
                </a:lnTo>
                <a:lnTo>
                  <a:pt x="232139" y="299720"/>
                </a:lnTo>
                <a:lnTo>
                  <a:pt x="259803" y="299720"/>
                </a:lnTo>
                <a:lnTo>
                  <a:pt x="259803" y="295910"/>
                </a:lnTo>
                <a:lnTo>
                  <a:pt x="249730" y="284480"/>
                </a:lnTo>
                <a:lnTo>
                  <a:pt x="243361" y="276860"/>
                </a:lnTo>
                <a:lnTo>
                  <a:pt x="237949" y="270510"/>
                </a:lnTo>
                <a:lnTo>
                  <a:pt x="233493" y="264160"/>
                </a:lnTo>
                <a:lnTo>
                  <a:pt x="229992" y="260350"/>
                </a:lnTo>
                <a:lnTo>
                  <a:pt x="225961" y="254000"/>
                </a:lnTo>
                <a:lnTo>
                  <a:pt x="222139" y="247650"/>
                </a:lnTo>
                <a:lnTo>
                  <a:pt x="214883" y="237490"/>
                </a:lnTo>
                <a:lnTo>
                  <a:pt x="211459" y="234950"/>
                </a:lnTo>
                <a:close/>
              </a:path>
              <a:path w="393700" h="384809">
                <a:moveTo>
                  <a:pt x="186622" y="238760"/>
                </a:moveTo>
                <a:lnTo>
                  <a:pt x="181795" y="238760"/>
                </a:lnTo>
                <a:lnTo>
                  <a:pt x="177628" y="242570"/>
                </a:lnTo>
                <a:lnTo>
                  <a:pt x="171984" y="251460"/>
                </a:lnTo>
                <a:lnTo>
                  <a:pt x="165969" y="260350"/>
                </a:lnTo>
                <a:lnTo>
                  <a:pt x="161212" y="266700"/>
                </a:lnTo>
                <a:lnTo>
                  <a:pt x="157716" y="271780"/>
                </a:lnTo>
                <a:lnTo>
                  <a:pt x="155482" y="274320"/>
                </a:lnTo>
                <a:lnTo>
                  <a:pt x="151712" y="278130"/>
                </a:lnTo>
                <a:lnTo>
                  <a:pt x="139765" y="288290"/>
                </a:lnTo>
                <a:lnTo>
                  <a:pt x="137754" y="292100"/>
                </a:lnTo>
                <a:lnTo>
                  <a:pt x="137754" y="300990"/>
                </a:lnTo>
                <a:lnTo>
                  <a:pt x="139367" y="302260"/>
                </a:lnTo>
                <a:lnTo>
                  <a:pt x="150508" y="302260"/>
                </a:lnTo>
                <a:lnTo>
                  <a:pt x="155880" y="300990"/>
                </a:lnTo>
                <a:lnTo>
                  <a:pt x="193264" y="300990"/>
                </a:lnTo>
                <a:lnTo>
                  <a:pt x="193647" y="295910"/>
                </a:lnTo>
                <a:lnTo>
                  <a:pt x="193540" y="276860"/>
                </a:lnTo>
                <a:lnTo>
                  <a:pt x="192935" y="267970"/>
                </a:lnTo>
                <a:lnTo>
                  <a:pt x="191927" y="259080"/>
                </a:lnTo>
                <a:lnTo>
                  <a:pt x="190517" y="252730"/>
                </a:lnTo>
                <a:lnTo>
                  <a:pt x="188632" y="243840"/>
                </a:lnTo>
                <a:lnTo>
                  <a:pt x="186622" y="238760"/>
                </a:lnTo>
                <a:close/>
              </a:path>
              <a:path w="393700" h="384809">
                <a:moveTo>
                  <a:pt x="259803" y="299720"/>
                </a:moveTo>
                <a:lnTo>
                  <a:pt x="246505" y="299720"/>
                </a:lnTo>
                <a:lnTo>
                  <a:pt x="252945" y="302260"/>
                </a:lnTo>
                <a:lnTo>
                  <a:pt x="257918" y="302260"/>
                </a:lnTo>
                <a:lnTo>
                  <a:pt x="259803" y="300990"/>
                </a:lnTo>
                <a:lnTo>
                  <a:pt x="259803" y="299720"/>
                </a:lnTo>
                <a:close/>
              </a:path>
              <a:path w="393700" h="384809">
                <a:moveTo>
                  <a:pt x="162330" y="193040"/>
                </a:moveTo>
                <a:lnTo>
                  <a:pt x="138561" y="193040"/>
                </a:lnTo>
                <a:lnTo>
                  <a:pt x="122450" y="194310"/>
                </a:lnTo>
                <a:lnTo>
                  <a:pt x="102311" y="196850"/>
                </a:lnTo>
                <a:lnTo>
                  <a:pt x="89149" y="198120"/>
                </a:lnTo>
                <a:lnTo>
                  <a:pt x="81369" y="198120"/>
                </a:lnTo>
                <a:lnTo>
                  <a:pt x="76259" y="199390"/>
                </a:lnTo>
                <a:lnTo>
                  <a:pt x="73715" y="201930"/>
                </a:lnTo>
                <a:lnTo>
                  <a:pt x="73715" y="208280"/>
                </a:lnTo>
                <a:lnTo>
                  <a:pt x="76594" y="213360"/>
                </a:lnTo>
                <a:lnTo>
                  <a:pt x="88143" y="224790"/>
                </a:lnTo>
                <a:lnTo>
                  <a:pt x="91033" y="229870"/>
                </a:lnTo>
                <a:lnTo>
                  <a:pt x="91033" y="236220"/>
                </a:lnTo>
                <a:lnTo>
                  <a:pt x="90363" y="238760"/>
                </a:lnTo>
                <a:lnTo>
                  <a:pt x="87672" y="246380"/>
                </a:lnTo>
                <a:lnTo>
                  <a:pt x="87002" y="250190"/>
                </a:lnTo>
                <a:lnTo>
                  <a:pt x="87002" y="254000"/>
                </a:lnTo>
                <a:lnTo>
                  <a:pt x="88342" y="255270"/>
                </a:lnTo>
                <a:lnTo>
                  <a:pt x="91033" y="255270"/>
                </a:lnTo>
                <a:lnTo>
                  <a:pt x="95386" y="254000"/>
                </a:lnTo>
                <a:lnTo>
                  <a:pt x="103214" y="248920"/>
                </a:lnTo>
                <a:lnTo>
                  <a:pt x="114516" y="241300"/>
                </a:lnTo>
                <a:lnTo>
                  <a:pt x="129294" y="228600"/>
                </a:lnTo>
                <a:lnTo>
                  <a:pt x="143746" y="217170"/>
                </a:lnTo>
                <a:lnTo>
                  <a:pt x="154069" y="207010"/>
                </a:lnTo>
                <a:lnTo>
                  <a:pt x="160264" y="200660"/>
                </a:lnTo>
                <a:lnTo>
                  <a:pt x="162330" y="195580"/>
                </a:lnTo>
                <a:lnTo>
                  <a:pt x="162330" y="193040"/>
                </a:lnTo>
                <a:close/>
              </a:path>
              <a:path w="393700" h="384809">
                <a:moveTo>
                  <a:pt x="269059" y="194310"/>
                </a:moveTo>
                <a:lnTo>
                  <a:pt x="253217" y="194310"/>
                </a:lnTo>
                <a:lnTo>
                  <a:pt x="247311" y="198120"/>
                </a:lnTo>
                <a:lnTo>
                  <a:pt x="247311" y="205740"/>
                </a:lnTo>
                <a:lnTo>
                  <a:pt x="249730" y="209550"/>
                </a:lnTo>
                <a:lnTo>
                  <a:pt x="254557" y="213360"/>
                </a:lnTo>
                <a:lnTo>
                  <a:pt x="256242" y="214630"/>
                </a:lnTo>
                <a:lnTo>
                  <a:pt x="260495" y="217170"/>
                </a:lnTo>
                <a:lnTo>
                  <a:pt x="267319" y="222250"/>
                </a:lnTo>
                <a:lnTo>
                  <a:pt x="276714" y="229870"/>
                </a:lnTo>
                <a:lnTo>
                  <a:pt x="290459" y="240030"/>
                </a:lnTo>
                <a:lnTo>
                  <a:pt x="301082" y="246380"/>
                </a:lnTo>
                <a:lnTo>
                  <a:pt x="308584" y="250190"/>
                </a:lnTo>
                <a:lnTo>
                  <a:pt x="312964" y="252730"/>
                </a:lnTo>
                <a:lnTo>
                  <a:pt x="316995" y="252730"/>
                </a:lnTo>
                <a:lnTo>
                  <a:pt x="319005" y="250190"/>
                </a:lnTo>
                <a:lnTo>
                  <a:pt x="319005" y="245110"/>
                </a:lnTo>
                <a:lnTo>
                  <a:pt x="317864" y="241300"/>
                </a:lnTo>
                <a:lnTo>
                  <a:pt x="313299" y="232410"/>
                </a:lnTo>
                <a:lnTo>
                  <a:pt x="312158" y="229870"/>
                </a:lnTo>
                <a:lnTo>
                  <a:pt x="312158" y="227330"/>
                </a:lnTo>
                <a:lnTo>
                  <a:pt x="314712" y="222250"/>
                </a:lnTo>
                <a:lnTo>
                  <a:pt x="324911" y="209550"/>
                </a:lnTo>
                <a:lnTo>
                  <a:pt x="327466" y="204470"/>
                </a:lnTo>
                <a:lnTo>
                  <a:pt x="327466" y="198120"/>
                </a:lnTo>
                <a:lnTo>
                  <a:pt x="293561" y="198120"/>
                </a:lnTo>
                <a:lnTo>
                  <a:pt x="275572" y="195580"/>
                </a:lnTo>
                <a:lnTo>
                  <a:pt x="269059" y="194310"/>
                </a:lnTo>
                <a:close/>
              </a:path>
              <a:path w="393700" h="384809">
                <a:moveTo>
                  <a:pt x="76929" y="224790"/>
                </a:moveTo>
                <a:lnTo>
                  <a:pt x="69683" y="224790"/>
                </a:lnTo>
                <a:lnTo>
                  <a:pt x="55233" y="226060"/>
                </a:lnTo>
                <a:lnTo>
                  <a:pt x="44913" y="228600"/>
                </a:lnTo>
                <a:lnTo>
                  <a:pt x="38722" y="232410"/>
                </a:lnTo>
                <a:lnTo>
                  <a:pt x="36658" y="237490"/>
                </a:lnTo>
                <a:lnTo>
                  <a:pt x="36658" y="240030"/>
                </a:lnTo>
                <a:lnTo>
                  <a:pt x="38532" y="242570"/>
                </a:lnTo>
                <a:lnTo>
                  <a:pt x="46050" y="247650"/>
                </a:lnTo>
                <a:lnTo>
                  <a:pt x="49401" y="248920"/>
                </a:lnTo>
                <a:lnTo>
                  <a:pt x="60417" y="248920"/>
                </a:lnTo>
                <a:lnTo>
                  <a:pt x="67128" y="246380"/>
                </a:lnTo>
                <a:lnTo>
                  <a:pt x="77871" y="240030"/>
                </a:lnTo>
                <a:lnTo>
                  <a:pt x="80562" y="234950"/>
                </a:lnTo>
                <a:lnTo>
                  <a:pt x="80562" y="226060"/>
                </a:lnTo>
                <a:lnTo>
                  <a:pt x="76929" y="224790"/>
                </a:lnTo>
                <a:close/>
              </a:path>
              <a:path w="393700" h="384809">
                <a:moveTo>
                  <a:pt x="355517" y="219710"/>
                </a:moveTo>
                <a:lnTo>
                  <a:pt x="342900" y="219710"/>
                </a:lnTo>
                <a:lnTo>
                  <a:pt x="335382" y="222250"/>
                </a:lnTo>
                <a:lnTo>
                  <a:pt x="324639" y="226060"/>
                </a:lnTo>
                <a:lnTo>
                  <a:pt x="324639" y="229870"/>
                </a:lnTo>
                <a:lnTo>
                  <a:pt x="333226" y="233680"/>
                </a:lnTo>
                <a:lnTo>
                  <a:pt x="340454" y="236220"/>
                </a:lnTo>
                <a:lnTo>
                  <a:pt x="346321" y="238760"/>
                </a:lnTo>
                <a:lnTo>
                  <a:pt x="357800" y="238760"/>
                </a:lnTo>
                <a:lnTo>
                  <a:pt x="361297" y="236220"/>
                </a:lnTo>
                <a:lnTo>
                  <a:pt x="361297" y="227330"/>
                </a:lnTo>
                <a:lnTo>
                  <a:pt x="360219" y="222250"/>
                </a:lnTo>
                <a:lnTo>
                  <a:pt x="355517" y="219710"/>
                </a:lnTo>
                <a:close/>
              </a:path>
              <a:path w="393700" h="384809">
                <a:moveTo>
                  <a:pt x="205951" y="209550"/>
                </a:moveTo>
                <a:lnTo>
                  <a:pt x="190517" y="209550"/>
                </a:lnTo>
                <a:lnTo>
                  <a:pt x="191784" y="210820"/>
                </a:lnTo>
                <a:lnTo>
                  <a:pt x="195282" y="213360"/>
                </a:lnTo>
                <a:lnTo>
                  <a:pt x="196695" y="214630"/>
                </a:lnTo>
                <a:lnTo>
                  <a:pt x="199648" y="214630"/>
                </a:lnTo>
                <a:lnTo>
                  <a:pt x="201658" y="213360"/>
                </a:lnTo>
                <a:lnTo>
                  <a:pt x="205951" y="209550"/>
                </a:lnTo>
                <a:close/>
              </a:path>
              <a:path w="393700" h="384809">
                <a:moveTo>
                  <a:pt x="323571" y="196850"/>
                </a:moveTo>
                <a:lnTo>
                  <a:pt x="312356" y="196850"/>
                </a:lnTo>
                <a:lnTo>
                  <a:pt x="308336" y="198120"/>
                </a:lnTo>
                <a:lnTo>
                  <a:pt x="327466" y="198120"/>
                </a:lnTo>
                <a:lnTo>
                  <a:pt x="323571" y="196850"/>
                </a:lnTo>
                <a:close/>
              </a:path>
              <a:path w="393700" h="384809">
                <a:moveTo>
                  <a:pt x="92635" y="125730"/>
                </a:moveTo>
                <a:lnTo>
                  <a:pt x="88342" y="125730"/>
                </a:lnTo>
                <a:lnTo>
                  <a:pt x="86196" y="128270"/>
                </a:lnTo>
                <a:lnTo>
                  <a:pt x="86196" y="135890"/>
                </a:lnTo>
                <a:lnTo>
                  <a:pt x="86740" y="138430"/>
                </a:lnTo>
                <a:lnTo>
                  <a:pt x="88876" y="143510"/>
                </a:lnTo>
                <a:lnTo>
                  <a:pt x="89421" y="146050"/>
                </a:lnTo>
                <a:lnTo>
                  <a:pt x="89421" y="153670"/>
                </a:lnTo>
                <a:lnTo>
                  <a:pt x="86332" y="160020"/>
                </a:lnTo>
                <a:lnTo>
                  <a:pt x="73976" y="173990"/>
                </a:lnTo>
                <a:lnTo>
                  <a:pt x="70898" y="177800"/>
                </a:lnTo>
                <a:lnTo>
                  <a:pt x="72961" y="180340"/>
                </a:lnTo>
                <a:lnTo>
                  <a:pt x="79153" y="182880"/>
                </a:lnTo>
                <a:lnTo>
                  <a:pt x="89473" y="184150"/>
                </a:lnTo>
                <a:lnTo>
                  <a:pt x="127761" y="184150"/>
                </a:lnTo>
                <a:lnTo>
                  <a:pt x="145307" y="182880"/>
                </a:lnTo>
                <a:lnTo>
                  <a:pt x="156558" y="181610"/>
                </a:lnTo>
                <a:lnTo>
                  <a:pt x="161513" y="179070"/>
                </a:lnTo>
                <a:lnTo>
                  <a:pt x="134250" y="156210"/>
                </a:lnTo>
                <a:lnTo>
                  <a:pt x="113685" y="139700"/>
                </a:lnTo>
                <a:lnTo>
                  <a:pt x="99814" y="129540"/>
                </a:lnTo>
                <a:lnTo>
                  <a:pt x="92635" y="125730"/>
                </a:lnTo>
                <a:close/>
              </a:path>
              <a:path w="393700" h="384809">
                <a:moveTo>
                  <a:pt x="305310" y="123190"/>
                </a:moveTo>
                <a:lnTo>
                  <a:pt x="277294" y="144780"/>
                </a:lnTo>
                <a:lnTo>
                  <a:pt x="257281" y="161290"/>
                </a:lnTo>
                <a:lnTo>
                  <a:pt x="245273" y="171450"/>
                </a:lnTo>
                <a:lnTo>
                  <a:pt x="241270" y="176530"/>
                </a:lnTo>
                <a:lnTo>
                  <a:pt x="241270" y="180340"/>
                </a:lnTo>
                <a:lnTo>
                  <a:pt x="244222" y="182880"/>
                </a:lnTo>
                <a:lnTo>
                  <a:pt x="270622" y="182880"/>
                </a:lnTo>
                <a:lnTo>
                  <a:pt x="289059" y="181610"/>
                </a:lnTo>
                <a:lnTo>
                  <a:pt x="314440" y="181610"/>
                </a:lnTo>
                <a:lnTo>
                  <a:pt x="325183" y="177800"/>
                </a:lnTo>
                <a:lnTo>
                  <a:pt x="327864" y="176530"/>
                </a:lnTo>
                <a:lnTo>
                  <a:pt x="327864" y="172720"/>
                </a:lnTo>
                <a:lnTo>
                  <a:pt x="325717" y="170180"/>
                </a:lnTo>
                <a:lnTo>
                  <a:pt x="321424" y="167640"/>
                </a:lnTo>
                <a:lnTo>
                  <a:pt x="316314" y="162560"/>
                </a:lnTo>
                <a:lnTo>
                  <a:pt x="313100" y="160020"/>
                </a:lnTo>
                <a:lnTo>
                  <a:pt x="311760" y="156210"/>
                </a:lnTo>
                <a:lnTo>
                  <a:pt x="309875" y="152400"/>
                </a:lnTo>
                <a:lnTo>
                  <a:pt x="308933" y="146050"/>
                </a:lnTo>
                <a:lnTo>
                  <a:pt x="308933" y="129540"/>
                </a:lnTo>
                <a:lnTo>
                  <a:pt x="307728" y="124460"/>
                </a:lnTo>
                <a:lnTo>
                  <a:pt x="305310" y="123190"/>
                </a:lnTo>
                <a:close/>
              </a:path>
              <a:path w="393700" h="384809">
                <a:moveTo>
                  <a:pt x="205553" y="160020"/>
                </a:moveTo>
                <a:lnTo>
                  <a:pt x="203407" y="160020"/>
                </a:lnTo>
                <a:lnTo>
                  <a:pt x="201187" y="161290"/>
                </a:lnTo>
                <a:lnTo>
                  <a:pt x="193941" y="166370"/>
                </a:lnTo>
                <a:lnTo>
                  <a:pt x="191051" y="167640"/>
                </a:lnTo>
                <a:lnTo>
                  <a:pt x="211867" y="167640"/>
                </a:lnTo>
                <a:lnTo>
                  <a:pt x="208098" y="162560"/>
                </a:lnTo>
                <a:lnTo>
                  <a:pt x="205553" y="160020"/>
                </a:lnTo>
                <a:close/>
              </a:path>
              <a:path w="393700" h="384809">
                <a:moveTo>
                  <a:pt x="371632" y="8890"/>
                </a:moveTo>
                <a:lnTo>
                  <a:pt x="368952" y="8890"/>
                </a:lnTo>
                <a:lnTo>
                  <a:pt x="365323" y="11430"/>
                </a:lnTo>
                <a:lnTo>
                  <a:pt x="357266" y="19050"/>
                </a:lnTo>
                <a:lnTo>
                  <a:pt x="344780" y="31750"/>
                </a:lnTo>
                <a:lnTo>
                  <a:pt x="299320" y="81280"/>
                </a:lnTo>
                <a:lnTo>
                  <a:pt x="270470" y="110490"/>
                </a:lnTo>
                <a:lnTo>
                  <a:pt x="241318" y="139700"/>
                </a:lnTo>
                <a:lnTo>
                  <a:pt x="211867" y="167640"/>
                </a:lnTo>
                <a:lnTo>
                  <a:pt x="226273" y="167640"/>
                </a:lnTo>
                <a:lnTo>
                  <a:pt x="227370" y="166370"/>
                </a:lnTo>
                <a:lnTo>
                  <a:pt x="256976" y="134620"/>
                </a:lnTo>
                <a:lnTo>
                  <a:pt x="375391" y="15240"/>
                </a:lnTo>
                <a:lnTo>
                  <a:pt x="373779" y="11430"/>
                </a:lnTo>
                <a:lnTo>
                  <a:pt x="371632" y="8890"/>
                </a:lnTo>
                <a:close/>
              </a:path>
              <a:path w="393700" h="384809">
                <a:moveTo>
                  <a:pt x="53705" y="137160"/>
                </a:moveTo>
                <a:lnTo>
                  <a:pt x="44574" y="137160"/>
                </a:lnTo>
                <a:lnTo>
                  <a:pt x="39611" y="139700"/>
                </a:lnTo>
                <a:lnTo>
                  <a:pt x="35046" y="143510"/>
                </a:lnTo>
                <a:lnTo>
                  <a:pt x="35046" y="147320"/>
                </a:lnTo>
                <a:lnTo>
                  <a:pt x="37925" y="149860"/>
                </a:lnTo>
                <a:lnTo>
                  <a:pt x="49474" y="156210"/>
                </a:lnTo>
                <a:lnTo>
                  <a:pt x="55181" y="158750"/>
                </a:lnTo>
                <a:lnTo>
                  <a:pt x="72762" y="158750"/>
                </a:lnTo>
                <a:lnTo>
                  <a:pt x="77337" y="156210"/>
                </a:lnTo>
                <a:lnTo>
                  <a:pt x="77337" y="149860"/>
                </a:lnTo>
                <a:lnTo>
                  <a:pt x="73715" y="146050"/>
                </a:lnTo>
                <a:lnTo>
                  <a:pt x="59212" y="139700"/>
                </a:lnTo>
                <a:lnTo>
                  <a:pt x="53705" y="137160"/>
                </a:lnTo>
                <a:close/>
              </a:path>
              <a:path w="393700" h="384809">
                <a:moveTo>
                  <a:pt x="354177" y="129540"/>
                </a:moveTo>
                <a:lnTo>
                  <a:pt x="344240" y="129540"/>
                </a:lnTo>
                <a:lnTo>
                  <a:pt x="339277" y="130810"/>
                </a:lnTo>
                <a:lnTo>
                  <a:pt x="328534" y="137160"/>
                </a:lnTo>
                <a:lnTo>
                  <a:pt x="325445" y="140970"/>
                </a:lnTo>
                <a:lnTo>
                  <a:pt x="324639" y="144780"/>
                </a:lnTo>
                <a:lnTo>
                  <a:pt x="325717" y="148590"/>
                </a:lnTo>
                <a:lnTo>
                  <a:pt x="327058" y="149860"/>
                </a:lnTo>
                <a:lnTo>
                  <a:pt x="335120" y="149860"/>
                </a:lnTo>
                <a:lnTo>
                  <a:pt x="353779" y="142240"/>
                </a:lnTo>
                <a:lnTo>
                  <a:pt x="356868" y="138430"/>
                </a:lnTo>
                <a:lnTo>
                  <a:pt x="356868" y="130810"/>
                </a:lnTo>
                <a:lnTo>
                  <a:pt x="354177" y="129540"/>
                </a:lnTo>
                <a:close/>
              </a:path>
              <a:path w="393700" h="384809">
                <a:moveTo>
                  <a:pt x="211867" y="52070"/>
                </a:moveTo>
                <a:lnTo>
                  <a:pt x="208739" y="67310"/>
                </a:lnTo>
                <a:lnTo>
                  <a:pt x="208618" y="68580"/>
                </a:lnTo>
                <a:lnTo>
                  <a:pt x="207789" y="91440"/>
                </a:lnTo>
                <a:lnTo>
                  <a:pt x="206831" y="104140"/>
                </a:lnTo>
                <a:lnTo>
                  <a:pt x="205370" y="116840"/>
                </a:lnTo>
                <a:lnTo>
                  <a:pt x="203407" y="128270"/>
                </a:lnTo>
                <a:lnTo>
                  <a:pt x="205553" y="138430"/>
                </a:lnTo>
                <a:lnTo>
                  <a:pt x="207574" y="143510"/>
                </a:lnTo>
                <a:lnTo>
                  <a:pt x="209449" y="143510"/>
                </a:lnTo>
                <a:lnTo>
                  <a:pt x="241678" y="107950"/>
                </a:lnTo>
                <a:lnTo>
                  <a:pt x="266592" y="72390"/>
                </a:lnTo>
                <a:lnTo>
                  <a:pt x="267423" y="69850"/>
                </a:lnTo>
                <a:lnTo>
                  <a:pt x="243678" y="69850"/>
                </a:lnTo>
                <a:lnTo>
                  <a:pt x="236406" y="68580"/>
                </a:lnTo>
                <a:lnTo>
                  <a:pt x="228680" y="64770"/>
                </a:lnTo>
                <a:lnTo>
                  <a:pt x="220500" y="59690"/>
                </a:lnTo>
                <a:lnTo>
                  <a:pt x="211867" y="52070"/>
                </a:lnTo>
                <a:close/>
              </a:path>
              <a:path w="393700" h="384809">
                <a:moveTo>
                  <a:pt x="150644" y="72390"/>
                </a:moveTo>
                <a:lnTo>
                  <a:pt x="136404" y="72390"/>
                </a:lnTo>
                <a:lnTo>
                  <a:pt x="134938" y="74930"/>
                </a:lnTo>
                <a:lnTo>
                  <a:pt x="134938" y="80010"/>
                </a:lnTo>
                <a:lnTo>
                  <a:pt x="136006" y="81280"/>
                </a:lnTo>
                <a:lnTo>
                  <a:pt x="138152" y="82550"/>
                </a:lnTo>
                <a:lnTo>
                  <a:pt x="141377" y="85090"/>
                </a:lnTo>
                <a:lnTo>
                  <a:pt x="143252" y="87630"/>
                </a:lnTo>
                <a:lnTo>
                  <a:pt x="143796" y="87630"/>
                </a:lnTo>
                <a:lnTo>
                  <a:pt x="159375" y="109220"/>
                </a:lnTo>
                <a:lnTo>
                  <a:pt x="171481" y="124460"/>
                </a:lnTo>
                <a:lnTo>
                  <a:pt x="180116" y="133350"/>
                </a:lnTo>
                <a:lnTo>
                  <a:pt x="185282" y="135890"/>
                </a:lnTo>
                <a:lnTo>
                  <a:pt x="187962" y="134620"/>
                </a:lnTo>
                <a:lnTo>
                  <a:pt x="189313" y="132080"/>
                </a:lnTo>
                <a:lnTo>
                  <a:pt x="189195" y="121920"/>
                </a:lnTo>
                <a:lnTo>
                  <a:pt x="189116" y="116840"/>
                </a:lnTo>
                <a:lnTo>
                  <a:pt x="188998" y="109220"/>
                </a:lnTo>
                <a:lnTo>
                  <a:pt x="188879" y="101600"/>
                </a:lnTo>
                <a:lnTo>
                  <a:pt x="188860" y="100330"/>
                </a:lnTo>
                <a:lnTo>
                  <a:pt x="187669" y="82550"/>
                </a:lnTo>
                <a:lnTo>
                  <a:pt x="187584" y="81280"/>
                </a:lnTo>
                <a:lnTo>
                  <a:pt x="187499" y="80010"/>
                </a:lnTo>
                <a:lnTo>
                  <a:pt x="186468" y="73660"/>
                </a:lnTo>
                <a:lnTo>
                  <a:pt x="155335" y="73660"/>
                </a:lnTo>
                <a:lnTo>
                  <a:pt x="150644" y="72390"/>
                </a:lnTo>
                <a:close/>
              </a:path>
              <a:path w="393700" h="384809">
                <a:moveTo>
                  <a:pt x="182057" y="59690"/>
                </a:moveTo>
                <a:lnTo>
                  <a:pt x="172488" y="66040"/>
                </a:lnTo>
                <a:lnTo>
                  <a:pt x="164734" y="69850"/>
                </a:lnTo>
                <a:lnTo>
                  <a:pt x="158796" y="72390"/>
                </a:lnTo>
                <a:lnTo>
                  <a:pt x="154675" y="73660"/>
                </a:lnTo>
                <a:lnTo>
                  <a:pt x="186468" y="73660"/>
                </a:lnTo>
                <a:lnTo>
                  <a:pt x="185231" y="66040"/>
                </a:lnTo>
                <a:lnTo>
                  <a:pt x="182057" y="59690"/>
                </a:lnTo>
                <a:close/>
              </a:path>
              <a:path w="393700" h="384809">
                <a:moveTo>
                  <a:pt x="267583" y="64770"/>
                </a:moveTo>
                <a:lnTo>
                  <a:pt x="266243" y="64770"/>
                </a:lnTo>
                <a:lnTo>
                  <a:pt x="254966" y="67310"/>
                </a:lnTo>
                <a:lnTo>
                  <a:pt x="247437" y="69850"/>
                </a:lnTo>
                <a:lnTo>
                  <a:pt x="267423" y="69850"/>
                </a:lnTo>
                <a:lnTo>
                  <a:pt x="268253" y="67310"/>
                </a:lnTo>
                <a:lnTo>
                  <a:pt x="268253" y="66040"/>
                </a:lnTo>
                <a:lnTo>
                  <a:pt x="267583" y="64770"/>
                </a:lnTo>
                <a:close/>
              </a:path>
              <a:path w="393700" h="384809">
                <a:moveTo>
                  <a:pt x="152257" y="25400"/>
                </a:moveTo>
                <a:lnTo>
                  <a:pt x="147147" y="25400"/>
                </a:lnTo>
                <a:lnTo>
                  <a:pt x="145199" y="26670"/>
                </a:lnTo>
                <a:lnTo>
                  <a:pt x="141178" y="30480"/>
                </a:lnTo>
                <a:lnTo>
                  <a:pt x="140173" y="33020"/>
                </a:lnTo>
                <a:lnTo>
                  <a:pt x="140173" y="38100"/>
                </a:lnTo>
                <a:lnTo>
                  <a:pt x="142718" y="43180"/>
                </a:lnTo>
                <a:lnTo>
                  <a:pt x="152927" y="58420"/>
                </a:lnTo>
                <a:lnTo>
                  <a:pt x="156550" y="62230"/>
                </a:lnTo>
                <a:lnTo>
                  <a:pt x="161649" y="62230"/>
                </a:lnTo>
                <a:lnTo>
                  <a:pt x="163125" y="59690"/>
                </a:lnTo>
                <a:lnTo>
                  <a:pt x="163125" y="48260"/>
                </a:lnTo>
                <a:lnTo>
                  <a:pt x="161586" y="41910"/>
                </a:lnTo>
                <a:lnTo>
                  <a:pt x="155408" y="27940"/>
                </a:lnTo>
                <a:lnTo>
                  <a:pt x="152257" y="25400"/>
                </a:lnTo>
                <a:close/>
              </a:path>
              <a:path w="393700" h="384809">
                <a:moveTo>
                  <a:pt x="247175" y="20320"/>
                </a:moveTo>
                <a:lnTo>
                  <a:pt x="242338" y="20320"/>
                </a:lnTo>
                <a:lnTo>
                  <a:pt x="239113" y="21590"/>
                </a:lnTo>
                <a:lnTo>
                  <a:pt x="233752" y="27940"/>
                </a:lnTo>
                <a:lnTo>
                  <a:pt x="232411" y="30480"/>
                </a:lnTo>
                <a:lnTo>
                  <a:pt x="232411" y="48260"/>
                </a:lnTo>
                <a:lnTo>
                  <a:pt x="234547" y="55880"/>
                </a:lnTo>
                <a:lnTo>
                  <a:pt x="241531" y="55880"/>
                </a:lnTo>
                <a:lnTo>
                  <a:pt x="244013" y="53340"/>
                </a:lnTo>
                <a:lnTo>
                  <a:pt x="248589" y="46990"/>
                </a:lnTo>
                <a:lnTo>
                  <a:pt x="249730" y="43180"/>
                </a:lnTo>
                <a:lnTo>
                  <a:pt x="249856" y="26670"/>
                </a:lnTo>
                <a:lnTo>
                  <a:pt x="250128" y="22860"/>
                </a:lnTo>
                <a:lnTo>
                  <a:pt x="248515" y="21590"/>
                </a:lnTo>
                <a:lnTo>
                  <a:pt x="247175" y="20320"/>
                </a:lnTo>
                <a:close/>
              </a:path>
            </a:pathLst>
          </a:custGeom>
          <a:solidFill>
            <a:srgbClr val="565565"/>
          </a:solidFill>
        </p:spPr>
        <p:txBody>
          <a:bodyPr wrap="square" lIns="0" tIns="0" rIns="0" bIns="0" rtlCol="0"/>
          <a:lstStyle/>
          <a:p>
            <a:endParaRPr sz="1092">
              <a:solidFill>
                <a:srgbClr val="565565"/>
              </a:solidFill>
            </a:endParaRPr>
          </a:p>
        </p:txBody>
      </p:sp>
      <p:pic>
        <p:nvPicPr>
          <p:cNvPr id="3" name="Graphic 2">
            <a:extLst>
              <a:ext uri="{FF2B5EF4-FFF2-40B4-BE49-F238E27FC236}">
                <a16:creationId xmlns:a16="http://schemas.microsoft.com/office/drawing/2014/main" id="{F53F0F4F-3B54-1CA4-8E11-1C4DD4C2B03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6033" y="27946"/>
            <a:ext cx="913606" cy="740479"/>
          </a:xfrm>
          <a:prstGeom prst="rect">
            <a:avLst/>
          </a:prstGeom>
        </p:spPr>
      </p:pic>
    </p:spTree>
    <p:extLst>
      <p:ext uri="{BB962C8B-B14F-4D97-AF65-F5344CB8AC3E}">
        <p14:creationId xmlns:p14="http://schemas.microsoft.com/office/powerpoint/2010/main" val="3999362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A_ M&amp;E Left Sidebar plus Rectangular Picture info Slide Light">
    <p:bg>
      <p:bgPr>
        <a:solidFill>
          <a:srgbClr val="FBF78E"/>
        </a:solidFill>
        <a:effectLst/>
      </p:bgPr>
    </p:bg>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DA8FBD70-5955-A23D-4F74-5740CF1962C8}"/>
              </a:ext>
            </a:extLst>
          </p:cNvPr>
          <p:cNvSpPr/>
          <p:nvPr userDrawn="1"/>
        </p:nvSpPr>
        <p:spPr>
          <a:xfrm>
            <a:off x="0" y="-1"/>
            <a:ext cx="12192000" cy="6858001"/>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FFF4E0"/>
          </a:solidFill>
        </p:spPr>
        <p:txBody>
          <a:bodyPr wrap="square" lIns="0" tIns="0" rIns="0" bIns="0" rtlCol="0"/>
          <a:lstStyle/>
          <a:p>
            <a:endParaRPr sz="1092"/>
          </a:p>
        </p:txBody>
      </p:sp>
      <p:sp>
        <p:nvSpPr>
          <p:cNvPr id="5" name="object 4">
            <a:extLst>
              <a:ext uri="{FF2B5EF4-FFF2-40B4-BE49-F238E27FC236}">
                <a16:creationId xmlns:a16="http://schemas.microsoft.com/office/drawing/2014/main" id="{8ACE5F94-9387-79F3-A515-A15B4E2F24BF}"/>
              </a:ext>
            </a:extLst>
          </p:cNvPr>
          <p:cNvSpPr/>
          <p:nvPr userDrawn="1"/>
        </p:nvSpPr>
        <p:spPr>
          <a:xfrm>
            <a:off x="0" y="-1"/>
            <a:ext cx="4268740" cy="6857621"/>
          </a:xfrm>
          <a:custGeom>
            <a:avLst/>
            <a:gdLst/>
            <a:ahLst/>
            <a:cxnLst/>
            <a:rect l="l" t="t" r="r" b="b"/>
            <a:pathLst>
              <a:path w="7038975" h="11294745">
                <a:moveTo>
                  <a:pt x="7038780" y="0"/>
                </a:moveTo>
                <a:lnTo>
                  <a:pt x="0" y="0"/>
                </a:lnTo>
                <a:lnTo>
                  <a:pt x="0" y="11294567"/>
                </a:lnTo>
                <a:lnTo>
                  <a:pt x="7038780" y="11294567"/>
                </a:lnTo>
                <a:lnTo>
                  <a:pt x="7038780" y="0"/>
                </a:lnTo>
                <a:close/>
              </a:path>
            </a:pathLst>
          </a:custGeom>
          <a:solidFill>
            <a:srgbClr val="DBF6F6"/>
          </a:solidFill>
        </p:spPr>
        <p:txBody>
          <a:bodyPr wrap="square" lIns="0" tIns="0" rIns="0" bIns="0" rtlCol="0"/>
          <a:lstStyle/>
          <a:p>
            <a:endParaRPr sz="1092"/>
          </a:p>
        </p:txBody>
      </p:sp>
      <p:sp>
        <p:nvSpPr>
          <p:cNvPr id="15" name="Text Placeholder 14">
            <a:extLst>
              <a:ext uri="{FF2B5EF4-FFF2-40B4-BE49-F238E27FC236}">
                <a16:creationId xmlns:a16="http://schemas.microsoft.com/office/drawing/2014/main" id="{F1C1FFE7-AE04-45A6-B180-66E2CE1EB085}"/>
              </a:ext>
            </a:extLst>
          </p:cNvPr>
          <p:cNvSpPr>
            <a:spLocks noGrp="1"/>
          </p:cNvSpPr>
          <p:nvPr>
            <p:ph type="body" sz="quarter" idx="10" hasCustomPrompt="1"/>
          </p:nvPr>
        </p:nvSpPr>
        <p:spPr>
          <a:xfrm>
            <a:off x="412048" y="348197"/>
            <a:ext cx="10397473" cy="369662"/>
          </a:xfrm>
        </p:spPr>
        <p:txBody>
          <a:bodyPr>
            <a:normAutofit/>
          </a:bodyPr>
          <a:lstStyle>
            <a:lvl1pPr marL="0" indent="0">
              <a:buNone/>
              <a:defRPr sz="1364">
                <a:latin typeface="Arsenica Antiqua DemiBold" pitchFamily="2" charset="0"/>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16" name="Text Placeholder 14">
            <a:extLst>
              <a:ext uri="{FF2B5EF4-FFF2-40B4-BE49-F238E27FC236}">
                <a16:creationId xmlns:a16="http://schemas.microsoft.com/office/drawing/2014/main" id="{BBFA75C9-6352-1CC1-9392-027F96981547}"/>
              </a:ext>
            </a:extLst>
          </p:cNvPr>
          <p:cNvSpPr>
            <a:spLocks noGrp="1"/>
          </p:cNvSpPr>
          <p:nvPr>
            <p:ph type="body" sz="quarter" idx="11" hasCustomPrompt="1"/>
          </p:nvPr>
        </p:nvSpPr>
        <p:spPr>
          <a:xfrm>
            <a:off x="417926" y="194458"/>
            <a:ext cx="10397473" cy="138623"/>
          </a:xfrm>
        </p:spPr>
        <p:txBody>
          <a:bodyPr>
            <a:noAutofit/>
          </a:bodyPr>
          <a:lstStyle>
            <a:lvl1pPr marL="0" indent="0">
              <a:buNone/>
              <a:defRPr sz="637" b="0" i="0" spc="91" baseline="0">
                <a:latin typeface="Gabarito SemiBold" pitchFamily="2" charset="77"/>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2" name="Text Placeholder 17">
            <a:extLst>
              <a:ext uri="{FF2B5EF4-FFF2-40B4-BE49-F238E27FC236}">
                <a16:creationId xmlns:a16="http://schemas.microsoft.com/office/drawing/2014/main" id="{99F55E7B-BDF7-E537-826D-7E0423F3EB93}"/>
              </a:ext>
            </a:extLst>
          </p:cNvPr>
          <p:cNvSpPr>
            <a:spLocks noGrp="1"/>
          </p:cNvSpPr>
          <p:nvPr>
            <p:ph type="body" sz="quarter" idx="14"/>
          </p:nvPr>
        </p:nvSpPr>
        <p:spPr>
          <a:xfrm>
            <a:off x="5398732" y="2504845"/>
            <a:ext cx="5410789" cy="3738733"/>
          </a:xfrm>
        </p:spPr>
        <p:txBody>
          <a:bodyPr/>
          <a:lstStyle>
            <a:lvl1pPr marL="0" indent="0">
              <a:buNone/>
              <a:defRPr/>
            </a:lvl1pPr>
            <a:lvl2pPr marL="277246" indent="0">
              <a:buNone/>
              <a:defRPr/>
            </a:lvl2pPr>
            <a:lvl3pPr marL="554492" indent="0">
              <a:buNone/>
              <a:defRPr/>
            </a:lvl3pPr>
            <a:lvl4pPr marL="831738" indent="0">
              <a:buNone/>
              <a:defRPr/>
            </a:lvl4pPr>
            <a:lvl5pPr marL="1108984" indent="0">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ext Placeholder 17">
            <a:extLst>
              <a:ext uri="{FF2B5EF4-FFF2-40B4-BE49-F238E27FC236}">
                <a16:creationId xmlns:a16="http://schemas.microsoft.com/office/drawing/2014/main" id="{AFB44F55-C3FB-71D1-89DA-E0A72939B0BE}"/>
              </a:ext>
            </a:extLst>
          </p:cNvPr>
          <p:cNvSpPr>
            <a:spLocks noGrp="1"/>
          </p:cNvSpPr>
          <p:nvPr>
            <p:ph type="body" sz="quarter" idx="15" hasCustomPrompt="1"/>
          </p:nvPr>
        </p:nvSpPr>
        <p:spPr>
          <a:xfrm>
            <a:off x="5398732" y="1303444"/>
            <a:ext cx="5410789" cy="919290"/>
          </a:xfrm>
        </p:spPr>
        <p:txBody>
          <a:bodyPr>
            <a:normAutofit/>
          </a:bodyPr>
          <a:lstStyle>
            <a:lvl1pPr marL="0" indent="0">
              <a:lnSpc>
                <a:spcPct val="90000"/>
              </a:lnSpc>
              <a:buNone/>
              <a:defRPr sz="2668">
                <a:latin typeface="Arsenica Antiqua DemiBold" pitchFamily="2" charset="0"/>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TITLE</a:t>
            </a:r>
          </a:p>
        </p:txBody>
      </p:sp>
      <p:sp>
        <p:nvSpPr>
          <p:cNvPr id="7" name="Picture Placeholder 6">
            <a:extLst>
              <a:ext uri="{FF2B5EF4-FFF2-40B4-BE49-F238E27FC236}">
                <a16:creationId xmlns:a16="http://schemas.microsoft.com/office/drawing/2014/main" id="{31951C40-65E7-1E3D-EF5E-23F5B4B849F2}"/>
              </a:ext>
            </a:extLst>
          </p:cNvPr>
          <p:cNvSpPr>
            <a:spLocks noGrp="1"/>
          </p:cNvSpPr>
          <p:nvPr>
            <p:ph type="pic" sz="quarter" idx="16"/>
          </p:nvPr>
        </p:nvSpPr>
        <p:spPr>
          <a:xfrm>
            <a:off x="596892" y="1303444"/>
            <a:ext cx="3003714" cy="4940133"/>
          </a:xfrm>
        </p:spPr>
        <p:txBody>
          <a:bodyPr/>
          <a:lstStyle/>
          <a:p>
            <a:endParaRPr lang="en-US"/>
          </a:p>
        </p:txBody>
      </p:sp>
      <p:pic>
        <p:nvPicPr>
          <p:cNvPr id="9" name="Graphic 8">
            <a:extLst>
              <a:ext uri="{FF2B5EF4-FFF2-40B4-BE49-F238E27FC236}">
                <a16:creationId xmlns:a16="http://schemas.microsoft.com/office/drawing/2014/main" id="{67CBE8E8-9583-BAF1-FDE4-5C504B7197B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6033" y="27946"/>
            <a:ext cx="913606" cy="740479"/>
          </a:xfrm>
          <a:prstGeom prst="rect">
            <a:avLst/>
          </a:prstGeom>
        </p:spPr>
      </p:pic>
    </p:spTree>
    <p:extLst>
      <p:ext uri="{BB962C8B-B14F-4D97-AF65-F5344CB8AC3E}">
        <p14:creationId xmlns:p14="http://schemas.microsoft.com/office/powerpoint/2010/main" val="454015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A_ M&amp;E 2 col info slide ">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DA8FBD70-5955-A23D-4F74-5740CF1962C8}"/>
              </a:ext>
            </a:extLst>
          </p:cNvPr>
          <p:cNvSpPr/>
          <p:nvPr userDrawn="1"/>
        </p:nvSpPr>
        <p:spPr>
          <a:xfrm>
            <a:off x="0" y="8470"/>
            <a:ext cx="12192000" cy="6849530"/>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FFF4E0"/>
          </a:solidFill>
        </p:spPr>
        <p:txBody>
          <a:bodyPr wrap="square" lIns="0" tIns="0" rIns="0" bIns="0" rtlCol="0"/>
          <a:lstStyle/>
          <a:p>
            <a:endParaRPr sz="1092"/>
          </a:p>
        </p:txBody>
      </p:sp>
      <p:sp>
        <p:nvSpPr>
          <p:cNvPr id="11" name="Rectangle 10">
            <a:extLst>
              <a:ext uri="{FF2B5EF4-FFF2-40B4-BE49-F238E27FC236}">
                <a16:creationId xmlns:a16="http://schemas.microsoft.com/office/drawing/2014/main" id="{577B06C4-5282-6E77-186A-8587F6FC128E}"/>
              </a:ext>
            </a:extLst>
          </p:cNvPr>
          <p:cNvSpPr/>
          <p:nvPr userDrawn="1"/>
        </p:nvSpPr>
        <p:spPr>
          <a:xfrm>
            <a:off x="-22043" y="-11005"/>
            <a:ext cx="12214043" cy="779431"/>
          </a:xfrm>
          <a:prstGeom prst="rect">
            <a:avLst/>
          </a:prstGeom>
          <a:solidFill>
            <a:srgbClr val="DB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rgbClr val="E6DFFC"/>
              </a:solidFill>
            </a:endParaRPr>
          </a:p>
        </p:txBody>
      </p:sp>
      <p:sp>
        <p:nvSpPr>
          <p:cNvPr id="15" name="Text Placeholder 14">
            <a:extLst>
              <a:ext uri="{FF2B5EF4-FFF2-40B4-BE49-F238E27FC236}">
                <a16:creationId xmlns:a16="http://schemas.microsoft.com/office/drawing/2014/main" id="{F1C1FFE7-AE04-45A6-B180-66E2CE1EB085}"/>
              </a:ext>
            </a:extLst>
          </p:cNvPr>
          <p:cNvSpPr>
            <a:spLocks noGrp="1"/>
          </p:cNvSpPr>
          <p:nvPr>
            <p:ph type="body" sz="quarter" idx="10" hasCustomPrompt="1"/>
          </p:nvPr>
        </p:nvSpPr>
        <p:spPr>
          <a:xfrm>
            <a:off x="412048" y="348197"/>
            <a:ext cx="10397473" cy="369662"/>
          </a:xfrm>
        </p:spPr>
        <p:txBody>
          <a:bodyPr>
            <a:normAutofit/>
          </a:bodyPr>
          <a:lstStyle>
            <a:lvl1pPr marL="0" indent="0">
              <a:buNone/>
              <a:defRPr sz="1364">
                <a:latin typeface="Arsenica Antiqua DemiBold" pitchFamily="2" charset="0"/>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16" name="Text Placeholder 14">
            <a:extLst>
              <a:ext uri="{FF2B5EF4-FFF2-40B4-BE49-F238E27FC236}">
                <a16:creationId xmlns:a16="http://schemas.microsoft.com/office/drawing/2014/main" id="{BBFA75C9-6352-1CC1-9392-027F96981547}"/>
              </a:ext>
            </a:extLst>
          </p:cNvPr>
          <p:cNvSpPr>
            <a:spLocks noGrp="1"/>
          </p:cNvSpPr>
          <p:nvPr>
            <p:ph type="body" sz="quarter" idx="11" hasCustomPrompt="1"/>
          </p:nvPr>
        </p:nvSpPr>
        <p:spPr>
          <a:xfrm>
            <a:off x="417926" y="194458"/>
            <a:ext cx="10397473" cy="138623"/>
          </a:xfrm>
        </p:spPr>
        <p:txBody>
          <a:bodyPr>
            <a:noAutofit/>
          </a:bodyPr>
          <a:lstStyle>
            <a:lvl1pPr marL="0" indent="0">
              <a:buNone/>
              <a:defRPr sz="637" b="0" i="0" spc="91" baseline="0">
                <a:latin typeface="Gabarito SemiBold" pitchFamily="2" charset="77"/>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18" name="Text Placeholder 17">
            <a:extLst>
              <a:ext uri="{FF2B5EF4-FFF2-40B4-BE49-F238E27FC236}">
                <a16:creationId xmlns:a16="http://schemas.microsoft.com/office/drawing/2014/main" id="{B1735FD1-E9BB-8F5B-111D-5B91B2C4887E}"/>
              </a:ext>
            </a:extLst>
          </p:cNvPr>
          <p:cNvSpPr>
            <a:spLocks noGrp="1"/>
          </p:cNvSpPr>
          <p:nvPr>
            <p:ph type="body" sz="quarter" idx="12"/>
          </p:nvPr>
        </p:nvSpPr>
        <p:spPr>
          <a:xfrm>
            <a:off x="417926" y="2504845"/>
            <a:ext cx="6931649" cy="3738733"/>
          </a:xfrm>
        </p:spPr>
        <p:txBody>
          <a:bodyPr/>
          <a:lstStyle>
            <a:lvl1pPr marL="0" indent="0">
              <a:buNone/>
              <a:defRPr/>
            </a:lvl1pPr>
            <a:lvl2pPr marL="277246" indent="0">
              <a:buNone/>
              <a:defRPr/>
            </a:lvl2pPr>
            <a:lvl3pPr marL="554492" indent="0">
              <a:buNone/>
              <a:defRPr/>
            </a:lvl3pPr>
            <a:lvl4pPr marL="831738" indent="0">
              <a:buNone/>
              <a:defRPr/>
            </a:lvl4pPr>
            <a:lvl5pPr marL="1108984" indent="0">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17">
            <a:extLst>
              <a:ext uri="{FF2B5EF4-FFF2-40B4-BE49-F238E27FC236}">
                <a16:creationId xmlns:a16="http://schemas.microsoft.com/office/drawing/2014/main" id="{A1F3B59E-4B83-4E95-BAFC-1157BEE22573}"/>
              </a:ext>
            </a:extLst>
          </p:cNvPr>
          <p:cNvSpPr>
            <a:spLocks noGrp="1"/>
          </p:cNvSpPr>
          <p:nvPr>
            <p:ph type="body" sz="quarter" idx="13" hasCustomPrompt="1"/>
          </p:nvPr>
        </p:nvSpPr>
        <p:spPr>
          <a:xfrm>
            <a:off x="417926" y="1303444"/>
            <a:ext cx="6931649" cy="919290"/>
          </a:xfrm>
        </p:spPr>
        <p:txBody>
          <a:bodyPr>
            <a:normAutofit/>
          </a:bodyPr>
          <a:lstStyle>
            <a:lvl1pPr marL="0" indent="0">
              <a:lnSpc>
                <a:spcPct val="90000"/>
              </a:lnSpc>
              <a:buNone/>
              <a:defRPr sz="2668">
                <a:latin typeface="Arsenica Antiqua DemiBold" pitchFamily="2" charset="0"/>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TITLE</a:t>
            </a:r>
          </a:p>
        </p:txBody>
      </p:sp>
      <p:sp>
        <p:nvSpPr>
          <p:cNvPr id="21" name="Picture Placeholder 20">
            <a:extLst>
              <a:ext uri="{FF2B5EF4-FFF2-40B4-BE49-F238E27FC236}">
                <a16:creationId xmlns:a16="http://schemas.microsoft.com/office/drawing/2014/main" id="{3635A020-516C-451D-67A0-190B0E6F4C03}"/>
              </a:ext>
            </a:extLst>
          </p:cNvPr>
          <p:cNvSpPr>
            <a:spLocks noGrp="1"/>
          </p:cNvSpPr>
          <p:nvPr>
            <p:ph type="pic" sz="quarter" idx="14"/>
          </p:nvPr>
        </p:nvSpPr>
        <p:spPr>
          <a:xfrm>
            <a:off x="7990651" y="1303444"/>
            <a:ext cx="3419613" cy="4940133"/>
          </a:xfrm>
        </p:spPr>
        <p:txBody>
          <a:bodyPr/>
          <a:lstStyle/>
          <a:p>
            <a:endParaRPr lang="en-US" dirty="0"/>
          </a:p>
        </p:txBody>
      </p:sp>
      <p:pic>
        <p:nvPicPr>
          <p:cNvPr id="3" name="Graphic 2">
            <a:extLst>
              <a:ext uri="{FF2B5EF4-FFF2-40B4-BE49-F238E27FC236}">
                <a16:creationId xmlns:a16="http://schemas.microsoft.com/office/drawing/2014/main" id="{66DEF778-2E59-7DD1-82DE-3198A82629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6033" y="27946"/>
            <a:ext cx="913606" cy="740479"/>
          </a:xfrm>
          <a:prstGeom prst="rect">
            <a:avLst/>
          </a:prstGeom>
        </p:spPr>
      </p:pic>
    </p:spTree>
    <p:extLst>
      <p:ext uri="{BB962C8B-B14F-4D97-AF65-F5344CB8AC3E}">
        <p14:creationId xmlns:p14="http://schemas.microsoft.com/office/powerpoint/2010/main" val="3632958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A_ M&amp;E Title plus flag and corner logo Me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DD8A6BD1-2002-A5AA-8062-311021D8E137}"/>
              </a:ext>
            </a:extLst>
          </p:cNvPr>
          <p:cNvSpPr/>
          <p:nvPr userDrawn="1"/>
        </p:nvSpPr>
        <p:spPr>
          <a:xfrm>
            <a:off x="0" y="0"/>
            <a:ext cx="12192000" cy="6858000"/>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F0DFAD"/>
          </a:solidFill>
        </p:spPr>
        <p:txBody>
          <a:bodyPr wrap="square" lIns="0" tIns="0" rIns="0" bIns="0" rtlCol="0"/>
          <a:lstStyle/>
          <a:p>
            <a:endParaRPr sz="1092"/>
          </a:p>
        </p:txBody>
      </p:sp>
      <p:pic>
        <p:nvPicPr>
          <p:cNvPr id="11" name="object 3">
            <a:extLst>
              <a:ext uri="{FF2B5EF4-FFF2-40B4-BE49-F238E27FC236}">
                <a16:creationId xmlns:a16="http://schemas.microsoft.com/office/drawing/2014/main" id="{D930DC85-600E-BF44-B30A-605AE2C44C54}"/>
              </a:ext>
            </a:extLst>
          </p:cNvPr>
          <p:cNvPicPr/>
          <p:nvPr userDrawn="1"/>
        </p:nvPicPr>
        <p:blipFill>
          <a:blip r:embed="rId2" cstate="email">
            <a:extLst>
              <a:ext uri="{BEBA8EAE-BF5A-486C-A8C5-ECC9F3942E4B}">
                <a14:imgProps xmlns:a14="http://schemas.microsoft.com/office/drawing/2010/main">
                  <a14:imgLayer r:embed="rId3">
                    <a14:imgEffect>
                      <a14:saturation sat="57000"/>
                    </a14:imgEffect>
                    <a14:imgEffect>
                      <a14:brightnessContrast bright="9000"/>
                    </a14:imgEffect>
                  </a14:imgLayer>
                </a14:imgProps>
              </a:ext>
              <a:ext uri="{28A0092B-C50C-407E-A947-70E740481C1C}">
                <a14:useLocalDpi xmlns:a14="http://schemas.microsoft.com/office/drawing/2010/main"/>
              </a:ext>
            </a:extLst>
          </a:blip>
          <a:srcRect/>
          <a:stretch/>
        </p:blipFill>
        <p:spPr>
          <a:xfrm rot="10800000">
            <a:off x="298075" y="442361"/>
            <a:ext cx="11653125" cy="6212470"/>
          </a:xfrm>
          <a:prstGeom prst="rect">
            <a:avLst/>
          </a:prstGeom>
        </p:spPr>
      </p:pic>
      <p:sp>
        <p:nvSpPr>
          <p:cNvPr id="7" name="Text Placeholder 14">
            <a:extLst>
              <a:ext uri="{FF2B5EF4-FFF2-40B4-BE49-F238E27FC236}">
                <a16:creationId xmlns:a16="http://schemas.microsoft.com/office/drawing/2014/main" id="{0256B696-CC84-C6D1-8BEA-2DBE97FF37E9}"/>
              </a:ext>
            </a:extLst>
          </p:cNvPr>
          <p:cNvSpPr>
            <a:spLocks noGrp="1"/>
          </p:cNvSpPr>
          <p:nvPr>
            <p:ph type="body" sz="quarter" idx="10" hasCustomPrompt="1"/>
          </p:nvPr>
        </p:nvSpPr>
        <p:spPr>
          <a:xfrm>
            <a:off x="0" y="1072405"/>
            <a:ext cx="12175048" cy="5036644"/>
          </a:xfrm>
        </p:spPr>
        <p:txBody>
          <a:bodyPr anchor="ctr">
            <a:normAutofit/>
          </a:bodyPr>
          <a:lstStyle>
            <a:lvl1pPr marL="0" indent="0" algn="ctr">
              <a:lnSpc>
                <a:spcPct val="90000"/>
              </a:lnSpc>
              <a:buNone/>
              <a:defRPr sz="5154">
                <a:solidFill>
                  <a:srgbClr val="565565"/>
                </a:solidFill>
                <a:latin typeface="Arsenica Antiqua DemiBold" pitchFamily="2" charset="0"/>
              </a:defRPr>
            </a:lvl1pPr>
            <a:lvl2pPr>
              <a:defRPr>
                <a:latin typeface="Arsenica Antiqua DemiBold" pitchFamily="2" charset="0"/>
              </a:defRPr>
            </a:lvl2pPr>
            <a:lvl3pPr>
              <a:defRPr>
                <a:latin typeface="Arsenica Antiqua DemiBold" pitchFamily="2" charset="0"/>
              </a:defRPr>
            </a:lvl3pPr>
            <a:lvl4pPr>
              <a:defRPr>
                <a:latin typeface="Arsenica Antiqua DemiBold" pitchFamily="2" charset="0"/>
              </a:defRPr>
            </a:lvl4pPr>
            <a:lvl5pPr>
              <a:defRPr>
                <a:latin typeface="Arsenica Antiqua DemiBold" pitchFamily="2" charset="0"/>
              </a:defRPr>
            </a:lvl5pPr>
          </a:lstStyle>
          <a:p>
            <a:pPr lvl="0"/>
            <a:r>
              <a:rPr lang="en-GB" dirty="0"/>
              <a:t>CLICK TO EDIT MASTER TITLE</a:t>
            </a:r>
          </a:p>
        </p:txBody>
      </p:sp>
      <p:sp>
        <p:nvSpPr>
          <p:cNvPr id="4" name="Text Placeholder 14">
            <a:extLst>
              <a:ext uri="{FF2B5EF4-FFF2-40B4-BE49-F238E27FC236}">
                <a16:creationId xmlns:a16="http://schemas.microsoft.com/office/drawing/2014/main" id="{087ABB83-488C-0919-711E-0DE80194753B}"/>
              </a:ext>
            </a:extLst>
          </p:cNvPr>
          <p:cNvSpPr>
            <a:spLocks noGrp="1"/>
          </p:cNvSpPr>
          <p:nvPr>
            <p:ph type="body" sz="quarter" idx="11" hasCustomPrompt="1"/>
          </p:nvPr>
        </p:nvSpPr>
        <p:spPr>
          <a:xfrm>
            <a:off x="4272592" y="401203"/>
            <a:ext cx="3646817" cy="162917"/>
          </a:xfrm>
        </p:spPr>
        <p:txBody>
          <a:bodyPr>
            <a:noAutofit/>
          </a:bodyPr>
          <a:lstStyle>
            <a:lvl1pPr marL="0" indent="0" algn="ctr">
              <a:buNone/>
              <a:defRPr sz="637" b="0" i="0" spc="91" baseline="0">
                <a:solidFill>
                  <a:srgbClr val="565565"/>
                </a:solidFill>
                <a:latin typeface="Gabarito SemiBold" pitchFamily="2" charset="77"/>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9" name="object 7">
            <a:extLst>
              <a:ext uri="{FF2B5EF4-FFF2-40B4-BE49-F238E27FC236}">
                <a16:creationId xmlns:a16="http://schemas.microsoft.com/office/drawing/2014/main" id="{EAF35FD1-B484-6F0E-66E8-BE233A5226F8}"/>
              </a:ext>
            </a:extLst>
          </p:cNvPr>
          <p:cNvSpPr/>
          <p:nvPr userDrawn="1"/>
        </p:nvSpPr>
        <p:spPr>
          <a:xfrm>
            <a:off x="6014464" y="194458"/>
            <a:ext cx="163074" cy="159381"/>
          </a:xfrm>
          <a:custGeom>
            <a:avLst/>
            <a:gdLst/>
            <a:ahLst/>
            <a:cxnLst/>
            <a:rect l="l" t="t" r="r" b="b"/>
            <a:pathLst>
              <a:path w="393700" h="384809">
                <a:moveTo>
                  <a:pt x="6450" y="0"/>
                </a:moveTo>
                <a:lnTo>
                  <a:pt x="3361" y="0"/>
                </a:lnTo>
                <a:lnTo>
                  <a:pt x="670" y="2540"/>
                </a:lnTo>
                <a:lnTo>
                  <a:pt x="0" y="2540"/>
                </a:lnTo>
                <a:lnTo>
                  <a:pt x="0" y="3810"/>
                </a:lnTo>
                <a:lnTo>
                  <a:pt x="3826" y="10160"/>
                </a:lnTo>
                <a:lnTo>
                  <a:pt x="15305" y="21590"/>
                </a:lnTo>
                <a:lnTo>
                  <a:pt x="34438" y="39370"/>
                </a:lnTo>
                <a:lnTo>
                  <a:pt x="106033" y="101600"/>
                </a:lnTo>
                <a:lnTo>
                  <a:pt x="127307" y="121920"/>
                </a:lnTo>
                <a:lnTo>
                  <a:pt x="147827" y="142240"/>
                </a:lnTo>
                <a:lnTo>
                  <a:pt x="156612" y="151130"/>
                </a:lnTo>
                <a:lnTo>
                  <a:pt x="164840" y="158750"/>
                </a:lnTo>
                <a:lnTo>
                  <a:pt x="172515" y="167640"/>
                </a:lnTo>
                <a:lnTo>
                  <a:pt x="179638" y="175260"/>
                </a:lnTo>
                <a:lnTo>
                  <a:pt x="178497" y="176530"/>
                </a:lnTo>
                <a:lnTo>
                  <a:pt x="173931" y="182880"/>
                </a:lnTo>
                <a:lnTo>
                  <a:pt x="172801" y="185420"/>
                </a:lnTo>
                <a:lnTo>
                  <a:pt x="172801" y="190500"/>
                </a:lnTo>
                <a:lnTo>
                  <a:pt x="173732" y="193040"/>
                </a:lnTo>
                <a:lnTo>
                  <a:pt x="175617" y="195580"/>
                </a:lnTo>
                <a:lnTo>
                  <a:pt x="178036" y="198120"/>
                </a:lnTo>
                <a:lnTo>
                  <a:pt x="179376" y="200660"/>
                </a:lnTo>
                <a:lnTo>
                  <a:pt x="179638" y="200660"/>
                </a:lnTo>
                <a:lnTo>
                  <a:pt x="164159" y="219710"/>
                </a:lnTo>
                <a:lnTo>
                  <a:pt x="145508" y="240030"/>
                </a:lnTo>
                <a:lnTo>
                  <a:pt x="123684" y="264160"/>
                </a:lnTo>
                <a:lnTo>
                  <a:pt x="98688" y="289560"/>
                </a:lnTo>
                <a:lnTo>
                  <a:pt x="70161" y="320040"/>
                </a:lnTo>
                <a:lnTo>
                  <a:pt x="46621" y="344170"/>
                </a:lnTo>
                <a:lnTo>
                  <a:pt x="28068" y="364490"/>
                </a:lnTo>
                <a:lnTo>
                  <a:pt x="14502" y="378460"/>
                </a:lnTo>
                <a:lnTo>
                  <a:pt x="15308" y="383540"/>
                </a:lnTo>
                <a:lnTo>
                  <a:pt x="16920" y="384810"/>
                </a:lnTo>
                <a:lnTo>
                  <a:pt x="19339" y="384810"/>
                </a:lnTo>
                <a:lnTo>
                  <a:pt x="23943" y="382270"/>
                </a:lnTo>
                <a:lnTo>
                  <a:pt x="34943" y="370840"/>
                </a:lnTo>
                <a:lnTo>
                  <a:pt x="52340" y="353060"/>
                </a:lnTo>
                <a:lnTo>
                  <a:pt x="76133" y="327660"/>
                </a:lnTo>
                <a:lnTo>
                  <a:pt x="85416" y="318770"/>
                </a:lnTo>
                <a:lnTo>
                  <a:pt x="157094" y="241300"/>
                </a:lnTo>
                <a:lnTo>
                  <a:pt x="169853" y="227330"/>
                </a:lnTo>
                <a:lnTo>
                  <a:pt x="179544" y="217170"/>
                </a:lnTo>
                <a:lnTo>
                  <a:pt x="186164" y="212090"/>
                </a:lnTo>
                <a:lnTo>
                  <a:pt x="189711" y="209550"/>
                </a:lnTo>
                <a:lnTo>
                  <a:pt x="205951" y="209550"/>
                </a:lnTo>
                <a:lnTo>
                  <a:pt x="207438" y="208280"/>
                </a:lnTo>
                <a:lnTo>
                  <a:pt x="223978" y="208280"/>
                </a:lnTo>
                <a:lnTo>
                  <a:pt x="220851" y="204470"/>
                </a:lnTo>
                <a:lnTo>
                  <a:pt x="219113" y="200660"/>
                </a:lnTo>
                <a:lnTo>
                  <a:pt x="220317" y="198120"/>
                </a:lnTo>
                <a:lnTo>
                  <a:pt x="225155" y="194310"/>
                </a:lnTo>
                <a:lnTo>
                  <a:pt x="226370" y="193040"/>
                </a:lnTo>
                <a:lnTo>
                  <a:pt x="226370" y="190500"/>
                </a:lnTo>
                <a:lnTo>
                  <a:pt x="224883" y="187960"/>
                </a:lnTo>
                <a:lnTo>
                  <a:pt x="221940" y="184150"/>
                </a:lnTo>
                <a:lnTo>
                  <a:pt x="218977" y="181610"/>
                </a:lnTo>
                <a:lnTo>
                  <a:pt x="217501" y="179070"/>
                </a:lnTo>
                <a:lnTo>
                  <a:pt x="217501" y="177800"/>
                </a:lnTo>
                <a:lnTo>
                  <a:pt x="226273" y="167640"/>
                </a:lnTo>
                <a:lnTo>
                  <a:pt x="188905" y="167640"/>
                </a:lnTo>
                <a:lnTo>
                  <a:pt x="184676" y="163830"/>
                </a:lnTo>
                <a:lnTo>
                  <a:pt x="175210" y="156210"/>
                </a:lnTo>
                <a:lnTo>
                  <a:pt x="140571" y="123190"/>
                </a:lnTo>
                <a:lnTo>
                  <a:pt x="72804" y="59690"/>
                </a:lnTo>
                <a:lnTo>
                  <a:pt x="39451" y="29210"/>
                </a:lnTo>
                <a:lnTo>
                  <a:pt x="6450" y="0"/>
                </a:lnTo>
                <a:close/>
              </a:path>
              <a:path w="393700" h="384809">
                <a:moveTo>
                  <a:pt x="223978" y="208280"/>
                </a:moveTo>
                <a:lnTo>
                  <a:pt x="208244" y="208280"/>
                </a:lnTo>
                <a:lnTo>
                  <a:pt x="213351" y="212090"/>
                </a:lnTo>
                <a:lnTo>
                  <a:pt x="225860" y="223520"/>
                </a:lnTo>
                <a:lnTo>
                  <a:pt x="245773" y="242570"/>
                </a:lnTo>
                <a:lnTo>
                  <a:pt x="273091" y="270510"/>
                </a:lnTo>
                <a:lnTo>
                  <a:pt x="321374" y="318770"/>
                </a:lnTo>
                <a:lnTo>
                  <a:pt x="356264" y="353060"/>
                </a:lnTo>
                <a:lnTo>
                  <a:pt x="377760" y="373380"/>
                </a:lnTo>
                <a:lnTo>
                  <a:pt x="385862" y="379730"/>
                </a:lnTo>
                <a:lnTo>
                  <a:pt x="390700" y="379730"/>
                </a:lnTo>
                <a:lnTo>
                  <a:pt x="393118" y="378460"/>
                </a:lnTo>
                <a:lnTo>
                  <a:pt x="393118" y="373380"/>
                </a:lnTo>
                <a:lnTo>
                  <a:pt x="391430" y="368300"/>
                </a:lnTo>
                <a:lnTo>
                  <a:pt x="386367" y="361950"/>
                </a:lnTo>
                <a:lnTo>
                  <a:pt x="377931" y="353060"/>
                </a:lnTo>
                <a:lnTo>
                  <a:pt x="366124" y="342900"/>
                </a:lnTo>
                <a:lnTo>
                  <a:pt x="331792" y="312420"/>
                </a:lnTo>
                <a:lnTo>
                  <a:pt x="319081" y="299720"/>
                </a:lnTo>
                <a:lnTo>
                  <a:pt x="309341" y="290830"/>
                </a:lnTo>
                <a:lnTo>
                  <a:pt x="297429" y="278130"/>
                </a:lnTo>
                <a:lnTo>
                  <a:pt x="266217" y="247650"/>
                </a:lnTo>
                <a:lnTo>
                  <a:pt x="234751" y="219710"/>
                </a:lnTo>
                <a:lnTo>
                  <a:pt x="226063" y="210820"/>
                </a:lnTo>
                <a:lnTo>
                  <a:pt x="223978" y="208280"/>
                </a:lnTo>
                <a:close/>
              </a:path>
              <a:path w="393700" h="384809">
                <a:moveTo>
                  <a:pt x="160445" y="311150"/>
                </a:moveTo>
                <a:lnTo>
                  <a:pt x="155607" y="311150"/>
                </a:lnTo>
                <a:lnTo>
                  <a:pt x="152990" y="314960"/>
                </a:lnTo>
                <a:lnTo>
                  <a:pt x="147890" y="326390"/>
                </a:lnTo>
                <a:lnTo>
                  <a:pt x="146613" y="332740"/>
                </a:lnTo>
                <a:lnTo>
                  <a:pt x="146613" y="346710"/>
                </a:lnTo>
                <a:lnTo>
                  <a:pt x="148623" y="350520"/>
                </a:lnTo>
                <a:lnTo>
                  <a:pt x="154801" y="350520"/>
                </a:lnTo>
                <a:lnTo>
                  <a:pt x="157827" y="346710"/>
                </a:lnTo>
                <a:lnTo>
                  <a:pt x="165607" y="332740"/>
                </a:lnTo>
                <a:lnTo>
                  <a:pt x="167565" y="327660"/>
                </a:lnTo>
                <a:lnTo>
                  <a:pt x="167565" y="321310"/>
                </a:lnTo>
                <a:lnTo>
                  <a:pt x="166549" y="318770"/>
                </a:lnTo>
                <a:lnTo>
                  <a:pt x="162529" y="313690"/>
                </a:lnTo>
                <a:lnTo>
                  <a:pt x="160445" y="311150"/>
                </a:lnTo>
                <a:close/>
              </a:path>
              <a:path w="393700" h="384809">
                <a:moveTo>
                  <a:pt x="242882" y="313690"/>
                </a:moveTo>
                <a:lnTo>
                  <a:pt x="238851" y="313690"/>
                </a:lnTo>
                <a:lnTo>
                  <a:pt x="236840" y="317500"/>
                </a:lnTo>
                <a:lnTo>
                  <a:pt x="236840" y="331470"/>
                </a:lnTo>
                <a:lnTo>
                  <a:pt x="238045" y="335280"/>
                </a:lnTo>
                <a:lnTo>
                  <a:pt x="242882" y="344170"/>
                </a:lnTo>
                <a:lnTo>
                  <a:pt x="245563" y="345440"/>
                </a:lnTo>
                <a:lnTo>
                  <a:pt x="252809" y="345440"/>
                </a:lnTo>
                <a:lnTo>
                  <a:pt x="255636" y="342900"/>
                </a:lnTo>
                <a:lnTo>
                  <a:pt x="256976" y="336550"/>
                </a:lnTo>
                <a:lnTo>
                  <a:pt x="253378" y="326390"/>
                </a:lnTo>
                <a:lnTo>
                  <a:pt x="249827" y="320040"/>
                </a:lnTo>
                <a:lnTo>
                  <a:pt x="246327" y="314960"/>
                </a:lnTo>
                <a:lnTo>
                  <a:pt x="242882" y="313690"/>
                </a:lnTo>
                <a:close/>
              </a:path>
              <a:path w="393700" h="384809">
                <a:moveTo>
                  <a:pt x="193264" y="300990"/>
                </a:moveTo>
                <a:lnTo>
                  <a:pt x="155880" y="300990"/>
                </a:lnTo>
                <a:lnTo>
                  <a:pt x="163932" y="302260"/>
                </a:lnTo>
                <a:lnTo>
                  <a:pt x="171450" y="304800"/>
                </a:lnTo>
                <a:lnTo>
                  <a:pt x="185418" y="316230"/>
                </a:lnTo>
                <a:lnTo>
                  <a:pt x="188632" y="320040"/>
                </a:lnTo>
                <a:lnTo>
                  <a:pt x="189177" y="320040"/>
                </a:lnTo>
                <a:lnTo>
                  <a:pt x="190381" y="316230"/>
                </a:lnTo>
                <a:lnTo>
                  <a:pt x="193072" y="303530"/>
                </a:lnTo>
                <a:lnTo>
                  <a:pt x="193168" y="302260"/>
                </a:lnTo>
                <a:lnTo>
                  <a:pt x="193264" y="300990"/>
                </a:lnTo>
                <a:close/>
              </a:path>
              <a:path w="393700" h="384809">
                <a:moveTo>
                  <a:pt x="211459" y="234950"/>
                </a:moveTo>
                <a:lnTo>
                  <a:pt x="205019" y="234950"/>
                </a:lnTo>
                <a:lnTo>
                  <a:pt x="203407" y="236220"/>
                </a:lnTo>
                <a:lnTo>
                  <a:pt x="203407" y="243840"/>
                </a:lnTo>
                <a:lnTo>
                  <a:pt x="204611" y="251460"/>
                </a:lnTo>
                <a:lnTo>
                  <a:pt x="207030" y="264160"/>
                </a:lnTo>
                <a:lnTo>
                  <a:pt x="208618" y="274320"/>
                </a:lnTo>
                <a:lnTo>
                  <a:pt x="209754" y="283210"/>
                </a:lnTo>
                <a:lnTo>
                  <a:pt x="210095" y="288290"/>
                </a:lnTo>
                <a:lnTo>
                  <a:pt x="210180" y="289560"/>
                </a:lnTo>
                <a:lnTo>
                  <a:pt x="210265" y="290830"/>
                </a:lnTo>
                <a:lnTo>
                  <a:pt x="210350" y="292100"/>
                </a:lnTo>
                <a:lnTo>
                  <a:pt x="210468" y="294640"/>
                </a:lnTo>
                <a:lnTo>
                  <a:pt x="210566" y="298450"/>
                </a:lnTo>
                <a:lnTo>
                  <a:pt x="210663" y="302260"/>
                </a:lnTo>
                <a:lnTo>
                  <a:pt x="212810" y="308610"/>
                </a:lnTo>
                <a:lnTo>
                  <a:pt x="214810" y="312420"/>
                </a:lnTo>
                <a:lnTo>
                  <a:pt x="217228" y="312420"/>
                </a:lnTo>
                <a:lnTo>
                  <a:pt x="227574" y="300990"/>
                </a:lnTo>
                <a:lnTo>
                  <a:pt x="232139" y="299720"/>
                </a:lnTo>
                <a:lnTo>
                  <a:pt x="259803" y="299720"/>
                </a:lnTo>
                <a:lnTo>
                  <a:pt x="259803" y="295910"/>
                </a:lnTo>
                <a:lnTo>
                  <a:pt x="249730" y="284480"/>
                </a:lnTo>
                <a:lnTo>
                  <a:pt x="243361" y="276860"/>
                </a:lnTo>
                <a:lnTo>
                  <a:pt x="237949" y="270510"/>
                </a:lnTo>
                <a:lnTo>
                  <a:pt x="233493" y="264160"/>
                </a:lnTo>
                <a:lnTo>
                  <a:pt x="229992" y="260350"/>
                </a:lnTo>
                <a:lnTo>
                  <a:pt x="225961" y="254000"/>
                </a:lnTo>
                <a:lnTo>
                  <a:pt x="222139" y="247650"/>
                </a:lnTo>
                <a:lnTo>
                  <a:pt x="214883" y="237490"/>
                </a:lnTo>
                <a:lnTo>
                  <a:pt x="211459" y="234950"/>
                </a:lnTo>
                <a:close/>
              </a:path>
              <a:path w="393700" h="384809">
                <a:moveTo>
                  <a:pt x="186622" y="238760"/>
                </a:moveTo>
                <a:lnTo>
                  <a:pt x="181795" y="238760"/>
                </a:lnTo>
                <a:lnTo>
                  <a:pt x="177628" y="242570"/>
                </a:lnTo>
                <a:lnTo>
                  <a:pt x="171984" y="251460"/>
                </a:lnTo>
                <a:lnTo>
                  <a:pt x="165969" y="260350"/>
                </a:lnTo>
                <a:lnTo>
                  <a:pt x="161212" y="266700"/>
                </a:lnTo>
                <a:lnTo>
                  <a:pt x="157716" y="271780"/>
                </a:lnTo>
                <a:lnTo>
                  <a:pt x="155482" y="274320"/>
                </a:lnTo>
                <a:lnTo>
                  <a:pt x="151712" y="278130"/>
                </a:lnTo>
                <a:lnTo>
                  <a:pt x="139765" y="288290"/>
                </a:lnTo>
                <a:lnTo>
                  <a:pt x="137754" y="292100"/>
                </a:lnTo>
                <a:lnTo>
                  <a:pt x="137754" y="300990"/>
                </a:lnTo>
                <a:lnTo>
                  <a:pt x="139367" y="302260"/>
                </a:lnTo>
                <a:lnTo>
                  <a:pt x="150508" y="302260"/>
                </a:lnTo>
                <a:lnTo>
                  <a:pt x="155880" y="300990"/>
                </a:lnTo>
                <a:lnTo>
                  <a:pt x="193264" y="300990"/>
                </a:lnTo>
                <a:lnTo>
                  <a:pt x="193647" y="295910"/>
                </a:lnTo>
                <a:lnTo>
                  <a:pt x="193540" y="276860"/>
                </a:lnTo>
                <a:lnTo>
                  <a:pt x="192935" y="267970"/>
                </a:lnTo>
                <a:lnTo>
                  <a:pt x="191927" y="259080"/>
                </a:lnTo>
                <a:lnTo>
                  <a:pt x="190517" y="252730"/>
                </a:lnTo>
                <a:lnTo>
                  <a:pt x="188632" y="243840"/>
                </a:lnTo>
                <a:lnTo>
                  <a:pt x="186622" y="238760"/>
                </a:lnTo>
                <a:close/>
              </a:path>
              <a:path w="393700" h="384809">
                <a:moveTo>
                  <a:pt x="259803" y="299720"/>
                </a:moveTo>
                <a:lnTo>
                  <a:pt x="246505" y="299720"/>
                </a:lnTo>
                <a:lnTo>
                  <a:pt x="252945" y="302260"/>
                </a:lnTo>
                <a:lnTo>
                  <a:pt x="257918" y="302260"/>
                </a:lnTo>
                <a:lnTo>
                  <a:pt x="259803" y="300990"/>
                </a:lnTo>
                <a:lnTo>
                  <a:pt x="259803" y="299720"/>
                </a:lnTo>
                <a:close/>
              </a:path>
              <a:path w="393700" h="384809">
                <a:moveTo>
                  <a:pt x="162330" y="193040"/>
                </a:moveTo>
                <a:lnTo>
                  <a:pt x="138561" y="193040"/>
                </a:lnTo>
                <a:lnTo>
                  <a:pt x="122450" y="194310"/>
                </a:lnTo>
                <a:lnTo>
                  <a:pt x="102311" y="196850"/>
                </a:lnTo>
                <a:lnTo>
                  <a:pt x="89149" y="198120"/>
                </a:lnTo>
                <a:lnTo>
                  <a:pt x="81369" y="198120"/>
                </a:lnTo>
                <a:lnTo>
                  <a:pt x="76259" y="199390"/>
                </a:lnTo>
                <a:lnTo>
                  <a:pt x="73715" y="201930"/>
                </a:lnTo>
                <a:lnTo>
                  <a:pt x="73715" y="208280"/>
                </a:lnTo>
                <a:lnTo>
                  <a:pt x="76594" y="213360"/>
                </a:lnTo>
                <a:lnTo>
                  <a:pt x="88143" y="224790"/>
                </a:lnTo>
                <a:lnTo>
                  <a:pt x="91033" y="229870"/>
                </a:lnTo>
                <a:lnTo>
                  <a:pt x="91033" y="236220"/>
                </a:lnTo>
                <a:lnTo>
                  <a:pt x="90363" y="238760"/>
                </a:lnTo>
                <a:lnTo>
                  <a:pt x="87672" y="246380"/>
                </a:lnTo>
                <a:lnTo>
                  <a:pt x="87002" y="250190"/>
                </a:lnTo>
                <a:lnTo>
                  <a:pt x="87002" y="254000"/>
                </a:lnTo>
                <a:lnTo>
                  <a:pt x="88342" y="255270"/>
                </a:lnTo>
                <a:lnTo>
                  <a:pt x="91033" y="255270"/>
                </a:lnTo>
                <a:lnTo>
                  <a:pt x="95386" y="254000"/>
                </a:lnTo>
                <a:lnTo>
                  <a:pt x="103214" y="248920"/>
                </a:lnTo>
                <a:lnTo>
                  <a:pt x="114516" y="241300"/>
                </a:lnTo>
                <a:lnTo>
                  <a:pt x="129294" y="228600"/>
                </a:lnTo>
                <a:lnTo>
                  <a:pt x="143746" y="217170"/>
                </a:lnTo>
                <a:lnTo>
                  <a:pt x="154069" y="207010"/>
                </a:lnTo>
                <a:lnTo>
                  <a:pt x="160264" y="200660"/>
                </a:lnTo>
                <a:lnTo>
                  <a:pt x="162330" y="195580"/>
                </a:lnTo>
                <a:lnTo>
                  <a:pt x="162330" y="193040"/>
                </a:lnTo>
                <a:close/>
              </a:path>
              <a:path w="393700" h="384809">
                <a:moveTo>
                  <a:pt x="269059" y="194310"/>
                </a:moveTo>
                <a:lnTo>
                  <a:pt x="253217" y="194310"/>
                </a:lnTo>
                <a:lnTo>
                  <a:pt x="247311" y="198120"/>
                </a:lnTo>
                <a:lnTo>
                  <a:pt x="247311" y="205740"/>
                </a:lnTo>
                <a:lnTo>
                  <a:pt x="249730" y="209550"/>
                </a:lnTo>
                <a:lnTo>
                  <a:pt x="254557" y="213360"/>
                </a:lnTo>
                <a:lnTo>
                  <a:pt x="256242" y="214630"/>
                </a:lnTo>
                <a:lnTo>
                  <a:pt x="260495" y="217170"/>
                </a:lnTo>
                <a:lnTo>
                  <a:pt x="267319" y="222250"/>
                </a:lnTo>
                <a:lnTo>
                  <a:pt x="276714" y="229870"/>
                </a:lnTo>
                <a:lnTo>
                  <a:pt x="290459" y="240030"/>
                </a:lnTo>
                <a:lnTo>
                  <a:pt x="301082" y="246380"/>
                </a:lnTo>
                <a:lnTo>
                  <a:pt x="308584" y="250190"/>
                </a:lnTo>
                <a:lnTo>
                  <a:pt x="312964" y="252730"/>
                </a:lnTo>
                <a:lnTo>
                  <a:pt x="316995" y="252730"/>
                </a:lnTo>
                <a:lnTo>
                  <a:pt x="319005" y="250190"/>
                </a:lnTo>
                <a:lnTo>
                  <a:pt x="319005" y="245110"/>
                </a:lnTo>
                <a:lnTo>
                  <a:pt x="317864" y="241300"/>
                </a:lnTo>
                <a:lnTo>
                  <a:pt x="313299" y="232410"/>
                </a:lnTo>
                <a:lnTo>
                  <a:pt x="312158" y="229870"/>
                </a:lnTo>
                <a:lnTo>
                  <a:pt x="312158" y="227330"/>
                </a:lnTo>
                <a:lnTo>
                  <a:pt x="314712" y="222250"/>
                </a:lnTo>
                <a:lnTo>
                  <a:pt x="324911" y="209550"/>
                </a:lnTo>
                <a:lnTo>
                  <a:pt x="327466" y="204470"/>
                </a:lnTo>
                <a:lnTo>
                  <a:pt x="327466" y="198120"/>
                </a:lnTo>
                <a:lnTo>
                  <a:pt x="293561" y="198120"/>
                </a:lnTo>
                <a:lnTo>
                  <a:pt x="275572" y="195580"/>
                </a:lnTo>
                <a:lnTo>
                  <a:pt x="269059" y="194310"/>
                </a:lnTo>
                <a:close/>
              </a:path>
              <a:path w="393700" h="384809">
                <a:moveTo>
                  <a:pt x="76929" y="224790"/>
                </a:moveTo>
                <a:lnTo>
                  <a:pt x="69683" y="224790"/>
                </a:lnTo>
                <a:lnTo>
                  <a:pt x="55233" y="226060"/>
                </a:lnTo>
                <a:lnTo>
                  <a:pt x="44913" y="228600"/>
                </a:lnTo>
                <a:lnTo>
                  <a:pt x="38722" y="232410"/>
                </a:lnTo>
                <a:lnTo>
                  <a:pt x="36658" y="237490"/>
                </a:lnTo>
                <a:lnTo>
                  <a:pt x="36658" y="240030"/>
                </a:lnTo>
                <a:lnTo>
                  <a:pt x="38532" y="242570"/>
                </a:lnTo>
                <a:lnTo>
                  <a:pt x="46050" y="247650"/>
                </a:lnTo>
                <a:lnTo>
                  <a:pt x="49401" y="248920"/>
                </a:lnTo>
                <a:lnTo>
                  <a:pt x="60417" y="248920"/>
                </a:lnTo>
                <a:lnTo>
                  <a:pt x="67128" y="246380"/>
                </a:lnTo>
                <a:lnTo>
                  <a:pt x="77871" y="240030"/>
                </a:lnTo>
                <a:lnTo>
                  <a:pt x="80562" y="234950"/>
                </a:lnTo>
                <a:lnTo>
                  <a:pt x="80562" y="226060"/>
                </a:lnTo>
                <a:lnTo>
                  <a:pt x="76929" y="224790"/>
                </a:lnTo>
                <a:close/>
              </a:path>
              <a:path w="393700" h="384809">
                <a:moveTo>
                  <a:pt x="355517" y="219710"/>
                </a:moveTo>
                <a:lnTo>
                  <a:pt x="342900" y="219710"/>
                </a:lnTo>
                <a:lnTo>
                  <a:pt x="335382" y="222250"/>
                </a:lnTo>
                <a:lnTo>
                  <a:pt x="324639" y="226060"/>
                </a:lnTo>
                <a:lnTo>
                  <a:pt x="324639" y="229870"/>
                </a:lnTo>
                <a:lnTo>
                  <a:pt x="333226" y="233680"/>
                </a:lnTo>
                <a:lnTo>
                  <a:pt x="340454" y="236220"/>
                </a:lnTo>
                <a:lnTo>
                  <a:pt x="346321" y="238760"/>
                </a:lnTo>
                <a:lnTo>
                  <a:pt x="357800" y="238760"/>
                </a:lnTo>
                <a:lnTo>
                  <a:pt x="361297" y="236220"/>
                </a:lnTo>
                <a:lnTo>
                  <a:pt x="361297" y="227330"/>
                </a:lnTo>
                <a:lnTo>
                  <a:pt x="360219" y="222250"/>
                </a:lnTo>
                <a:lnTo>
                  <a:pt x="355517" y="219710"/>
                </a:lnTo>
                <a:close/>
              </a:path>
              <a:path w="393700" h="384809">
                <a:moveTo>
                  <a:pt x="205951" y="209550"/>
                </a:moveTo>
                <a:lnTo>
                  <a:pt x="190517" y="209550"/>
                </a:lnTo>
                <a:lnTo>
                  <a:pt x="191784" y="210820"/>
                </a:lnTo>
                <a:lnTo>
                  <a:pt x="195282" y="213360"/>
                </a:lnTo>
                <a:lnTo>
                  <a:pt x="196695" y="214630"/>
                </a:lnTo>
                <a:lnTo>
                  <a:pt x="199648" y="214630"/>
                </a:lnTo>
                <a:lnTo>
                  <a:pt x="201658" y="213360"/>
                </a:lnTo>
                <a:lnTo>
                  <a:pt x="205951" y="209550"/>
                </a:lnTo>
                <a:close/>
              </a:path>
              <a:path w="393700" h="384809">
                <a:moveTo>
                  <a:pt x="323571" y="196850"/>
                </a:moveTo>
                <a:lnTo>
                  <a:pt x="312356" y="196850"/>
                </a:lnTo>
                <a:lnTo>
                  <a:pt x="308336" y="198120"/>
                </a:lnTo>
                <a:lnTo>
                  <a:pt x="327466" y="198120"/>
                </a:lnTo>
                <a:lnTo>
                  <a:pt x="323571" y="196850"/>
                </a:lnTo>
                <a:close/>
              </a:path>
              <a:path w="393700" h="384809">
                <a:moveTo>
                  <a:pt x="92635" y="125730"/>
                </a:moveTo>
                <a:lnTo>
                  <a:pt x="88342" y="125730"/>
                </a:lnTo>
                <a:lnTo>
                  <a:pt x="86196" y="128270"/>
                </a:lnTo>
                <a:lnTo>
                  <a:pt x="86196" y="135890"/>
                </a:lnTo>
                <a:lnTo>
                  <a:pt x="86740" y="138430"/>
                </a:lnTo>
                <a:lnTo>
                  <a:pt x="88876" y="143510"/>
                </a:lnTo>
                <a:lnTo>
                  <a:pt x="89421" y="146050"/>
                </a:lnTo>
                <a:lnTo>
                  <a:pt x="89421" y="153670"/>
                </a:lnTo>
                <a:lnTo>
                  <a:pt x="86332" y="160020"/>
                </a:lnTo>
                <a:lnTo>
                  <a:pt x="73976" y="173990"/>
                </a:lnTo>
                <a:lnTo>
                  <a:pt x="70898" y="177800"/>
                </a:lnTo>
                <a:lnTo>
                  <a:pt x="72961" y="180340"/>
                </a:lnTo>
                <a:lnTo>
                  <a:pt x="79153" y="182880"/>
                </a:lnTo>
                <a:lnTo>
                  <a:pt x="89473" y="184150"/>
                </a:lnTo>
                <a:lnTo>
                  <a:pt x="127761" y="184150"/>
                </a:lnTo>
                <a:lnTo>
                  <a:pt x="145307" y="182880"/>
                </a:lnTo>
                <a:lnTo>
                  <a:pt x="156558" y="181610"/>
                </a:lnTo>
                <a:lnTo>
                  <a:pt x="161513" y="179070"/>
                </a:lnTo>
                <a:lnTo>
                  <a:pt x="134250" y="156210"/>
                </a:lnTo>
                <a:lnTo>
                  <a:pt x="113685" y="139700"/>
                </a:lnTo>
                <a:lnTo>
                  <a:pt x="99814" y="129540"/>
                </a:lnTo>
                <a:lnTo>
                  <a:pt x="92635" y="125730"/>
                </a:lnTo>
                <a:close/>
              </a:path>
              <a:path w="393700" h="384809">
                <a:moveTo>
                  <a:pt x="305310" y="123190"/>
                </a:moveTo>
                <a:lnTo>
                  <a:pt x="277294" y="144780"/>
                </a:lnTo>
                <a:lnTo>
                  <a:pt x="257281" y="161290"/>
                </a:lnTo>
                <a:lnTo>
                  <a:pt x="245273" y="171450"/>
                </a:lnTo>
                <a:lnTo>
                  <a:pt x="241270" y="176530"/>
                </a:lnTo>
                <a:lnTo>
                  <a:pt x="241270" y="180340"/>
                </a:lnTo>
                <a:lnTo>
                  <a:pt x="244222" y="182880"/>
                </a:lnTo>
                <a:lnTo>
                  <a:pt x="270622" y="182880"/>
                </a:lnTo>
                <a:lnTo>
                  <a:pt x="289059" y="181610"/>
                </a:lnTo>
                <a:lnTo>
                  <a:pt x="314440" y="181610"/>
                </a:lnTo>
                <a:lnTo>
                  <a:pt x="325183" y="177800"/>
                </a:lnTo>
                <a:lnTo>
                  <a:pt x="327864" y="176530"/>
                </a:lnTo>
                <a:lnTo>
                  <a:pt x="327864" y="172720"/>
                </a:lnTo>
                <a:lnTo>
                  <a:pt x="325717" y="170180"/>
                </a:lnTo>
                <a:lnTo>
                  <a:pt x="321424" y="167640"/>
                </a:lnTo>
                <a:lnTo>
                  <a:pt x="316314" y="162560"/>
                </a:lnTo>
                <a:lnTo>
                  <a:pt x="313100" y="160020"/>
                </a:lnTo>
                <a:lnTo>
                  <a:pt x="311760" y="156210"/>
                </a:lnTo>
                <a:lnTo>
                  <a:pt x="309875" y="152400"/>
                </a:lnTo>
                <a:lnTo>
                  <a:pt x="308933" y="146050"/>
                </a:lnTo>
                <a:lnTo>
                  <a:pt x="308933" y="129540"/>
                </a:lnTo>
                <a:lnTo>
                  <a:pt x="307728" y="124460"/>
                </a:lnTo>
                <a:lnTo>
                  <a:pt x="305310" y="123190"/>
                </a:lnTo>
                <a:close/>
              </a:path>
              <a:path w="393700" h="384809">
                <a:moveTo>
                  <a:pt x="205553" y="160020"/>
                </a:moveTo>
                <a:lnTo>
                  <a:pt x="203407" y="160020"/>
                </a:lnTo>
                <a:lnTo>
                  <a:pt x="201187" y="161290"/>
                </a:lnTo>
                <a:lnTo>
                  <a:pt x="193941" y="166370"/>
                </a:lnTo>
                <a:lnTo>
                  <a:pt x="191051" y="167640"/>
                </a:lnTo>
                <a:lnTo>
                  <a:pt x="211867" y="167640"/>
                </a:lnTo>
                <a:lnTo>
                  <a:pt x="208098" y="162560"/>
                </a:lnTo>
                <a:lnTo>
                  <a:pt x="205553" y="160020"/>
                </a:lnTo>
                <a:close/>
              </a:path>
              <a:path w="393700" h="384809">
                <a:moveTo>
                  <a:pt x="371632" y="8890"/>
                </a:moveTo>
                <a:lnTo>
                  <a:pt x="368952" y="8890"/>
                </a:lnTo>
                <a:lnTo>
                  <a:pt x="365323" y="11430"/>
                </a:lnTo>
                <a:lnTo>
                  <a:pt x="357266" y="19050"/>
                </a:lnTo>
                <a:lnTo>
                  <a:pt x="344780" y="31750"/>
                </a:lnTo>
                <a:lnTo>
                  <a:pt x="299320" y="81280"/>
                </a:lnTo>
                <a:lnTo>
                  <a:pt x="270470" y="110490"/>
                </a:lnTo>
                <a:lnTo>
                  <a:pt x="241318" y="139700"/>
                </a:lnTo>
                <a:lnTo>
                  <a:pt x="211867" y="167640"/>
                </a:lnTo>
                <a:lnTo>
                  <a:pt x="226273" y="167640"/>
                </a:lnTo>
                <a:lnTo>
                  <a:pt x="227370" y="166370"/>
                </a:lnTo>
                <a:lnTo>
                  <a:pt x="256976" y="134620"/>
                </a:lnTo>
                <a:lnTo>
                  <a:pt x="375391" y="15240"/>
                </a:lnTo>
                <a:lnTo>
                  <a:pt x="373779" y="11430"/>
                </a:lnTo>
                <a:lnTo>
                  <a:pt x="371632" y="8890"/>
                </a:lnTo>
                <a:close/>
              </a:path>
              <a:path w="393700" h="384809">
                <a:moveTo>
                  <a:pt x="53705" y="137160"/>
                </a:moveTo>
                <a:lnTo>
                  <a:pt x="44574" y="137160"/>
                </a:lnTo>
                <a:lnTo>
                  <a:pt x="39611" y="139700"/>
                </a:lnTo>
                <a:lnTo>
                  <a:pt x="35046" y="143510"/>
                </a:lnTo>
                <a:lnTo>
                  <a:pt x="35046" y="147320"/>
                </a:lnTo>
                <a:lnTo>
                  <a:pt x="37925" y="149860"/>
                </a:lnTo>
                <a:lnTo>
                  <a:pt x="49474" y="156210"/>
                </a:lnTo>
                <a:lnTo>
                  <a:pt x="55181" y="158750"/>
                </a:lnTo>
                <a:lnTo>
                  <a:pt x="72762" y="158750"/>
                </a:lnTo>
                <a:lnTo>
                  <a:pt x="77337" y="156210"/>
                </a:lnTo>
                <a:lnTo>
                  <a:pt x="77337" y="149860"/>
                </a:lnTo>
                <a:lnTo>
                  <a:pt x="73715" y="146050"/>
                </a:lnTo>
                <a:lnTo>
                  <a:pt x="59212" y="139700"/>
                </a:lnTo>
                <a:lnTo>
                  <a:pt x="53705" y="137160"/>
                </a:lnTo>
                <a:close/>
              </a:path>
              <a:path w="393700" h="384809">
                <a:moveTo>
                  <a:pt x="354177" y="129540"/>
                </a:moveTo>
                <a:lnTo>
                  <a:pt x="344240" y="129540"/>
                </a:lnTo>
                <a:lnTo>
                  <a:pt x="339277" y="130810"/>
                </a:lnTo>
                <a:lnTo>
                  <a:pt x="328534" y="137160"/>
                </a:lnTo>
                <a:lnTo>
                  <a:pt x="325445" y="140970"/>
                </a:lnTo>
                <a:lnTo>
                  <a:pt x="324639" y="144780"/>
                </a:lnTo>
                <a:lnTo>
                  <a:pt x="325717" y="148590"/>
                </a:lnTo>
                <a:lnTo>
                  <a:pt x="327058" y="149860"/>
                </a:lnTo>
                <a:lnTo>
                  <a:pt x="335120" y="149860"/>
                </a:lnTo>
                <a:lnTo>
                  <a:pt x="353779" y="142240"/>
                </a:lnTo>
                <a:lnTo>
                  <a:pt x="356868" y="138430"/>
                </a:lnTo>
                <a:lnTo>
                  <a:pt x="356868" y="130810"/>
                </a:lnTo>
                <a:lnTo>
                  <a:pt x="354177" y="129540"/>
                </a:lnTo>
                <a:close/>
              </a:path>
              <a:path w="393700" h="384809">
                <a:moveTo>
                  <a:pt x="211867" y="52070"/>
                </a:moveTo>
                <a:lnTo>
                  <a:pt x="208739" y="67310"/>
                </a:lnTo>
                <a:lnTo>
                  <a:pt x="208618" y="68580"/>
                </a:lnTo>
                <a:lnTo>
                  <a:pt x="207789" y="91440"/>
                </a:lnTo>
                <a:lnTo>
                  <a:pt x="206831" y="104140"/>
                </a:lnTo>
                <a:lnTo>
                  <a:pt x="205370" y="116840"/>
                </a:lnTo>
                <a:lnTo>
                  <a:pt x="203407" y="128270"/>
                </a:lnTo>
                <a:lnTo>
                  <a:pt x="205553" y="138430"/>
                </a:lnTo>
                <a:lnTo>
                  <a:pt x="207574" y="143510"/>
                </a:lnTo>
                <a:lnTo>
                  <a:pt x="209449" y="143510"/>
                </a:lnTo>
                <a:lnTo>
                  <a:pt x="241678" y="107950"/>
                </a:lnTo>
                <a:lnTo>
                  <a:pt x="266592" y="72390"/>
                </a:lnTo>
                <a:lnTo>
                  <a:pt x="267423" y="69850"/>
                </a:lnTo>
                <a:lnTo>
                  <a:pt x="243678" y="69850"/>
                </a:lnTo>
                <a:lnTo>
                  <a:pt x="236406" y="68580"/>
                </a:lnTo>
                <a:lnTo>
                  <a:pt x="228680" y="64770"/>
                </a:lnTo>
                <a:lnTo>
                  <a:pt x="220500" y="59690"/>
                </a:lnTo>
                <a:lnTo>
                  <a:pt x="211867" y="52070"/>
                </a:lnTo>
                <a:close/>
              </a:path>
              <a:path w="393700" h="384809">
                <a:moveTo>
                  <a:pt x="150644" y="72390"/>
                </a:moveTo>
                <a:lnTo>
                  <a:pt x="136404" y="72390"/>
                </a:lnTo>
                <a:lnTo>
                  <a:pt x="134938" y="74930"/>
                </a:lnTo>
                <a:lnTo>
                  <a:pt x="134938" y="80010"/>
                </a:lnTo>
                <a:lnTo>
                  <a:pt x="136006" y="81280"/>
                </a:lnTo>
                <a:lnTo>
                  <a:pt x="138152" y="82550"/>
                </a:lnTo>
                <a:lnTo>
                  <a:pt x="141377" y="85090"/>
                </a:lnTo>
                <a:lnTo>
                  <a:pt x="143252" y="87630"/>
                </a:lnTo>
                <a:lnTo>
                  <a:pt x="143796" y="87630"/>
                </a:lnTo>
                <a:lnTo>
                  <a:pt x="159375" y="109220"/>
                </a:lnTo>
                <a:lnTo>
                  <a:pt x="171481" y="124460"/>
                </a:lnTo>
                <a:lnTo>
                  <a:pt x="180116" y="133350"/>
                </a:lnTo>
                <a:lnTo>
                  <a:pt x="185282" y="135890"/>
                </a:lnTo>
                <a:lnTo>
                  <a:pt x="187962" y="134620"/>
                </a:lnTo>
                <a:lnTo>
                  <a:pt x="189313" y="132080"/>
                </a:lnTo>
                <a:lnTo>
                  <a:pt x="189195" y="121920"/>
                </a:lnTo>
                <a:lnTo>
                  <a:pt x="189116" y="116840"/>
                </a:lnTo>
                <a:lnTo>
                  <a:pt x="188998" y="109220"/>
                </a:lnTo>
                <a:lnTo>
                  <a:pt x="188879" y="101600"/>
                </a:lnTo>
                <a:lnTo>
                  <a:pt x="188860" y="100330"/>
                </a:lnTo>
                <a:lnTo>
                  <a:pt x="187669" y="82550"/>
                </a:lnTo>
                <a:lnTo>
                  <a:pt x="187584" y="81280"/>
                </a:lnTo>
                <a:lnTo>
                  <a:pt x="187499" y="80010"/>
                </a:lnTo>
                <a:lnTo>
                  <a:pt x="186468" y="73660"/>
                </a:lnTo>
                <a:lnTo>
                  <a:pt x="155335" y="73660"/>
                </a:lnTo>
                <a:lnTo>
                  <a:pt x="150644" y="72390"/>
                </a:lnTo>
                <a:close/>
              </a:path>
              <a:path w="393700" h="384809">
                <a:moveTo>
                  <a:pt x="182057" y="59690"/>
                </a:moveTo>
                <a:lnTo>
                  <a:pt x="172488" y="66040"/>
                </a:lnTo>
                <a:lnTo>
                  <a:pt x="164734" y="69850"/>
                </a:lnTo>
                <a:lnTo>
                  <a:pt x="158796" y="72390"/>
                </a:lnTo>
                <a:lnTo>
                  <a:pt x="154675" y="73660"/>
                </a:lnTo>
                <a:lnTo>
                  <a:pt x="186468" y="73660"/>
                </a:lnTo>
                <a:lnTo>
                  <a:pt x="185231" y="66040"/>
                </a:lnTo>
                <a:lnTo>
                  <a:pt x="182057" y="59690"/>
                </a:lnTo>
                <a:close/>
              </a:path>
              <a:path w="393700" h="384809">
                <a:moveTo>
                  <a:pt x="267583" y="64770"/>
                </a:moveTo>
                <a:lnTo>
                  <a:pt x="266243" y="64770"/>
                </a:lnTo>
                <a:lnTo>
                  <a:pt x="254966" y="67310"/>
                </a:lnTo>
                <a:lnTo>
                  <a:pt x="247437" y="69850"/>
                </a:lnTo>
                <a:lnTo>
                  <a:pt x="267423" y="69850"/>
                </a:lnTo>
                <a:lnTo>
                  <a:pt x="268253" y="67310"/>
                </a:lnTo>
                <a:lnTo>
                  <a:pt x="268253" y="66040"/>
                </a:lnTo>
                <a:lnTo>
                  <a:pt x="267583" y="64770"/>
                </a:lnTo>
                <a:close/>
              </a:path>
              <a:path w="393700" h="384809">
                <a:moveTo>
                  <a:pt x="152257" y="25400"/>
                </a:moveTo>
                <a:lnTo>
                  <a:pt x="147147" y="25400"/>
                </a:lnTo>
                <a:lnTo>
                  <a:pt x="145199" y="26670"/>
                </a:lnTo>
                <a:lnTo>
                  <a:pt x="141178" y="30480"/>
                </a:lnTo>
                <a:lnTo>
                  <a:pt x="140173" y="33020"/>
                </a:lnTo>
                <a:lnTo>
                  <a:pt x="140173" y="38100"/>
                </a:lnTo>
                <a:lnTo>
                  <a:pt x="142718" y="43180"/>
                </a:lnTo>
                <a:lnTo>
                  <a:pt x="152927" y="58420"/>
                </a:lnTo>
                <a:lnTo>
                  <a:pt x="156550" y="62230"/>
                </a:lnTo>
                <a:lnTo>
                  <a:pt x="161649" y="62230"/>
                </a:lnTo>
                <a:lnTo>
                  <a:pt x="163125" y="59690"/>
                </a:lnTo>
                <a:lnTo>
                  <a:pt x="163125" y="48260"/>
                </a:lnTo>
                <a:lnTo>
                  <a:pt x="161586" y="41910"/>
                </a:lnTo>
                <a:lnTo>
                  <a:pt x="155408" y="27940"/>
                </a:lnTo>
                <a:lnTo>
                  <a:pt x="152257" y="25400"/>
                </a:lnTo>
                <a:close/>
              </a:path>
              <a:path w="393700" h="384809">
                <a:moveTo>
                  <a:pt x="247175" y="20320"/>
                </a:moveTo>
                <a:lnTo>
                  <a:pt x="242338" y="20320"/>
                </a:lnTo>
                <a:lnTo>
                  <a:pt x="239113" y="21590"/>
                </a:lnTo>
                <a:lnTo>
                  <a:pt x="233752" y="27940"/>
                </a:lnTo>
                <a:lnTo>
                  <a:pt x="232411" y="30480"/>
                </a:lnTo>
                <a:lnTo>
                  <a:pt x="232411" y="48260"/>
                </a:lnTo>
                <a:lnTo>
                  <a:pt x="234547" y="55880"/>
                </a:lnTo>
                <a:lnTo>
                  <a:pt x="241531" y="55880"/>
                </a:lnTo>
                <a:lnTo>
                  <a:pt x="244013" y="53340"/>
                </a:lnTo>
                <a:lnTo>
                  <a:pt x="248589" y="46990"/>
                </a:lnTo>
                <a:lnTo>
                  <a:pt x="249730" y="43180"/>
                </a:lnTo>
                <a:lnTo>
                  <a:pt x="249856" y="26670"/>
                </a:lnTo>
                <a:lnTo>
                  <a:pt x="250128" y="22860"/>
                </a:lnTo>
                <a:lnTo>
                  <a:pt x="248515" y="21590"/>
                </a:lnTo>
                <a:lnTo>
                  <a:pt x="247175" y="20320"/>
                </a:lnTo>
                <a:close/>
              </a:path>
            </a:pathLst>
          </a:custGeom>
          <a:solidFill>
            <a:srgbClr val="565565"/>
          </a:solidFill>
        </p:spPr>
        <p:txBody>
          <a:bodyPr wrap="square" lIns="0" tIns="0" rIns="0" bIns="0" rtlCol="0"/>
          <a:lstStyle/>
          <a:p>
            <a:endParaRPr sz="1092">
              <a:solidFill>
                <a:srgbClr val="565565"/>
              </a:solidFill>
            </a:endParaRPr>
          </a:p>
        </p:txBody>
      </p:sp>
      <p:pic>
        <p:nvPicPr>
          <p:cNvPr id="10" name="Graphic 9">
            <a:extLst>
              <a:ext uri="{FF2B5EF4-FFF2-40B4-BE49-F238E27FC236}">
                <a16:creationId xmlns:a16="http://schemas.microsoft.com/office/drawing/2014/main" id="{7B531750-28A5-467E-8F11-E153FEA6FD7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36033" y="27946"/>
            <a:ext cx="913606" cy="740479"/>
          </a:xfrm>
          <a:prstGeom prst="rect">
            <a:avLst/>
          </a:prstGeom>
        </p:spPr>
      </p:pic>
    </p:spTree>
    <p:extLst>
      <p:ext uri="{BB962C8B-B14F-4D97-AF65-F5344CB8AC3E}">
        <p14:creationId xmlns:p14="http://schemas.microsoft.com/office/powerpoint/2010/main" val="1950564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A_ M&amp;E 2 col letter slide plus corner logo Dk Grey">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2D210C-10C1-4097-BFC9-98B7A2452679}"/>
              </a:ext>
            </a:extLst>
          </p:cNvPr>
          <p:cNvSpPr/>
          <p:nvPr userDrawn="1"/>
        </p:nvSpPr>
        <p:spPr>
          <a:xfrm>
            <a:off x="0" y="6"/>
            <a:ext cx="12192000" cy="6857994"/>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565565"/>
          </a:solidFill>
        </p:spPr>
        <p:txBody>
          <a:bodyPr wrap="square" lIns="0" tIns="0" rIns="0" bIns="0" rtlCol="0"/>
          <a:lstStyle/>
          <a:p>
            <a:endParaRPr sz="1092" dirty="0"/>
          </a:p>
        </p:txBody>
      </p:sp>
      <p:sp>
        <p:nvSpPr>
          <p:cNvPr id="2" name="Text Placeholder 17">
            <a:extLst>
              <a:ext uri="{FF2B5EF4-FFF2-40B4-BE49-F238E27FC236}">
                <a16:creationId xmlns:a16="http://schemas.microsoft.com/office/drawing/2014/main" id="{92135E51-0291-A2ED-1A12-BB9A48EB5F82}"/>
              </a:ext>
            </a:extLst>
          </p:cNvPr>
          <p:cNvSpPr>
            <a:spLocks noGrp="1"/>
          </p:cNvSpPr>
          <p:nvPr>
            <p:ph type="body" sz="quarter" idx="12"/>
          </p:nvPr>
        </p:nvSpPr>
        <p:spPr>
          <a:xfrm>
            <a:off x="6881587" y="3041099"/>
            <a:ext cx="4354446" cy="3188335"/>
          </a:xfrm>
        </p:spPr>
        <p:txBody>
          <a:bodyPr/>
          <a:lstStyle>
            <a:lvl1pPr marL="0" indent="0" algn="ctr">
              <a:buNone/>
              <a:defRPr>
                <a:solidFill>
                  <a:schemeClr val="bg1"/>
                </a:solidFill>
              </a:defRPr>
            </a:lvl1pPr>
            <a:lvl2pPr marL="277246" indent="0" algn="ctr">
              <a:buNone/>
              <a:defRPr>
                <a:solidFill>
                  <a:schemeClr val="bg1"/>
                </a:solidFill>
              </a:defRPr>
            </a:lvl2pPr>
            <a:lvl3pPr marL="554492" indent="0" algn="ctr">
              <a:buNone/>
              <a:defRPr>
                <a:solidFill>
                  <a:schemeClr val="bg1"/>
                </a:solidFill>
              </a:defRPr>
            </a:lvl3pPr>
            <a:lvl4pPr marL="831738" indent="0" algn="ctr">
              <a:buNone/>
              <a:defRPr>
                <a:solidFill>
                  <a:schemeClr val="bg1"/>
                </a:solidFill>
              </a:defRPr>
            </a:lvl4pPr>
            <a:lvl5pPr marL="1108984" indent="0" algn="ctr">
              <a:buNone/>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17">
            <a:extLst>
              <a:ext uri="{FF2B5EF4-FFF2-40B4-BE49-F238E27FC236}">
                <a16:creationId xmlns:a16="http://schemas.microsoft.com/office/drawing/2014/main" id="{DBADC646-9882-CFB5-9B28-622597A6395F}"/>
              </a:ext>
            </a:extLst>
          </p:cNvPr>
          <p:cNvSpPr>
            <a:spLocks noGrp="1"/>
          </p:cNvSpPr>
          <p:nvPr>
            <p:ph type="body" sz="quarter" idx="13" hasCustomPrompt="1"/>
          </p:nvPr>
        </p:nvSpPr>
        <p:spPr>
          <a:xfrm>
            <a:off x="6881587" y="1303444"/>
            <a:ext cx="4354446" cy="1558681"/>
          </a:xfrm>
        </p:spPr>
        <p:txBody>
          <a:bodyPr anchor="ctr">
            <a:normAutofit/>
          </a:bodyPr>
          <a:lstStyle>
            <a:lvl1pPr marL="0" indent="0" algn="ctr">
              <a:lnSpc>
                <a:spcPct val="90000"/>
              </a:lnSpc>
              <a:buNone/>
              <a:defRPr sz="2668">
                <a:solidFill>
                  <a:srgbClr val="DBF6F4"/>
                </a:solidFill>
                <a:latin typeface="Arsenica Antiqua DemiBold" pitchFamily="2" charset="0"/>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TITLE</a:t>
            </a:r>
          </a:p>
        </p:txBody>
      </p:sp>
      <p:pic>
        <p:nvPicPr>
          <p:cNvPr id="7" name="Picture 6">
            <a:extLst>
              <a:ext uri="{FF2B5EF4-FFF2-40B4-BE49-F238E27FC236}">
                <a16:creationId xmlns:a16="http://schemas.microsoft.com/office/drawing/2014/main" id="{8A7EB7EB-90A6-4AD7-83DE-FA13A7BCE1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353508">
            <a:off x="206471" y="553811"/>
            <a:ext cx="6224977" cy="5986943"/>
          </a:xfrm>
          <a:prstGeom prst="rect">
            <a:avLst/>
          </a:prstGeom>
          <a:effectLst>
            <a:outerShdw blurRad="416238" dist="38100" dir="5400000" sx="104000" sy="104000" algn="t" rotWithShape="0">
              <a:prstClr val="black">
                <a:alpha val="12406"/>
              </a:prstClr>
            </a:outerShdw>
          </a:effectLst>
        </p:spPr>
      </p:pic>
      <p:sp>
        <p:nvSpPr>
          <p:cNvPr id="3" name="Text Placeholder 14">
            <a:extLst>
              <a:ext uri="{FF2B5EF4-FFF2-40B4-BE49-F238E27FC236}">
                <a16:creationId xmlns:a16="http://schemas.microsoft.com/office/drawing/2014/main" id="{AB7F7B21-52FF-F315-B42F-9B7D00869178}"/>
              </a:ext>
            </a:extLst>
          </p:cNvPr>
          <p:cNvSpPr>
            <a:spLocks noGrp="1"/>
          </p:cNvSpPr>
          <p:nvPr>
            <p:ph type="body" sz="quarter" idx="18" hasCustomPrompt="1"/>
          </p:nvPr>
        </p:nvSpPr>
        <p:spPr>
          <a:xfrm>
            <a:off x="4272592" y="401203"/>
            <a:ext cx="3646817" cy="162917"/>
          </a:xfrm>
        </p:spPr>
        <p:txBody>
          <a:bodyPr>
            <a:noAutofit/>
          </a:bodyPr>
          <a:lstStyle>
            <a:lvl1pPr marL="0" indent="0" algn="ctr">
              <a:buNone/>
              <a:defRPr sz="637" b="0" i="0" spc="91" baseline="0">
                <a:solidFill>
                  <a:schemeClr val="bg1"/>
                </a:solidFill>
                <a:latin typeface="Gabarito SemiBold" pitchFamily="2" charset="77"/>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4" name="object 7">
            <a:extLst>
              <a:ext uri="{FF2B5EF4-FFF2-40B4-BE49-F238E27FC236}">
                <a16:creationId xmlns:a16="http://schemas.microsoft.com/office/drawing/2014/main" id="{F4DE67DB-4CB0-7A13-7E71-E14BC89C8274}"/>
              </a:ext>
            </a:extLst>
          </p:cNvPr>
          <p:cNvSpPr/>
          <p:nvPr userDrawn="1"/>
        </p:nvSpPr>
        <p:spPr>
          <a:xfrm>
            <a:off x="6014464" y="194458"/>
            <a:ext cx="163074" cy="159381"/>
          </a:xfrm>
          <a:custGeom>
            <a:avLst/>
            <a:gdLst/>
            <a:ahLst/>
            <a:cxnLst/>
            <a:rect l="l" t="t" r="r" b="b"/>
            <a:pathLst>
              <a:path w="393700" h="384809">
                <a:moveTo>
                  <a:pt x="6450" y="0"/>
                </a:moveTo>
                <a:lnTo>
                  <a:pt x="3361" y="0"/>
                </a:lnTo>
                <a:lnTo>
                  <a:pt x="670" y="2540"/>
                </a:lnTo>
                <a:lnTo>
                  <a:pt x="0" y="2540"/>
                </a:lnTo>
                <a:lnTo>
                  <a:pt x="0" y="3810"/>
                </a:lnTo>
                <a:lnTo>
                  <a:pt x="3826" y="10160"/>
                </a:lnTo>
                <a:lnTo>
                  <a:pt x="15305" y="21590"/>
                </a:lnTo>
                <a:lnTo>
                  <a:pt x="34438" y="39370"/>
                </a:lnTo>
                <a:lnTo>
                  <a:pt x="106033" y="101600"/>
                </a:lnTo>
                <a:lnTo>
                  <a:pt x="127307" y="121920"/>
                </a:lnTo>
                <a:lnTo>
                  <a:pt x="147827" y="142240"/>
                </a:lnTo>
                <a:lnTo>
                  <a:pt x="156612" y="151130"/>
                </a:lnTo>
                <a:lnTo>
                  <a:pt x="164840" y="158750"/>
                </a:lnTo>
                <a:lnTo>
                  <a:pt x="172515" y="167640"/>
                </a:lnTo>
                <a:lnTo>
                  <a:pt x="179638" y="175260"/>
                </a:lnTo>
                <a:lnTo>
                  <a:pt x="178497" y="176530"/>
                </a:lnTo>
                <a:lnTo>
                  <a:pt x="173931" y="182880"/>
                </a:lnTo>
                <a:lnTo>
                  <a:pt x="172801" y="185420"/>
                </a:lnTo>
                <a:lnTo>
                  <a:pt x="172801" y="190500"/>
                </a:lnTo>
                <a:lnTo>
                  <a:pt x="173732" y="193040"/>
                </a:lnTo>
                <a:lnTo>
                  <a:pt x="175617" y="195580"/>
                </a:lnTo>
                <a:lnTo>
                  <a:pt x="178036" y="198120"/>
                </a:lnTo>
                <a:lnTo>
                  <a:pt x="179376" y="200660"/>
                </a:lnTo>
                <a:lnTo>
                  <a:pt x="179638" y="200660"/>
                </a:lnTo>
                <a:lnTo>
                  <a:pt x="164159" y="219710"/>
                </a:lnTo>
                <a:lnTo>
                  <a:pt x="145508" y="240030"/>
                </a:lnTo>
                <a:lnTo>
                  <a:pt x="123684" y="264160"/>
                </a:lnTo>
                <a:lnTo>
                  <a:pt x="98688" y="289560"/>
                </a:lnTo>
                <a:lnTo>
                  <a:pt x="70161" y="320040"/>
                </a:lnTo>
                <a:lnTo>
                  <a:pt x="46621" y="344170"/>
                </a:lnTo>
                <a:lnTo>
                  <a:pt x="28068" y="364490"/>
                </a:lnTo>
                <a:lnTo>
                  <a:pt x="14502" y="378460"/>
                </a:lnTo>
                <a:lnTo>
                  <a:pt x="15308" y="383540"/>
                </a:lnTo>
                <a:lnTo>
                  <a:pt x="16920" y="384810"/>
                </a:lnTo>
                <a:lnTo>
                  <a:pt x="19339" y="384810"/>
                </a:lnTo>
                <a:lnTo>
                  <a:pt x="23943" y="382270"/>
                </a:lnTo>
                <a:lnTo>
                  <a:pt x="34943" y="370840"/>
                </a:lnTo>
                <a:lnTo>
                  <a:pt x="52340" y="353060"/>
                </a:lnTo>
                <a:lnTo>
                  <a:pt x="76133" y="327660"/>
                </a:lnTo>
                <a:lnTo>
                  <a:pt x="85416" y="318770"/>
                </a:lnTo>
                <a:lnTo>
                  <a:pt x="157094" y="241300"/>
                </a:lnTo>
                <a:lnTo>
                  <a:pt x="169853" y="227330"/>
                </a:lnTo>
                <a:lnTo>
                  <a:pt x="179544" y="217170"/>
                </a:lnTo>
                <a:lnTo>
                  <a:pt x="186164" y="212090"/>
                </a:lnTo>
                <a:lnTo>
                  <a:pt x="189711" y="209550"/>
                </a:lnTo>
                <a:lnTo>
                  <a:pt x="205951" y="209550"/>
                </a:lnTo>
                <a:lnTo>
                  <a:pt x="207438" y="208280"/>
                </a:lnTo>
                <a:lnTo>
                  <a:pt x="223978" y="208280"/>
                </a:lnTo>
                <a:lnTo>
                  <a:pt x="220851" y="204470"/>
                </a:lnTo>
                <a:lnTo>
                  <a:pt x="219113" y="200660"/>
                </a:lnTo>
                <a:lnTo>
                  <a:pt x="220317" y="198120"/>
                </a:lnTo>
                <a:lnTo>
                  <a:pt x="225155" y="194310"/>
                </a:lnTo>
                <a:lnTo>
                  <a:pt x="226370" y="193040"/>
                </a:lnTo>
                <a:lnTo>
                  <a:pt x="226370" y="190500"/>
                </a:lnTo>
                <a:lnTo>
                  <a:pt x="224883" y="187960"/>
                </a:lnTo>
                <a:lnTo>
                  <a:pt x="221940" y="184150"/>
                </a:lnTo>
                <a:lnTo>
                  <a:pt x="218977" y="181610"/>
                </a:lnTo>
                <a:lnTo>
                  <a:pt x="217501" y="179070"/>
                </a:lnTo>
                <a:lnTo>
                  <a:pt x="217501" y="177800"/>
                </a:lnTo>
                <a:lnTo>
                  <a:pt x="226273" y="167640"/>
                </a:lnTo>
                <a:lnTo>
                  <a:pt x="188905" y="167640"/>
                </a:lnTo>
                <a:lnTo>
                  <a:pt x="184676" y="163830"/>
                </a:lnTo>
                <a:lnTo>
                  <a:pt x="175210" y="156210"/>
                </a:lnTo>
                <a:lnTo>
                  <a:pt x="140571" y="123190"/>
                </a:lnTo>
                <a:lnTo>
                  <a:pt x="72804" y="59690"/>
                </a:lnTo>
                <a:lnTo>
                  <a:pt x="39451" y="29210"/>
                </a:lnTo>
                <a:lnTo>
                  <a:pt x="6450" y="0"/>
                </a:lnTo>
                <a:close/>
              </a:path>
              <a:path w="393700" h="384809">
                <a:moveTo>
                  <a:pt x="223978" y="208280"/>
                </a:moveTo>
                <a:lnTo>
                  <a:pt x="208244" y="208280"/>
                </a:lnTo>
                <a:lnTo>
                  <a:pt x="213351" y="212090"/>
                </a:lnTo>
                <a:lnTo>
                  <a:pt x="225860" y="223520"/>
                </a:lnTo>
                <a:lnTo>
                  <a:pt x="245773" y="242570"/>
                </a:lnTo>
                <a:lnTo>
                  <a:pt x="273091" y="270510"/>
                </a:lnTo>
                <a:lnTo>
                  <a:pt x="321374" y="318770"/>
                </a:lnTo>
                <a:lnTo>
                  <a:pt x="356264" y="353060"/>
                </a:lnTo>
                <a:lnTo>
                  <a:pt x="377760" y="373380"/>
                </a:lnTo>
                <a:lnTo>
                  <a:pt x="385862" y="379730"/>
                </a:lnTo>
                <a:lnTo>
                  <a:pt x="390700" y="379730"/>
                </a:lnTo>
                <a:lnTo>
                  <a:pt x="393118" y="378460"/>
                </a:lnTo>
                <a:lnTo>
                  <a:pt x="393118" y="373380"/>
                </a:lnTo>
                <a:lnTo>
                  <a:pt x="391430" y="368300"/>
                </a:lnTo>
                <a:lnTo>
                  <a:pt x="386367" y="361950"/>
                </a:lnTo>
                <a:lnTo>
                  <a:pt x="377931" y="353060"/>
                </a:lnTo>
                <a:lnTo>
                  <a:pt x="366124" y="342900"/>
                </a:lnTo>
                <a:lnTo>
                  <a:pt x="331792" y="312420"/>
                </a:lnTo>
                <a:lnTo>
                  <a:pt x="319081" y="299720"/>
                </a:lnTo>
                <a:lnTo>
                  <a:pt x="309341" y="290830"/>
                </a:lnTo>
                <a:lnTo>
                  <a:pt x="297429" y="278130"/>
                </a:lnTo>
                <a:lnTo>
                  <a:pt x="266217" y="247650"/>
                </a:lnTo>
                <a:lnTo>
                  <a:pt x="234751" y="219710"/>
                </a:lnTo>
                <a:lnTo>
                  <a:pt x="226063" y="210820"/>
                </a:lnTo>
                <a:lnTo>
                  <a:pt x="223978" y="208280"/>
                </a:lnTo>
                <a:close/>
              </a:path>
              <a:path w="393700" h="384809">
                <a:moveTo>
                  <a:pt x="160445" y="311150"/>
                </a:moveTo>
                <a:lnTo>
                  <a:pt x="155607" y="311150"/>
                </a:lnTo>
                <a:lnTo>
                  <a:pt x="152990" y="314960"/>
                </a:lnTo>
                <a:lnTo>
                  <a:pt x="147890" y="326390"/>
                </a:lnTo>
                <a:lnTo>
                  <a:pt x="146613" y="332740"/>
                </a:lnTo>
                <a:lnTo>
                  <a:pt x="146613" y="346710"/>
                </a:lnTo>
                <a:lnTo>
                  <a:pt x="148623" y="350520"/>
                </a:lnTo>
                <a:lnTo>
                  <a:pt x="154801" y="350520"/>
                </a:lnTo>
                <a:lnTo>
                  <a:pt x="157827" y="346710"/>
                </a:lnTo>
                <a:lnTo>
                  <a:pt x="165607" y="332740"/>
                </a:lnTo>
                <a:lnTo>
                  <a:pt x="167565" y="327660"/>
                </a:lnTo>
                <a:lnTo>
                  <a:pt x="167565" y="321310"/>
                </a:lnTo>
                <a:lnTo>
                  <a:pt x="166549" y="318770"/>
                </a:lnTo>
                <a:lnTo>
                  <a:pt x="162529" y="313690"/>
                </a:lnTo>
                <a:lnTo>
                  <a:pt x="160445" y="311150"/>
                </a:lnTo>
                <a:close/>
              </a:path>
              <a:path w="393700" h="384809">
                <a:moveTo>
                  <a:pt x="242882" y="313690"/>
                </a:moveTo>
                <a:lnTo>
                  <a:pt x="238851" y="313690"/>
                </a:lnTo>
                <a:lnTo>
                  <a:pt x="236840" y="317500"/>
                </a:lnTo>
                <a:lnTo>
                  <a:pt x="236840" y="331470"/>
                </a:lnTo>
                <a:lnTo>
                  <a:pt x="238045" y="335280"/>
                </a:lnTo>
                <a:lnTo>
                  <a:pt x="242882" y="344170"/>
                </a:lnTo>
                <a:lnTo>
                  <a:pt x="245563" y="345440"/>
                </a:lnTo>
                <a:lnTo>
                  <a:pt x="252809" y="345440"/>
                </a:lnTo>
                <a:lnTo>
                  <a:pt x="255636" y="342900"/>
                </a:lnTo>
                <a:lnTo>
                  <a:pt x="256976" y="336550"/>
                </a:lnTo>
                <a:lnTo>
                  <a:pt x="253378" y="326390"/>
                </a:lnTo>
                <a:lnTo>
                  <a:pt x="249827" y="320040"/>
                </a:lnTo>
                <a:lnTo>
                  <a:pt x="246327" y="314960"/>
                </a:lnTo>
                <a:lnTo>
                  <a:pt x="242882" y="313690"/>
                </a:lnTo>
                <a:close/>
              </a:path>
              <a:path w="393700" h="384809">
                <a:moveTo>
                  <a:pt x="193264" y="300990"/>
                </a:moveTo>
                <a:lnTo>
                  <a:pt x="155880" y="300990"/>
                </a:lnTo>
                <a:lnTo>
                  <a:pt x="163932" y="302260"/>
                </a:lnTo>
                <a:lnTo>
                  <a:pt x="171450" y="304800"/>
                </a:lnTo>
                <a:lnTo>
                  <a:pt x="185418" y="316230"/>
                </a:lnTo>
                <a:lnTo>
                  <a:pt x="188632" y="320040"/>
                </a:lnTo>
                <a:lnTo>
                  <a:pt x="189177" y="320040"/>
                </a:lnTo>
                <a:lnTo>
                  <a:pt x="190381" y="316230"/>
                </a:lnTo>
                <a:lnTo>
                  <a:pt x="193072" y="303530"/>
                </a:lnTo>
                <a:lnTo>
                  <a:pt x="193168" y="302260"/>
                </a:lnTo>
                <a:lnTo>
                  <a:pt x="193264" y="300990"/>
                </a:lnTo>
                <a:close/>
              </a:path>
              <a:path w="393700" h="384809">
                <a:moveTo>
                  <a:pt x="211459" y="234950"/>
                </a:moveTo>
                <a:lnTo>
                  <a:pt x="205019" y="234950"/>
                </a:lnTo>
                <a:lnTo>
                  <a:pt x="203407" y="236220"/>
                </a:lnTo>
                <a:lnTo>
                  <a:pt x="203407" y="243840"/>
                </a:lnTo>
                <a:lnTo>
                  <a:pt x="204611" y="251460"/>
                </a:lnTo>
                <a:lnTo>
                  <a:pt x="207030" y="264160"/>
                </a:lnTo>
                <a:lnTo>
                  <a:pt x="208618" y="274320"/>
                </a:lnTo>
                <a:lnTo>
                  <a:pt x="209754" y="283210"/>
                </a:lnTo>
                <a:lnTo>
                  <a:pt x="210095" y="288290"/>
                </a:lnTo>
                <a:lnTo>
                  <a:pt x="210180" y="289560"/>
                </a:lnTo>
                <a:lnTo>
                  <a:pt x="210265" y="290830"/>
                </a:lnTo>
                <a:lnTo>
                  <a:pt x="210350" y="292100"/>
                </a:lnTo>
                <a:lnTo>
                  <a:pt x="210468" y="294640"/>
                </a:lnTo>
                <a:lnTo>
                  <a:pt x="210566" y="298450"/>
                </a:lnTo>
                <a:lnTo>
                  <a:pt x="210663" y="302260"/>
                </a:lnTo>
                <a:lnTo>
                  <a:pt x="212810" y="308610"/>
                </a:lnTo>
                <a:lnTo>
                  <a:pt x="214810" y="312420"/>
                </a:lnTo>
                <a:lnTo>
                  <a:pt x="217228" y="312420"/>
                </a:lnTo>
                <a:lnTo>
                  <a:pt x="227574" y="300990"/>
                </a:lnTo>
                <a:lnTo>
                  <a:pt x="232139" y="299720"/>
                </a:lnTo>
                <a:lnTo>
                  <a:pt x="259803" y="299720"/>
                </a:lnTo>
                <a:lnTo>
                  <a:pt x="259803" y="295910"/>
                </a:lnTo>
                <a:lnTo>
                  <a:pt x="249730" y="284480"/>
                </a:lnTo>
                <a:lnTo>
                  <a:pt x="243361" y="276860"/>
                </a:lnTo>
                <a:lnTo>
                  <a:pt x="237949" y="270510"/>
                </a:lnTo>
                <a:lnTo>
                  <a:pt x="233493" y="264160"/>
                </a:lnTo>
                <a:lnTo>
                  <a:pt x="229992" y="260350"/>
                </a:lnTo>
                <a:lnTo>
                  <a:pt x="225961" y="254000"/>
                </a:lnTo>
                <a:lnTo>
                  <a:pt x="222139" y="247650"/>
                </a:lnTo>
                <a:lnTo>
                  <a:pt x="214883" y="237490"/>
                </a:lnTo>
                <a:lnTo>
                  <a:pt x="211459" y="234950"/>
                </a:lnTo>
                <a:close/>
              </a:path>
              <a:path w="393700" h="384809">
                <a:moveTo>
                  <a:pt x="186622" y="238760"/>
                </a:moveTo>
                <a:lnTo>
                  <a:pt x="181795" y="238760"/>
                </a:lnTo>
                <a:lnTo>
                  <a:pt x="177628" y="242570"/>
                </a:lnTo>
                <a:lnTo>
                  <a:pt x="171984" y="251460"/>
                </a:lnTo>
                <a:lnTo>
                  <a:pt x="165969" y="260350"/>
                </a:lnTo>
                <a:lnTo>
                  <a:pt x="161212" y="266700"/>
                </a:lnTo>
                <a:lnTo>
                  <a:pt x="157716" y="271780"/>
                </a:lnTo>
                <a:lnTo>
                  <a:pt x="155482" y="274320"/>
                </a:lnTo>
                <a:lnTo>
                  <a:pt x="151712" y="278130"/>
                </a:lnTo>
                <a:lnTo>
                  <a:pt x="139765" y="288290"/>
                </a:lnTo>
                <a:lnTo>
                  <a:pt x="137754" y="292100"/>
                </a:lnTo>
                <a:lnTo>
                  <a:pt x="137754" y="300990"/>
                </a:lnTo>
                <a:lnTo>
                  <a:pt x="139367" y="302260"/>
                </a:lnTo>
                <a:lnTo>
                  <a:pt x="150508" y="302260"/>
                </a:lnTo>
                <a:lnTo>
                  <a:pt x="155880" y="300990"/>
                </a:lnTo>
                <a:lnTo>
                  <a:pt x="193264" y="300990"/>
                </a:lnTo>
                <a:lnTo>
                  <a:pt x="193647" y="295910"/>
                </a:lnTo>
                <a:lnTo>
                  <a:pt x="193540" y="276860"/>
                </a:lnTo>
                <a:lnTo>
                  <a:pt x="192935" y="267970"/>
                </a:lnTo>
                <a:lnTo>
                  <a:pt x="191927" y="259080"/>
                </a:lnTo>
                <a:lnTo>
                  <a:pt x="190517" y="252730"/>
                </a:lnTo>
                <a:lnTo>
                  <a:pt x="188632" y="243840"/>
                </a:lnTo>
                <a:lnTo>
                  <a:pt x="186622" y="238760"/>
                </a:lnTo>
                <a:close/>
              </a:path>
              <a:path w="393700" h="384809">
                <a:moveTo>
                  <a:pt x="259803" y="299720"/>
                </a:moveTo>
                <a:lnTo>
                  <a:pt x="246505" y="299720"/>
                </a:lnTo>
                <a:lnTo>
                  <a:pt x="252945" y="302260"/>
                </a:lnTo>
                <a:lnTo>
                  <a:pt x="257918" y="302260"/>
                </a:lnTo>
                <a:lnTo>
                  <a:pt x="259803" y="300990"/>
                </a:lnTo>
                <a:lnTo>
                  <a:pt x="259803" y="299720"/>
                </a:lnTo>
                <a:close/>
              </a:path>
              <a:path w="393700" h="384809">
                <a:moveTo>
                  <a:pt x="162330" y="193040"/>
                </a:moveTo>
                <a:lnTo>
                  <a:pt x="138561" y="193040"/>
                </a:lnTo>
                <a:lnTo>
                  <a:pt x="122450" y="194310"/>
                </a:lnTo>
                <a:lnTo>
                  <a:pt x="102311" y="196850"/>
                </a:lnTo>
                <a:lnTo>
                  <a:pt x="89149" y="198120"/>
                </a:lnTo>
                <a:lnTo>
                  <a:pt x="81369" y="198120"/>
                </a:lnTo>
                <a:lnTo>
                  <a:pt x="76259" y="199390"/>
                </a:lnTo>
                <a:lnTo>
                  <a:pt x="73715" y="201930"/>
                </a:lnTo>
                <a:lnTo>
                  <a:pt x="73715" y="208280"/>
                </a:lnTo>
                <a:lnTo>
                  <a:pt x="76594" y="213360"/>
                </a:lnTo>
                <a:lnTo>
                  <a:pt x="88143" y="224790"/>
                </a:lnTo>
                <a:lnTo>
                  <a:pt x="91033" y="229870"/>
                </a:lnTo>
                <a:lnTo>
                  <a:pt x="91033" y="236220"/>
                </a:lnTo>
                <a:lnTo>
                  <a:pt x="90363" y="238760"/>
                </a:lnTo>
                <a:lnTo>
                  <a:pt x="87672" y="246380"/>
                </a:lnTo>
                <a:lnTo>
                  <a:pt x="87002" y="250190"/>
                </a:lnTo>
                <a:lnTo>
                  <a:pt x="87002" y="254000"/>
                </a:lnTo>
                <a:lnTo>
                  <a:pt x="88342" y="255270"/>
                </a:lnTo>
                <a:lnTo>
                  <a:pt x="91033" y="255270"/>
                </a:lnTo>
                <a:lnTo>
                  <a:pt x="95386" y="254000"/>
                </a:lnTo>
                <a:lnTo>
                  <a:pt x="103214" y="248920"/>
                </a:lnTo>
                <a:lnTo>
                  <a:pt x="114516" y="241300"/>
                </a:lnTo>
                <a:lnTo>
                  <a:pt x="129294" y="228600"/>
                </a:lnTo>
                <a:lnTo>
                  <a:pt x="143746" y="217170"/>
                </a:lnTo>
                <a:lnTo>
                  <a:pt x="154069" y="207010"/>
                </a:lnTo>
                <a:lnTo>
                  <a:pt x="160264" y="200660"/>
                </a:lnTo>
                <a:lnTo>
                  <a:pt x="162330" y="195580"/>
                </a:lnTo>
                <a:lnTo>
                  <a:pt x="162330" y="193040"/>
                </a:lnTo>
                <a:close/>
              </a:path>
              <a:path w="393700" h="384809">
                <a:moveTo>
                  <a:pt x="269059" y="194310"/>
                </a:moveTo>
                <a:lnTo>
                  <a:pt x="253217" y="194310"/>
                </a:lnTo>
                <a:lnTo>
                  <a:pt x="247311" y="198120"/>
                </a:lnTo>
                <a:lnTo>
                  <a:pt x="247311" y="205740"/>
                </a:lnTo>
                <a:lnTo>
                  <a:pt x="249730" y="209550"/>
                </a:lnTo>
                <a:lnTo>
                  <a:pt x="254557" y="213360"/>
                </a:lnTo>
                <a:lnTo>
                  <a:pt x="256242" y="214630"/>
                </a:lnTo>
                <a:lnTo>
                  <a:pt x="260495" y="217170"/>
                </a:lnTo>
                <a:lnTo>
                  <a:pt x="267319" y="222250"/>
                </a:lnTo>
                <a:lnTo>
                  <a:pt x="276714" y="229870"/>
                </a:lnTo>
                <a:lnTo>
                  <a:pt x="290459" y="240030"/>
                </a:lnTo>
                <a:lnTo>
                  <a:pt x="301082" y="246380"/>
                </a:lnTo>
                <a:lnTo>
                  <a:pt x="308584" y="250190"/>
                </a:lnTo>
                <a:lnTo>
                  <a:pt x="312964" y="252730"/>
                </a:lnTo>
                <a:lnTo>
                  <a:pt x="316995" y="252730"/>
                </a:lnTo>
                <a:lnTo>
                  <a:pt x="319005" y="250190"/>
                </a:lnTo>
                <a:lnTo>
                  <a:pt x="319005" y="245110"/>
                </a:lnTo>
                <a:lnTo>
                  <a:pt x="317864" y="241300"/>
                </a:lnTo>
                <a:lnTo>
                  <a:pt x="313299" y="232410"/>
                </a:lnTo>
                <a:lnTo>
                  <a:pt x="312158" y="229870"/>
                </a:lnTo>
                <a:lnTo>
                  <a:pt x="312158" y="227330"/>
                </a:lnTo>
                <a:lnTo>
                  <a:pt x="314712" y="222250"/>
                </a:lnTo>
                <a:lnTo>
                  <a:pt x="324911" y="209550"/>
                </a:lnTo>
                <a:lnTo>
                  <a:pt x="327466" y="204470"/>
                </a:lnTo>
                <a:lnTo>
                  <a:pt x="327466" y="198120"/>
                </a:lnTo>
                <a:lnTo>
                  <a:pt x="293561" y="198120"/>
                </a:lnTo>
                <a:lnTo>
                  <a:pt x="275572" y="195580"/>
                </a:lnTo>
                <a:lnTo>
                  <a:pt x="269059" y="194310"/>
                </a:lnTo>
                <a:close/>
              </a:path>
              <a:path w="393700" h="384809">
                <a:moveTo>
                  <a:pt x="76929" y="224790"/>
                </a:moveTo>
                <a:lnTo>
                  <a:pt x="69683" y="224790"/>
                </a:lnTo>
                <a:lnTo>
                  <a:pt x="55233" y="226060"/>
                </a:lnTo>
                <a:lnTo>
                  <a:pt x="44913" y="228600"/>
                </a:lnTo>
                <a:lnTo>
                  <a:pt x="38722" y="232410"/>
                </a:lnTo>
                <a:lnTo>
                  <a:pt x="36658" y="237490"/>
                </a:lnTo>
                <a:lnTo>
                  <a:pt x="36658" y="240030"/>
                </a:lnTo>
                <a:lnTo>
                  <a:pt x="38532" y="242570"/>
                </a:lnTo>
                <a:lnTo>
                  <a:pt x="46050" y="247650"/>
                </a:lnTo>
                <a:lnTo>
                  <a:pt x="49401" y="248920"/>
                </a:lnTo>
                <a:lnTo>
                  <a:pt x="60417" y="248920"/>
                </a:lnTo>
                <a:lnTo>
                  <a:pt x="67128" y="246380"/>
                </a:lnTo>
                <a:lnTo>
                  <a:pt x="77871" y="240030"/>
                </a:lnTo>
                <a:lnTo>
                  <a:pt x="80562" y="234950"/>
                </a:lnTo>
                <a:lnTo>
                  <a:pt x="80562" y="226060"/>
                </a:lnTo>
                <a:lnTo>
                  <a:pt x="76929" y="224790"/>
                </a:lnTo>
                <a:close/>
              </a:path>
              <a:path w="393700" h="384809">
                <a:moveTo>
                  <a:pt x="355517" y="219710"/>
                </a:moveTo>
                <a:lnTo>
                  <a:pt x="342900" y="219710"/>
                </a:lnTo>
                <a:lnTo>
                  <a:pt x="335382" y="222250"/>
                </a:lnTo>
                <a:lnTo>
                  <a:pt x="324639" y="226060"/>
                </a:lnTo>
                <a:lnTo>
                  <a:pt x="324639" y="229870"/>
                </a:lnTo>
                <a:lnTo>
                  <a:pt x="333226" y="233680"/>
                </a:lnTo>
                <a:lnTo>
                  <a:pt x="340454" y="236220"/>
                </a:lnTo>
                <a:lnTo>
                  <a:pt x="346321" y="238760"/>
                </a:lnTo>
                <a:lnTo>
                  <a:pt x="357800" y="238760"/>
                </a:lnTo>
                <a:lnTo>
                  <a:pt x="361297" y="236220"/>
                </a:lnTo>
                <a:lnTo>
                  <a:pt x="361297" y="227330"/>
                </a:lnTo>
                <a:lnTo>
                  <a:pt x="360219" y="222250"/>
                </a:lnTo>
                <a:lnTo>
                  <a:pt x="355517" y="219710"/>
                </a:lnTo>
                <a:close/>
              </a:path>
              <a:path w="393700" h="384809">
                <a:moveTo>
                  <a:pt x="205951" y="209550"/>
                </a:moveTo>
                <a:lnTo>
                  <a:pt x="190517" y="209550"/>
                </a:lnTo>
                <a:lnTo>
                  <a:pt x="191784" y="210820"/>
                </a:lnTo>
                <a:lnTo>
                  <a:pt x="195282" y="213360"/>
                </a:lnTo>
                <a:lnTo>
                  <a:pt x="196695" y="214630"/>
                </a:lnTo>
                <a:lnTo>
                  <a:pt x="199648" y="214630"/>
                </a:lnTo>
                <a:lnTo>
                  <a:pt x="201658" y="213360"/>
                </a:lnTo>
                <a:lnTo>
                  <a:pt x="205951" y="209550"/>
                </a:lnTo>
                <a:close/>
              </a:path>
              <a:path w="393700" h="384809">
                <a:moveTo>
                  <a:pt x="323571" y="196850"/>
                </a:moveTo>
                <a:lnTo>
                  <a:pt x="312356" y="196850"/>
                </a:lnTo>
                <a:lnTo>
                  <a:pt x="308336" y="198120"/>
                </a:lnTo>
                <a:lnTo>
                  <a:pt x="327466" y="198120"/>
                </a:lnTo>
                <a:lnTo>
                  <a:pt x="323571" y="196850"/>
                </a:lnTo>
                <a:close/>
              </a:path>
              <a:path w="393700" h="384809">
                <a:moveTo>
                  <a:pt x="92635" y="125730"/>
                </a:moveTo>
                <a:lnTo>
                  <a:pt x="88342" y="125730"/>
                </a:lnTo>
                <a:lnTo>
                  <a:pt x="86196" y="128270"/>
                </a:lnTo>
                <a:lnTo>
                  <a:pt x="86196" y="135890"/>
                </a:lnTo>
                <a:lnTo>
                  <a:pt x="86740" y="138430"/>
                </a:lnTo>
                <a:lnTo>
                  <a:pt x="88876" y="143510"/>
                </a:lnTo>
                <a:lnTo>
                  <a:pt x="89421" y="146050"/>
                </a:lnTo>
                <a:lnTo>
                  <a:pt x="89421" y="153670"/>
                </a:lnTo>
                <a:lnTo>
                  <a:pt x="86332" y="160020"/>
                </a:lnTo>
                <a:lnTo>
                  <a:pt x="73976" y="173990"/>
                </a:lnTo>
                <a:lnTo>
                  <a:pt x="70898" y="177800"/>
                </a:lnTo>
                <a:lnTo>
                  <a:pt x="72961" y="180340"/>
                </a:lnTo>
                <a:lnTo>
                  <a:pt x="79153" y="182880"/>
                </a:lnTo>
                <a:lnTo>
                  <a:pt x="89473" y="184150"/>
                </a:lnTo>
                <a:lnTo>
                  <a:pt x="127761" y="184150"/>
                </a:lnTo>
                <a:lnTo>
                  <a:pt x="145307" y="182880"/>
                </a:lnTo>
                <a:lnTo>
                  <a:pt x="156558" y="181610"/>
                </a:lnTo>
                <a:lnTo>
                  <a:pt x="161513" y="179070"/>
                </a:lnTo>
                <a:lnTo>
                  <a:pt x="134250" y="156210"/>
                </a:lnTo>
                <a:lnTo>
                  <a:pt x="113685" y="139700"/>
                </a:lnTo>
                <a:lnTo>
                  <a:pt x="99814" y="129540"/>
                </a:lnTo>
                <a:lnTo>
                  <a:pt x="92635" y="125730"/>
                </a:lnTo>
                <a:close/>
              </a:path>
              <a:path w="393700" h="384809">
                <a:moveTo>
                  <a:pt x="305310" y="123190"/>
                </a:moveTo>
                <a:lnTo>
                  <a:pt x="277294" y="144780"/>
                </a:lnTo>
                <a:lnTo>
                  <a:pt x="257281" y="161290"/>
                </a:lnTo>
                <a:lnTo>
                  <a:pt x="245273" y="171450"/>
                </a:lnTo>
                <a:lnTo>
                  <a:pt x="241270" y="176530"/>
                </a:lnTo>
                <a:lnTo>
                  <a:pt x="241270" y="180340"/>
                </a:lnTo>
                <a:lnTo>
                  <a:pt x="244222" y="182880"/>
                </a:lnTo>
                <a:lnTo>
                  <a:pt x="270622" y="182880"/>
                </a:lnTo>
                <a:lnTo>
                  <a:pt x="289059" y="181610"/>
                </a:lnTo>
                <a:lnTo>
                  <a:pt x="314440" y="181610"/>
                </a:lnTo>
                <a:lnTo>
                  <a:pt x="325183" y="177800"/>
                </a:lnTo>
                <a:lnTo>
                  <a:pt x="327864" y="176530"/>
                </a:lnTo>
                <a:lnTo>
                  <a:pt x="327864" y="172720"/>
                </a:lnTo>
                <a:lnTo>
                  <a:pt x="325717" y="170180"/>
                </a:lnTo>
                <a:lnTo>
                  <a:pt x="321424" y="167640"/>
                </a:lnTo>
                <a:lnTo>
                  <a:pt x="316314" y="162560"/>
                </a:lnTo>
                <a:lnTo>
                  <a:pt x="313100" y="160020"/>
                </a:lnTo>
                <a:lnTo>
                  <a:pt x="311760" y="156210"/>
                </a:lnTo>
                <a:lnTo>
                  <a:pt x="309875" y="152400"/>
                </a:lnTo>
                <a:lnTo>
                  <a:pt x="308933" y="146050"/>
                </a:lnTo>
                <a:lnTo>
                  <a:pt x="308933" y="129540"/>
                </a:lnTo>
                <a:lnTo>
                  <a:pt x="307728" y="124460"/>
                </a:lnTo>
                <a:lnTo>
                  <a:pt x="305310" y="123190"/>
                </a:lnTo>
                <a:close/>
              </a:path>
              <a:path w="393700" h="384809">
                <a:moveTo>
                  <a:pt x="205553" y="160020"/>
                </a:moveTo>
                <a:lnTo>
                  <a:pt x="203407" y="160020"/>
                </a:lnTo>
                <a:lnTo>
                  <a:pt x="201187" y="161290"/>
                </a:lnTo>
                <a:lnTo>
                  <a:pt x="193941" y="166370"/>
                </a:lnTo>
                <a:lnTo>
                  <a:pt x="191051" y="167640"/>
                </a:lnTo>
                <a:lnTo>
                  <a:pt x="211867" y="167640"/>
                </a:lnTo>
                <a:lnTo>
                  <a:pt x="208098" y="162560"/>
                </a:lnTo>
                <a:lnTo>
                  <a:pt x="205553" y="160020"/>
                </a:lnTo>
                <a:close/>
              </a:path>
              <a:path w="393700" h="384809">
                <a:moveTo>
                  <a:pt x="371632" y="8890"/>
                </a:moveTo>
                <a:lnTo>
                  <a:pt x="368952" y="8890"/>
                </a:lnTo>
                <a:lnTo>
                  <a:pt x="365323" y="11430"/>
                </a:lnTo>
                <a:lnTo>
                  <a:pt x="357266" y="19050"/>
                </a:lnTo>
                <a:lnTo>
                  <a:pt x="344780" y="31750"/>
                </a:lnTo>
                <a:lnTo>
                  <a:pt x="299320" y="81280"/>
                </a:lnTo>
                <a:lnTo>
                  <a:pt x="270470" y="110490"/>
                </a:lnTo>
                <a:lnTo>
                  <a:pt x="241318" y="139700"/>
                </a:lnTo>
                <a:lnTo>
                  <a:pt x="211867" y="167640"/>
                </a:lnTo>
                <a:lnTo>
                  <a:pt x="226273" y="167640"/>
                </a:lnTo>
                <a:lnTo>
                  <a:pt x="227370" y="166370"/>
                </a:lnTo>
                <a:lnTo>
                  <a:pt x="256976" y="134620"/>
                </a:lnTo>
                <a:lnTo>
                  <a:pt x="375391" y="15240"/>
                </a:lnTo>
                <a:lnTo>
                  <a:pt x="373779" y="11430"/>
                </a:lnTo>
                <a:lnTo>
                  <a:pt x="371632" y="8890"/>
                </a:lnTo>
                <a:close/>
              </a:path>
              <a:path w="393700" h="384809">
                <a:moveTo>
                  <a:pt x="53705" y="137160"/>
                </a:moveTo>
                <a:lnTo>
                  <a:pt x="44574" y="137160"/>
                </a:lnTo>
                <a:lnTo>
                  <a:pt x="39611" y="139700"/>
                </a:lnTo>
                <a:lnTo>
                  <a:pt x="35046" y="143510"/>
                </a:lnTo>
                <a:lnTo>
                  <a:pt x="35046" y="147320"/>
                </a:lnTo>
                <a:lnTo>
                  <a:pt x="37925" y="149860"/>
                </a:lnTo>
                <a:lnTo>
                  <a:pt x="49474" y="156210"/>
                </a:lnTo>
                <a:lnTo>
                  <a:pt x="55181" y="158750"/>
                </a:lnTo>
                <a:lnTo>
                  <a:pt x="72762" y="158750"/>
                </a:lnTo>
                <a:lnTo>
                  <a:pt x="77337" y="156210"/>
                </a:lnTo>
                <a:lnTo>
                  <a:pt x="77337" y="149860"/>
                </a:lnTo>
                <a:lnTo>
                  <a:pt x="73715" y="146050"/>
                </a:lnTo>
                <a:lnTo>
                  <a:pt x="59212" y="139700"/>
                </a:lnTo>
                <a:lnTo>
                  <a:pt x="53705" y="137160"/>
                </a:lnTo>
                <a:close/>
              </a:path>
              <a:path w="393700" h="384809">
                <a:moveTo>
                  <a:pt x="354177" y="129540"/>
                </a:moveTo>
                <a:lnTo>
                  <a:pt x="344240" y="129540"/>
                </a:lnTo>
                <a:lnTo>
                  <a:pt x="339277" y="130810"/>
                </a:lnTo>
                <a:lnTo>
                  <a:pt x="328534" y="137160"/>
                </a:lnTo>
                <a:lnTo>
                  <a:pt x="325445" y="140970"/>
                </a:lnTo>
                <a:lnTo>
                  <a:pt x="324639" y="144780"/>
                </a:lnTo>
                <a:lnTo>
                  <a:pt x="325717" y="148590"/>
                </a:lnTo>
                <a:lnTo>
                  <a:pt x="327058" y="149860"/>
                </a:lnTo>
                <a:lnTo>
                  <a:pt x="335120" y="149860"/>
                </a:lnTo>
                <a:lnTo>
                  <a:pt x="353779" y="142240"/>
                </a:lnTo>
                <a:lnTo>
                  <a:pt x="356868" y="138430"/>
                </a:lnTo>
                <a:lnTo>
                  <a:pt x="356868" y="130810"/>
                </a:lnTo>
                <a:lnTo>
                  <a:pt x="354177" y="129540"/>
                </a:lnTo>
                <a:close/>
              </a:path>
              <a:path w="393700" h="384809">
                <a:moveTo>
                  <a:pt x="211867" y="52070"/>
                </a:moveTo>
                <a:lnTo>
                  <a:pt x="208739" y="67310"/>
                </a:lnTo>
                <a:lnTo>
                  <a:pt x="208618" y="68580"/>
                </a:lnTo>
                <a:lnTo>
                  <a:pt x="207789" y="91440"/>
                </a:lnTo>
                <a:lnTo>
                  <a:pt x="206831" y="104140"/>
                </a:lnTo>
                <a:lnTo>
                  <a:pt x="205370" y="116840"/>
                </a:lnTo>
                <a:lnTo>
                  <a:pt x="203407" y="128270"/>
                </a:lnTo>
                <a:lnTo>
                  <a:pt x="205553" y="138430"/>
                </a:lnTo>
                <a:lnTo>
                  <a:pt x="207574" y="143510"/>
                </a:lnTo>
                <a:lnTo>
                  <a:pt x="209449" y="143510"/>
                </a:lnTo>
                <a:lnTo>
                  <a:pt x="241678" y="107950"/>
                </a:lnTo>
                <a:lnTo>
                  <a:pt x="266592" y="72390"/>
                </a:lnTo>
                <a:lnTo>
                  <a:pt x="267423" y="69850"/>
                </a:lnTo>
                <a:lnTo>
                  <a:pt x="243678" y="69850"/>
                </a:lnTo>
                <a:lnTo>
                  <a:pt x="236406" y="68580"/>
                </a:lnTo>
                <a:lnTo>
                  <a:pt x="228680" y="64770"/>
                </a:lnTo>
                <a:lnTo>
                  <a:pt x="220500" y="59690"/>
                </a:lnTo>
                <a:lnTo>
                  <a:pt x="211867" y="52070"/>
                </a:lnTo>
                <a:close/>
              </a:path>
              <a:path w="393700" h="384809">
                <a:moveTo>
                  <a:pt x="150644" y="72390"/>
                </a:moveTo>
                <a:lnTo>
                  <a:pt x="136404" y="72390"/>
                </a:lnTo>
                <a:lnTo>
                  <a:pt x="134938" y="74930"/>
                </a:lnTo>
                <a:lnTo>
                  <a:pt x="134938" y="80010"/>
                </a:lnTo>
                <a:lnTo>
                  <a:pt x="136006" y="81280"/>
                </a:lnTo>
                <a:lnTo>
                  <a:pt x="138152" y="82550"/>
                </a:lnTo>
                <a:lnTo>
                  <a:pt x="141377" y="85090"/>
                </a:lnTo>
                <a:lnTo>
                  <a:pt x="143252" y="87630"/>
                </a:lnTo>
                <a:lnTo>
                  <a:pt x="143796" y="87630"/>
                </a:lnTo>
                <a:lnTo>
                  <a:pt x="159375" y="109220"/>
                </a:lnTo>
                <a:lnTo>
                  <a:pt x="171481" y="124460"/>
                </a:lnTo>
                <a:lnTo>
                  <a:pt x="180116" y="133350"/>
                </a:lnTo>
                <a:lnTo>
                  <a:pt x="185282" y="135890"/>
                </a:lnTo>
                <a:lnTo>
                  <a:pt x="187962" y="134620"/>
                </a:lnTo>
                <a:lnTo>
                  <a:pt x="189313" y="132080"/>
                </a:lnTo>
                <a:lnTo>
                  <a:pt x="189195" y="121920"/>
                </a:lnTo>
                <a:lnTo>
                  <a:pt x="189116" y="116840"/>
                </a:lnTo>
                <a:lnTo>
                  <a:pt x="188998" y="109220"/>
                </a:lnTo>
                <a:lnTo>
                  <a:pt x="188879" y="101600"/>
                </a:lnTo>
                <a:lnTo>
                  <a:pt x="188860" y="100330"/>
                </a:lnTo>
                <a:lnTo>
                  <a:pt x="187669" y="82550"/>
                </a:lnTo>
                <a:lnTo>
                  <a:pt x="187584" y="81280"/>
                </a:lnTo>
                <a:lnTo>
                  <a:pt x="187499" y="80010"/>
                </a:lnTo>
                <a:lnTo>
                  <a:pt x="186468" y="73660"/>
                </a:lnTo>
                <a:lnTo>
                  <a:pt x="155335" y="73660"/>
                </a:lnTo>
                <a:lnTo>
                  <a:pt x="150644" y="72390"/>
                </a:lnTo>
                <a:close/>
              </a:path>
              <a:path w="393700" h="384809">
                <a:moveTo>
                  <a:pt x="182057" y="59690"/>
                </a:moveTo>
                <a:lnTo>
                  <a:pt x="172488" y="66040"/>
                </a:lnTo>
                <a:lnTo>
                  <a:pt x="164734" y="69850"/>
                </a:lnTo>
                <a:lnTo>
                  <a:pt x="158796" y="72390"/>
                </a:lnTo>
                <a:lnTo>
                  <a:pt x="154675" y="73660"/>
                </a:lnTo>
                <a:lnTo>
                  <a:pt x="186468" y="73660"/>
                </a:lnTo>
                <a:lnTo>
                  <a:pt x="185231" y="66040"/>
                </a:lnTo>
                <a:lnTo>
                  <a:pt x="182057" y="59690"/>
                </a:lnTo>
                <a:close/>
              </a:path>
              <a:path w="393700" h="384809">
                <a:moveTo>
                  <a:pt x="267583" y="64770"/>
                </a:moveTo>
                <a:lnTo>
                  <a:pt x="266243" y="64770"/>
                </a:lnTo>
                <a:lnTo>
                  <a:pt x="254966" y="67310"/>
                </a:lnTo>
                <a:lnTo>
                  <a:pt x="247437" y="69850"/>
                </a:lnTo>
                <a:lnTo>
                  <a:pt x="267423" y="69850"/>
                </a:lnTo>
                <a:lnTo>
                  <a:pt x="268253" y="67310"/>
                </a:lnTo>
                <a:lnTo>
                  <a:pt x="268253" y="66040"/>
                </a:lnTo>
                <a:lnTo>
                  <a:pt x="267583" y="64770"/>
                </a:lnTo>
                <a:close/>
              </a:path>
              <a:path w="393700" h="384809">
                <a:moveTo>
                  <a:pt x="152257" y="25400"/>
                </a:moveTo>
                <a:lnTo>
                  <a:pt x="147147" y="25400"/>
                </a:lnTo>
                <a:lnTo>
                  <a:pt x="145199" y="26670"/>
                </a:lnTo>
                <a:lnTo>
                  <a:pt x="141178" y="30480"/>
                </a:lnTo>
                <a:lnTo>
                  <a:pt x="140173" y="33020"/>
                </a:lnTo>
                <a:lnTo>
                  <a:pt x="140173" y="38100"/>
                </a:lnTo>
                <a:lnTo>
                  <a:pt x="142718" y="43180"/>
                </a:lnTo>
                <a:lnTo>
                  <a:pt x="152927" y="58420"/>
                </a:lnTo>
                <a:lnTo>
                  <a:pt x="156550" y="62230"/>
                </a:lnTo>
                <a:lnTo>
                  <a:pt x="161649" y="62230"/>
                </a:lnTo>
                <a:lnTo>
                  <a:pt x="163125" y="59690"/>
                </a:lnTo>
                <a:lnTo>
                  <a:pt x="163125" y="48260"/>
                </a:lnTo>
                <a:lnTo>
                  <a:pt x="161586" y="41910"/>
                </a:lnTo>
                <a:lnTo>
                  <a:pt x="155408" y="27940"/>
                </a:lnTo>
                <a:lnTo>
                  <a:pt x="152257" y="25400"/>
                </a:lnTo>
                <a:close/>
              </a:path>
              <a:path w="393700" h="384809">
                <a:moveTo>
                  <a:pt x="247175" y="20320"/>
                </a:moveTo>
                <a:lnTo>
                  <a:pt x="242338" y="20320"/>
                </a:lnTo>
                <a:lnTo>
                  <a:pt x="239113" y="21590"/>
                </a:lnTo>
                <a:lnTo>
                  <a:pt x="233752" y="27940"/>
                </a:lnTo>
                <a:lnTo>
                  <a:pt x="232411" y="30480"/>
                </a:lnTo>
                <a:lnTo>
                  <a:pt x="232411" y="48260"/>
                </a:lnTo>
                <a:lnTo>
                  <a:pt x="234547" y="55880"/>
                </a:lnTo>
                <a:lnTo>
                  <a:pt x="241531" y="55880"/>
                </a:lnTo>
                <a:lnTo>
                  <a:pt x="244013" y="53340"/>
                </a:lnTo>
                <a:lnTo>
                  <a:pt x="248589" y="46990"/>
                </a:lnTo>
                <a:lnTo>
                  <a:pt x="249730" y="43180"/>
                </a:lnTo>
                <a:lnTo>
                  <a:pt x="249856" y="26670"/>
                </a:lnTo>
                <a:lnTo>
                  <a:pt x="250128" y="22860"/>
                </a:lnTo>
                <a:lnTo>
                  <a:pt x="248515" y="21590"/>
                </a:lnTo>
                <a:lnTo>
                  <a:pt x="247175" y="20320"/>
                </a:lnTo>
                <a:close/>
              </a:path>
            </a:pathLst>
          </a:custGeom>
          <a:solidFill>
            <a:schemeClr val="bg1"/>
          </a:solidFill>
        </p:spPr>
        <p:txBody>
          <a:bodyPr wrap="square" lIns="0" tIns="0" rIns="0" bIns="0" rtlCol="0"/>
          <a:lstStyle/>
          <a:p>
            <a:endParaRPr sz="1092">
              <a:solidFill>
                <a:srgbClr val="565565"/>
              </a:solidFill>
            </a:endParaRPr>
          </a:p>
        </p:txBody>
      </p:sp>
      <p:pic>
        <p:nvPicPr>
          <p:cNvPr id="10" name="Graphic 9">
            <a:extLst>
              <a:ext uri="{FF2B5EF4-FFF2-40B4-BE49-F238E27FC236}">
                <a16:creationId xmlns:a16="http://schemas.microsoft.com/office/drawing/2014/main" id="{9A8EEEE8-91E5-1620-EF60-1B5B86272F3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36034" y="27946"/>
            <a:ext cx="913605" cy="740479"/>
          </a:xfrm>
          <a:prstGeom prst="rect">
            <a:avLst/>
          </a:prstGeom>
        </p:spPr>
      </p:pic>
    </p:spTree>
    <p:extLst>
      <p:ext uri="{BB962C8B-B14F-4D97-AF65-F5344CB8AC3E}">
        <p14:creationId xmlns:p14="http://schemas.microsoft.com/office/powerpoint/2010/main" val="2603635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B2EC3-8A4E-9B5C-3731-10DD3E7E395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B835DB7-BE67-E87F-B133-738F70329AE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354E010-4D3B-4EB2-DC00-A02326AB3D5F}"/>
              </a:ext>
            </a:extLst>
          </p:cNvPr>
          <p:cNvSpPr>
            <a:spLocks noGrp="1"/>
          </p:cNvSpPr>
          <p:nvPr>
            <p:ph type="dt" sz="half" idx="10"/>
          </p:nvPr>
        </p:nvSpPr>
        <p:spPr/>
        <p:txBody>
          <a:bodyPr/>
          <a:lstStyle/>
          <a:p>
            <a:fld id="{554A1605-70A6-4AE4-BF17-080CED475A3B}" type="datetimeFigureOut">
              <a:rPr lang="en-GB" smtClean="0"/>
              <a:t>18/08/2025</a:t>
            </a:fld>
            <a:endParaRPr lang="en-GB"/>
          </a:p>
        </p:txBody>
      </p:sp>
      <p:sp>
        <p:nvSpPr>
          <p:cNvPr id="5" name="Footer Placeholder 4">
            <a:extLst>
              <a:ext uri="{FF2B5EF4-FFF2-40B4-BE49-F238E27FC236}">
                <a16:creationId xmlns:a16="http://schemas.microsoft.com/office/drawing/2014/main" id="{30BB3723-04DC-BA27-58EB-C5E032CA93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D891E2-BD90-EAA0-AB78-848E89458FEF}"/>
              </a:ext>
            </a:extLst>
          </p:cNvPr>
          <p:cNvSpPr>
            <a:spLocks noGrp="1"/>
          </p:cNvSpPr>
          <p:nvPr>
            <p:ph type="sldNum" sz="quarter" idx="12"/>
          </p:nvPr>
        </p:nvSpPr>
        <p:spPr/>
        <p:txBody>
          <a:bodyPr/>
          <a:lstStyle/>
          <a:p>
            <a:fld id="{33689681-CDC0-4D88-914D-C93CC3ADA31B}" type="slidenum">
              <a:rPr lang="en-GB" smtClean="0"/>
              <a:t>‹#›</a:t>
            </a:fld>
            <a:endParaRPr lang="en-GB"/>
          </a:p>
        </p:txBody>
      </p:sp>
    </p:spTree>
    <p:extLst>
      <p:ext uri="{BB962C8B-B14F-4D97-AF65-F5344CB8AC3E}">
        <p14:creationId xmlns:p14="http://schemas.microsoft.com/office/powerpoint/2010/main" val="3933902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A_ M&amp;E Dk Grey Brush Title plus flag and corner logo Me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8F5B5E92-1557-DB95-B8BD-C2DC74CD6908}"/>
              </a:ext>
            </a:extLst>
          </p:cNvPr>
          <p:cNvSpPr/>
          <p:nvPr userDrawn="1"/>
        </p:nvSpPr>
        <p:spPr>
          <a:xfrm>
            <a:off x="0" y="0"/>
            <a:ext cx="12192000" cy="6858000"/>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F0DFAD"/>
          </a:solidFill>
        </p:spPr>
        <p:txBody>
          <a:bodyPr wrap="square" lIns="0" tIns="0" rIns="0" bIns="0" rtlCol="0"/>
          <a:lstStyle/>
          <a:p>
            <a:endParaRPr sz="1092"/>
          </a:p>
        </p:txBody>
      </p:sp>
      <p:sp>
        <p:nvSpPr>
          <p:cNvPr id="7" name="Text Placeholder 14">
            <a:extLst>
              <a:ext uri="{FF2B5EF4-FFF2-40B4-BE49-F238E27FC236}">
                <a16:creationId xmlns:a16="http://schemas.microsoft.com/office/drawing/2014/main" id="{0256B696-CC84-C6D1-8BEA-2DBE97FF37E9}"/>
              </a:ext>
            </a:extLst>
          </p:cNvPr>
          <p:cNvSpPr>
            <a:spLocks noGrp="1"/>
          </p:cNvSpPr>
          <p:nvPr>
            <p:ph type="body" sz="quarter" idx="10" hasCustomPrompt="1"/>
          </p:nvPr>
        </p:nvSpPr>
        <p:spPr>
          <a:xfrm>
            <a:off x="0" y="1303444"/>
            <a:ext cx="12175048" cy="4805605"/>
          </a:xfrm>
        </p:spPr>
        <p:txBody>
          <a:bodyPr anchor="ctr">
            <a:noAutofit/>
          </a:bodyPr>
          <a:lstStyle>
            <a:lvl1pPr marL="0" indent="0" algn="ctr">
              <a:lnSpc>
                <a:spcPct val="90000"/>
              </a:lnSpc>
              <a:buNone/>
              <a:defRPr sz="19102">
                <a:solidFill>
                  <a:srgbClr val="565565"/>
                </a:solidFill>
                <a:latin typeface="Hacksaw" panose="02000500000000000000" pitchFamily="2" charset="0"/>
              </a:defRPr>
            </a:lvl1pPr>
            <a:lvl2pPr>
              <a:defRPr>
                <a:latin typeface="Arsenica Antiqua DemiBold" pitchFamily="2" charset="0"/>
              </a:defRPr>
            </a:lvl2pPr>
            <a:lvl3pPr>
              <a:defRPr>
                <a:latin typeface="Arsenica Antiqua DemiBold" pitchFamily="2" charset="0"/>
              </a:defRPr>
            </a:lvl3pPr>
            <a:lvl4pPr>
              <a:defRPr>
                <a:latin typeface="Arsenica Antiqua DemiBold" pitchFamily="2" charset="0"/>
              </a:defRPr>
            </a:lvl4pPr>
            <a:lvl5pPr>
              <a:defRPr>
                <a:latin typeface="Arsenica Antiqua DemiBold" pitchFamily="2" charset="0"/>
              </a:defRPr>
            </a:lvl5pPr>
          </a:lstStyle>
          <a:p>
            <a:pPr lvl="0"/>
            <a:r>
              <a:rPr lang="en-GB" dirty="0"/>
              <a:t>CLICK TO EDIT TITLE</a:t>
            </a:r>
          </a:p>
        </p:txBody>
      </p:sp>
      <p:sp>
        <p:nvSpPr>
          <p:cNvPr id="3" name="Text Placeholder 14">
            <a:extLst>
              <a:ext uri="{FF2B5EF4-FFF2-40B4-BE49-F238E27FC236}">
                <a16:creationId xmlns:a16="http://schemas.microsoft.com/office/drawing/2014/main" id="{4A7917D6-5A82-4BE2-8835-858C2A3628B4}"/>
              </a:ext>
            </a:extLst>
          </p:cNvPr>
          <p:cNvSpPr>
            <a:spLocks noGrp="1"/>
          </p:cNvSpPr>
          <p:nvPr>
            <p:ph type="body" sz="quarter" idx="11" hasCustomPrompt="1"/>
          </p:nvPr>
        </p:nvSpPr>
        <p:spPr>
          <a:xfrm>
            <a:off x="4272592" y="401203"/>
            <a:ext cx="3646817" cy="162917"/>
          </a:xfrm>
        </p:spPr>
        <p:txBody>
          <a:bodyPr>
            <a:noAutofit/>
          </a:bodyPr>
          <a:lstStyle>
            <a:lvl1pPr marL="0" indent="0" algn="ctr">
              <a:buNone/>
              <a:defRPr sz="637" b="0" i="0" spc="91" baseline="0">
                <a:solidFill>
                  <a:srgbClr val="565565"/>
                </a:solidFill>
                <a:latin typeface="Gabarito SemiBold" pitchFamily="2" charset="77"/>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4" name="object 7">
            <a:extLst>
              <a:ext uri="{FF2B5EF4-FFF2-40B4-BE49-F238E27FC236}">
                <a16:creationId xmlns:a16="http://schemas.microsoft.com/office/drawing/2014/main" id="{3D72F2FD-7B65-D65D-F4CA-04AD43909F8A}"/>
              </a:ext>
            </a:extLst>
          </p:cNvPr>
          <p:cNvSpPr/>
          <p:nvPr userDrawn="1"/>
        </p:nvSpPr>
        <p:spPr>
          <a:xfrm>
            <a:off x="6014464" y="194458"/>
            <a:ext cx="163074" cy="159381"/>
          </a:xfrm>
          <a:custGeom>
            <a:avLst/>
            <a:gdLst/>
            <a:ahLst/>
            <a:cxnLst/>
            <a:rect l="l" t="t" r="r" b="b"/>
            <a:pathLst>
              <a:path w="393700" h="384809">
                <a:moveTo>
                  <a:pt x="6450" y="0"/>
                </a:moveTo>
                <a:lnTo>
                  <a:pt x="3361" y="0"/>
                </a:lnTo>
                <a:lnTo>
                  <a:pt x="670" y="2540"/>
                </a:lnTo>
                <a:lnTo>
                  <a:pt x="0" y="2540"/>
                </a:lnTo>
                <a:lnTo>
                  <a:pt x="0" y="3810"/>
                </a:lnTo>
                <a:lnTo>
                  <a:pt x="3826" y="10160"/>
                </a:lnTo>
                <a:lnTo>
                  <a:pt x="15305" y="21590"/>
                </a:lnTo>
                <a:lnTo>
                  <a:pt x="34438" y="39370"/>
                </a:lnTo>
                <a:lnTo>
                  <a:pt x="106033" y="101600"/>
                </a:lnTo>
                <a:lnTo>
                  <a:pt x="127307" y="121920"/>
                </a:lnTo>
                <a:lnTo>
                  <a:pt x="147827" y="142240"/>
                </a:lnTo>
                <a:lnTo>
                  <a:pt x="156612" y="151130"/>
                </a:lnTo>
                <a:lnTo>
                  <a:pt x="164840" y="158750"/>
                </a:lnTo>
                <a:lnTo>
                  <a:pt x="172515" y="167640"/>
                </a:lnTo>
                <a:lnTo>
                  <a:pt x="179638" y="175260"/>
                </a:lnTo>
                <a:lnTo>
                  <a:pt x="178497" y="176530"/>
                </a:lnTo>
                <a:lnTo>
                  <a:pt x="173931" y="182880"/>
                </a:lnTo>
                <a:lnTo>
                  <a:pt x="172801" y="185420"/>
                </a:lnTo>
                <a:lnTo>
                  <a:pt x="172801" y="190500"/>
                </a:lnTo>
                <a:lnTo>
                  <a:pt x="173732" y="193040"/>
                </a:lnTo>
                <a:lnTo>
                  <a:pt x="175617" y="195580"/>
                </a:lnTo>
                <a:lnTo>
                  <a:pt x="178036" y="198120"/>
                </a:lnTo>
                <a:lnTo>
                  <a:pt x="179376" y="200660"/>
                </a:lnTo>
                <a:lnTo>
                  <a:pt x="179638" y="200660"/>
                </a:lnTo>
                <a:lnTo>
                  <a:pt x="164159" y="219710"/>
                </a:lnTo>
                <a:lnTo>
                  <a:pt x="145508" y="240030"/>
                </a:lnTo>
                <a:lnTo>
                  <a:pt x="123684" y="264160"/>
                </a:lnTo>
                <a:lnTo>
                  <a:pt x="98688" y="289560"/>
                </a:lnTo>
                <a:lnTo>
                  <a:pt x="70161" y="320040"/>
                </a:lnTo>
                <a:lnTo>
                  <a:pt x="46621" y="344170"/>
                </a:lnTo>
                <a:lnTo>
                  <a:pt x="28068" y="364490"/>
                </a:lnTo>
                <a:lnTo>
                  <a:pt x="14502" y="378460"/>
                </a:lnTo>
                <a:lnTo>
                  <a:pt x="15308" y="383540"/>
                </a:lnTo>
                <a:lnTo>
                  <a:pt x="16920" y="384810"/>
                </a:lnTo>
                <a:lnTo>
                  <a:pt x="19339" y="384810"/>
                </a:lnTo>
                <a:lnTo>
                  <a:pt x="23943" y="382270"/>
                </a:lnTo>
                <a:lnTo>
                  <a:pt x="34943" y="370840"/>
                </a:lnTo>
                <a:lnTo>
                  <a:pt x="52340" y="353060"/>
                </a:lnTo>
                <a:lnTo>
                  <a:pt x="76133" y="327660"/>
                </a:lnTo>
                <a:lnTo>
                  <a:pt x="85416" y="318770"/>
                </a:lnTo>
                <a:lnTo>
                  <a:pt x="157094" y="241300"/>
                </a:lnTo>
                <a:lnTo>
                  <a:pt x="169853" y="227330"/>
                </a:lnTo>
                <a:lnTo>
                  <a:pt x="179544" y="217170"/>
                </a:lnTo>
                <a:lnTo>
                  <a:pt x="186164" y="212090"/>
                </a:lnTo>
                <a:lnTo>
                  <a:pt x="189711" y="209550"/>
                </a:lnTo>
                <a:lnTo>
                  <a:pt x="205951" y="209550"/>
                </a:lnTo>
                <a:lnTo>
                  <a:pt x="207438" y="208280"/>
                </a:lnTo>
                <a:lnTo>
                  <a:pt x="223978" y="208280"/>
                </a:lnTo>
                <a:lnTo>
                  <a:pt x="220851" y="204470"/>
                </a:lnTo>
                <a:lnTo>
                  <a:pt x="219113" y="200660"/>
                </a:lnTo>
                <a:lnTo>
                  <a:pt x="220317" y="198120"/>
                </a:lnTo>
                <a:lnTo>
                  <a:pt x="225155" y="194310"/>
                </a:lnTo>
                <a:lnTo>
                  <a:pt x="226370" y="193040"/>
                </a:lnTo>
                <a:lnTo>
                  <a:pt x="226370" y="190500"/>
                </a:lnTo>
                <a:lnTo>
                  <a:pt x="224883" y="187960"/>
                </a:lnTo>
                <a:lnTo>
                  <a:pt x="221940" y="184150"/>
                </a:lnTo>
                <a:lnTo>
                  <a:pt x="218977" y="181610"/>
                </a:lnTo>
                <a:lnTo>
                  <a:pt x="217501" y="179070"/>
                </a:lnTo>
                <a:lnTo>
                  <a:pt x="217501" y="177800"/>
                </a:lnTo>
                <a:lnTo>
                  <a:pt x="226273" y="167640"/>
                </a:lnTo>
                <a:lnTo>
                  <a:pt x="188905" y="167640"/>
                </a:lnTo>
                <a:lnTo>
                  <a:pt x="184676" y="163830"/>
                </a:lnTo>
                <a:lnTo>
                  <a:pt x="175210" y="156210"/>
                </a:lnTo>
                <a:lnTo>
                  <a:pt x="140571" y="123190"/>
                </a:lnTo>
                <a:lnTo>
                  <a:pt x="72804" y="59690"/>
                </a:lnTo>
                <a:lnTo>
                  <a:pt x="39451" y="29210"/>
                </a:lnTo>
                <a:lnTo>
                  <a:pt x="6450" y="0"/>
                </a:lnTo>
                <a:close/>
              </a:path>
              <a:path w="393700" h="384809">
                <a:moveTo>
                  <a:pt x="223978" y="208280"/>
                </a:moveTo>
                <a:lnTo>
                  <a:pt x="208244" y="208280"/>
                </a:lnTo>
                <a:lnTo>
                  <a:pt x="213351" y="212090"/>
                </a:lnTo>
                <a:lnTo>
                  <a:pt x="225860" y="223520"/>
                </a:lnTo>
                <a:lnTo>
                  <a:pt x="245773" y="242570"/>
                </a:lnTo>
                <a:lnTo>
                  <a:pt x="273091" y="270510"/>
                </a:lnTo>
                <a:lnTo>
                  <a:pt x="321374" y="318770"/>
                </a:lnTo>
                <a:lnTo>
                  <a:pt x="356264" y="353060"/>
                </a:lnTo>
                <a:lnTo>
                  <a:pt x="377760" y="373380"/>
                </a:lnTo>
                <a:lnTo>
                  <a:pt x="385862" y="379730"/>
                </a:lnTo>
                <a:lnTo>
                  <a:pt x="390700" y="379730"/>
                </a:lnTo>
                <a:lnTo>
                  <a:pt x="393118" y="378460"/>
                </a:lnTo>
                <a:lnTo>
                  <a:pt x="393118" y="373380"/>
                </a:lnTo>
                <a:lnTo>
                  <a:pt x="391430" y="368300"/>
                </a:lnTo>
                <a:lnTo>
                  <a:pt x="386367" y="361950"/>
                </a:lnTo>
                <a:lnTo>
                  <a:pt x="377931" y="353060"/>
                </a:lnTo>
                <a:lnTo>
                  <a:pt x="366124" y="342900"/>
                </a:lnTo>
                <a:lnTo>
                  <a:pt x="331792" y="312420"/>
                </a:lnTo>
                <a:lnTo>
                  <a:pt x="319081" y="299720"/>
                </a:lnTo>
                <a:lnTo>
                  <a:pt x="309341" y="290830"/>
                </a:lnTo>
                <a:lnTo>
                  <a:pt x="297429" y="278130"/>
                </a:lnTo>
                <a:lnTo>
                  <a:pt x="266217" y="247650"/>
                </a:lnTo>
                <a:lnTo>
                  <a:pt x="234751" y="219710"/>
                </a:lnTo>
                <a:lnTo>
                  <a:pt x="226063" y="210820"/>
                </a:lnTo>
                <a:lnTo>
                  <a:pt x="223978" y="208280"/>
                </a:lnTo>
                <a:close/>
              </a:path>
              <a:path w="393700" h="384809">
                <a:moveTo>
                  <a:pt x="160445" y="311150"/>
                </a:moveTo>
                <a:lnTo>
                  <a:pt x="155607" y="311150"/>
                </a:lnTo>
                <a:lnTo>
                  <a:pt x="152990" y="314960"/>
                </a:lnTo>
                <a:lnTo>
                  <a:pt x="147890" y="326390"/>
                </a:lnTo>
                <a:lnTo>
                  <a:pt x="146613" y="332740"/>
                </a:lnTo>
                <a:lnTo>
                  <a:pt x="146613" y="346710"/>
                </a:lnTo>
                <a:lnTo>
                  <a:pt x="148623" y="350520"/>
                </a:lnTo>
                <a:lnTo>
                  <a:pt x="154801" y="350520"/>
                </a:lnTo>
                <a:lnTo>
                  <a:pt x="157827" y="346710"/>
                </a:lnTo>
                <a:lnTo>
                  <a:pt x="165607" y="332740"/>
                </a:lnTo>
                <a:lnTo>
                  <a:pt x="167565" y="327660"/>
                </a:lnTo>
                <a:lnTo>
                  <a:pt x="167565" y="321310"/>
                </a:lnTo>
                <a:lnTo>
                  <a:pt x="166549" y="318770"/>
                </a:lnTo>
                <a:lnTo>
                  <a:pt x="162529" y="313690"/>
                </a:lnTo>
                <a:lnTo>
                  <a:pt x="160445" y="311150"/>
                </a:lnTo>
                <a:close/>
              </a:path>
              <a:path w="393700" h="384809">
                <a:moveTo>
                  <a:pt x="242882" y="313690"/>
                </a:moveTo>
                <a:lnTo>
                  <a:pt x="238851" y="313690"/>
                </a:lnTo>
                <a:lnTo>
                  <a:pt x="236840" y="317500"/>
                </a:lnTo>
                <a:lnTo>
                  <a:pt x="236840" y="331470"/>
                </a:lnTo>
                <a:lnTo>
                  <a:pt x="238045" y="335280"/>
                </a:lnTo>
                <a:lnTo>
                  <a:pt x="242882" y="344170"/>
                </a:lnTo>
                <a:lnTo>
                  <a:pt x="245563" y="345440"/>
                </a:lnTo>
                <a:lnTo>
                  <a:pt x="252809" y="345440"/>
                </a:lnTo>
                <a:lnTo>
                  <a:pt x="255636" y="342900"/>
                </a:lnTo>
                <a:lnTo>
                  <a:pt x="256976" y="336550"/>
                </a:lnTo>
                <a:lnTo>
                  <a:pt x="253378" y="326390"/>
                </a:lnTo>
                <a:lnTo>
                  <a:pt x="249827" y="320040"/>
                </a:lnTo>
                <a:lnTo>
                  <a:pt x="246327" y="314960"/>
                </a:lnTo>
                <a:lnTo>
                  <a:pt x="242882" y="313690"/>
                </a:lnTo>
                <a:close/>
              </a:path>
              <a:path w="393700" h="384809">
                <a:moveTo>
                  <a:pt x="193264" y="300990"/>
                </a:moveTo>
                <a:lnTo>
                  <a:pt x="155880" y="300990"/>
                </a:lnTo>
                <a:lnTo>
                  <a:pt x="163932" y="302260"/>
                </a:lnTo>
                <a:lnTo>
                  <a:pt x="171450" y="304800"/>
                </a:lnTo>
                <a:lnTo>
                  <a:pt x="185418" y="316230"/>
                </a:lnTo>
                <a:lnTo>
                  <a:pt x="188632" y="320040"/>
                </a:lnTo>
                <a:lnTo>
                  <a:pt x="189177" y="320040"/>
                </a:lnTo>
                <a:lnTo>
                  <a:pt x="190381" y="316230"/>
                </a:lnTo>
                <a:lnTo>
                  <a:pt x="193072" y="303530"/>
                </a:lnTo>
                <a:lnTo>
                  <a:pt x="193168" y="302260"/>
                </a:lnTo>
                <a:lnTo>
                  <a:pt x="193264" y="300990"/>
                </a:lnTo>
                <a:close/>
              </a:path>
              <a:path w="393700" h="384809">
                <a:moveTo>
                  <a:pt x="211459" y="234950"/>
                </a:moveTo>
                <a:lnTo>
                  <a:pt x="205019" y="234950"/>
                </a:lnTo>
                <a:lnTo>
                  <a:pt x="203407" y="236220"/>
                </a:lnTo>
                <a:lnTo>
                  <a:pt x="203407" y="243840"/>
                </a:lnTo>
                <a:lnTo>
                  <a:pt x="204611" y="251460"/>
                </a:lnTo>
                <a:lnTo>
                  <a:pt x="207030" y="264160"/>
                </a:lnTo>
                <a:lnTo>
                  <a:pt x="208618" y="274320"/>
                </a:lnTo>
                <a:lnTo>
                  <a:pt x="209754" y="283210"/>
                </a:lnTo>
                <a:lnTo>
                  <a:pt x="210095" y="288290"/>
                </a:lnTo>
                <a:lnTo>
                  <a:pt x="210180" y="289560"/>
                </a:lnTo>
                <a:lnTo>
                  <a:pt x="210265" y="290830"/>
                </a:lnTo>
                <a:lnTo>
                  <a:pt x="210350" y="292100"/>
                </a:lnTo>
                <a:lnTo>
                  <a:pt x="210468" y="294640"/>
                </a:lnTo>
                <a:lnTo>
                  <a:pt x="210566" y="298450"/>
                </a:lnTo>
                <a:lnTo>
                  <a:pt x="210663" y="302260"/>
                </a:lnTo>
                <a:lnTo>
                  <a:pt x="212810" y="308610"/>
                </a:lnTo>
                <a:lnTo>
                  <a:pt x="214810" y="312420"/>
                </a:lnTo>
                <a:lnTo>
                  <a:pt x="217228" y="312420"/>
                </a:lnTo>
                <a:lnTo>
                  <a:pt x="227574" y="300990"/>
                </a:lnTo>
                <a:lnTo>
                  <a:pt x="232139" y="299720"/>
                </a:lnTo>
                <a:lnTo>
                  <a:pt x="259803" y="299720"/>
                </a:lnTo>
                <a:lnTo>
                  <a:pt x="259803" y="295910"/>
                </a:lnTo>
                <a:lnTo>
                  <a:pt x="249730" y="284480"/>
                </a:lnTo>
                <a:lnTo>
                  <a:pt x="243361" y="276860"/>
                </a:lnTo>
                <a:lnTo>
                  <a:pt x="237949" y="270510"/>
                </a:lnTo>
                <a:lnTo>
                  <a:pt x="233493" y="264160"/>
                </a:lnTo>
                <a:lnTo>
                  <a:pt x="229992" y="260350"/>
                </a:lnTo>
                <a:lnTo>
                  <a:pt x="225961" y="254000"/>
                </a:lnTo>
                <a:lnTo>
                  <a:pt x="222139" y="247650"/>
                </a:lnTo>
                <a:lnTo>
                  <a:pt x="214883" y="237490"/>
                </a:lnTo>
                <a:lnTo>
                  <a:pt x="211459" y="234950"/>
                </a:lnTo>
                <a:close/>
              </a:path>
              <a:path w="393700" h="384809">
                <a:moveTo>
                  <a:pt x="186622" y="238760"/>
                </a:moveTo>
                <a:lnTo>
                  <a:pt x="181795" y="238760"/>
                </a:lnTo>
                <a:lnTo>
                  <a:pt x="177628" y="242570"/>
                </a:lnTo>
                <a:lnTo>
                  <a:pt x="171984" y="251460"/>
                </a:lnTo>
                <a:lnTo>
                  <a:pt x="165969" y="260350"/>
                </a:lnTo>
                <a:lnTo>
                  <a:pt x="161212" y="266700"/>
                </a:lnTo>
                <a:lnTo>
                  <a:pt x="157716" y="271780"/>
                </a:lnTo>
                <a:lnTo>
                  <a:pt x="155482" y="274320"/>
                </a:lnTo>
                <a:lnTo>
                  <a:pt x="151712" y="278130"/>
                </a:lnTo>
                <a:lnTo>
                  <a:pt x="139765" y="288290"/>
                </a:lnTo>
                <a:lnTo>
                  <a:pt x="137754" y="292100"/>
                </a:lnTo>
                <a:lnTo>
                  <a:pt x="137754" y="300990"/>
                </a:lnTo>
                <a:lnTo>
                  <a:pt x="139367" y="302260"/>
                </a:lnTo>
                <a:lnTo>
                  <a:pt x="150508" y="302260"/>
                </a:lnTo>
                <a:lnTo>
                  <a:pt x="155880" y="300990"/>
                </a:lnTo>
                <a:lnTo>
                  <a:pt x="193264" y="300990"/>
                </a:lnTo>
                <a:lnTo>
                  <a:pt x="193647" y="295910"/>
                </a:lnTo>
                <a:lnTo>
                  <a:pt x="193540" y="276860"/>
                </a:lnTo>
                <a:lnTo>
                  <a:pt x="192935" y="267970"/>
                </a:lnTo>
                <a:lnTo>
                  <a:pt x="191927" y="259080"/>
                </a:lnTo>
                <a:lnTo>
                  <a:pt x="190517" y="252730"/>
                </a:lnTo>
                <a:lnTo>
                  <a:pt x="188632" y="243840"/>
                </a:lnTo>
                <a:lnTo>
                  <a:pt x="186622" y="238760"/>
                </a:lnTo>
                <a:close/>
              </a:path>
              <a:path w="393700" h="384809">
                <a:moveTo>
                  <a:pt x="259803" y="299720"/>
                </a:moveTo>
                <a:lnTo>
                  <a:pt x="246505" y="299720"/>
                </a:lnTo>
                <a:lnTo>
                  <a:pt x="252945" y="302260"/>
                </a:lnTo>
                <a:lnTo>
                  <a:pt x="257918" y="302260"/>
                </a:lnTo>
                <a:lnTo>
                  <a:pt x="259803" y="300990"/>
                </a:lnTo>
                <a:lnTo>
                  <a:pt x="259803" y="299720"/>
                </a:lnTo>
                <a:close/>
              </a:path>
              <a:path w="393700" h="384809">
                <a:moveTo>
                  <a:pt x="162330" y="193040"/>
                </a:moveTo>
                <a:lnTo>
                  <a:pt x="138561" y="193040"/>
                </a:lnTo>
                <a:lnTo>
                  <a:pt x="122450" y="194310"/>
                </a:lnTo>
                <a:lnTo>
                  <a:pt x="102311" y="196850"/>
                </a:lnTo>
                <a:lnTo>
                  <a:pt x="89149" y="198120"/>
                </a:lnTo>
                <a:lnTo>
                  <a:pt x="81369" y="198120"/>
                </a:lnTo>
                <a:lnTo>
                  <a:pt x="76259" y="199390"/>
                </a:lnTo>
                <a:lnTo>
                  <a:pt x="73715" y="201930"/>
                </a:lnTo>
                <a:lnTo>
                  <a:pt x="73715" y="208280"/>
                </a:lnTo>
                <a:lnTo>
                  <a:pt x="76594" y="213360"/>
                </a:lnTo>
                <a:lnTo>
                  <a:pt x="88143" y="224790"/>
                </a:lnTo>
                <a:lnTo>
                  <a:pt x="91033" y="229870"/>
                </a:lnTo>
                <a:lnTo>
                  <a:pt x="91033" y="236220"/>
                </a:lnTo>
                <a:lnTo>
                  <a:pt x="90363" y="238760"/>
                </a:lnTo>
                <a:lnTo>
                  <a:pt x="87672" y="246380"/>
                </a:lnTo>
                <a:lnTo>
                  <a:pt x="87002" y="250190"/>
                </a:lnTo>
                <a:lnTo>
                  <a:pt x="87002" y="254000"/>
                </a:lnTo>
                <a:lnTo>
                  <a:pt x="88342" y="255270"/>
                </a:lnTo>
                <a:lnTo>
                  <a:pt x="91033" y="255270"/>
                </a:lnTo>
                <a:lnTo>
                  <a:pt x="95386" y="254000"/>
                </a:lnTo>
                <a:lnTo>
                  <a:pt x="103214" y="248920"/>
                </a:lnTo>
                <a:lnTo>
                  <a:pt x="114516" y="241300"/>
                </a:lnTo>
                <a:lnTo>
                  <a:pt x="129294" y="228600"/>
                </a:lnTo>
                <a:lnTo>
                  <a:pt x="143746" y="217170"/>
                </a:lnTo>
                <a:lnTo>
                  <a:pt x="154069" y="207010"/>
                </a:lnTo>
                <a:lnTo>
                  <a:pt x="160264" y="200660"/>
                </a:lnTo>
                <a:lnTo>
                  <a:pt x="162330" y="195580"/>
                </a:lnTo>
                <a:lnTo>
                  <a:pt x="162330" y="193040"/>
                </a:lnTo>
                <a:close/>
              </a:path>
              <a:path w="393700" h="384809">
                <a:moveTo>
                  <a:pt x="269059" y="194310"/>
                </a:moveTo>
                <a:lnTo>
                  <a:pt x="253217" y="194310"/>
                </a:lnTo>
                <a:lnTo>
                  <a:pt x="247311" y="198120"/>
                </a:lnTo>
                <a:lnTo>
                  <a:pt x="247311" y="205740"/>
                </a:lnTo>
                <a:lnTo>
                  <a:pt x="249730" y="209550"/>
                </a:lnTo>
                <a:lnTo>
                  <a:pt x="254557" y="213360"/>
                </a:lnTo>
                <a:lnTo>
                  <a:pt x="256242" y="214630"/>
                </a:lnTo>
                <a:lnTo>
                  <a:pt x="260495" y="217170"/>
                </a:lnTo>
                <a:lnTo>
                  <a:pt x="267319" y="222250"/>
                </a:lnTo>
                <a:lnTo>
                  <a:pt x="276714" y="229870"/>
                </a:lnTo>
                <a:lnTo>
                  <a:pt x="290459" y="240030"/>
                </a:lnTo>
                <a:lnTo>
                  <a:pt x="301082" y="246380"/>
                </a:lnTo>
                <a:lnTo>
                  <a:pt x="308584" y="250190"/>
                </a:lnTo>
                <a:lnTo>
                  <a:pt x="312964" y="252730"/>
                </a:lnTo>
                <a:lnTo>
                  <a:pt x="316995" y="252730"/>
                </a:lnTo>
                <a:lnTo>
                  <a:pt x="319005" y="250190"/>
                </a:lnTo>
                <a:lnTo>
                  <a:pt x="319005" y="245110"/>
                </a:lnTo>
                <a:lnTo>
                  <a:pt x="317864" y="241300"/>
                </a:lnTo>
                <a:lnTo>
                  <a:pt x="313299" y="232410"/>
                </a:lnTo>
                <a:lnTo>
                  <a:pt x="312158" y="229870"/>
                </a:lnTo>
                <a:lnTo>
                  <a:pt x="312158" y="227330"/>
                </a:lnTo>
                <a:lnTo>
                  <a:pt x="314712" y="222250"/>
                </a:lnTo>
                <a:lnTo>
                  <a:pt x="324911" y="209550"/>
                </a:lnTo>
                <a:lnTo>
                  <a:pt x="327466" y="204470"/>
                </a:lnTo>
                <a:lnTo>
                  <a:pt x="327466" y="198120"/>
                </a:lnTo>
                <a:lnTo>
                  <a:pt x="293561" y="198120"/>
                </a:lnTo>
                <a:lnTo>
                  <a:pt x="275572" y="195580"/>
                </a:lnTo>
                <a:lnTo>
                  <a:pt x="269059" y="194310"/>
                </a:lnTo>
                <a:close/>
              </a:path>
              <a:path w="393700" h="384809">
                <a:moveTo>
                  <a:pt x="76929" y="224790"/>
                </a:moveTo>
                <a:lnTo>
                  <a:pt x="69683" y="224790"/>
                </a:lnTo>
                <a:lnTo>
                  <a:pt x="55233" y="226060"/>
                </a:lnTo>
                <a:lnTo>
                  <a:pt x="44913" y="228600"/>
                </a:lnTo>
                <a:lnTo>
                  <a:pt x="38722" y="232410"/>
                </a:lnTo>
                <a:lnTo>
                  <a:pt x="36658" y="237490"/>
                </a:lnTo>
                <a:lnTo>
                  <a:pt x="36658" y="240030"/>
                </a:lnTo>
                <a:lnTo>
                  <a:pt x="38532" y="242570"/>
                </a:lnTo>
                <a:lnTo>
                  <a:pt x="46050" y="247650"/>
                </a:lnTo>
                <a:lnTo>
                  <a:pt x="49401" y="248920"/>
                </a:lnTo>
                <a:lnTo>
                  <a:pt x="60417" y="248920"/>
                </a:lnTo>
                <a:lnTo>
                  <a:pt x="67128" y="246380"/>
                </a:lnTo>
                <a:lnTo>
                  <a:pt x="77871" y="240030"/>
                </a:lnTo>
                <a:lnTo>
                  <a:pt x="80562" y="234950"/>
                </a:lnTo>
                <a:lnTo>
                  <a:pt x="80562" y="226060"/>
                </a:lnTo>
                <a:lnTo>
                  <a:pt x="76929" y="224790"/>
                </a:lnTo>
                <a:close/>
              </a:path>
              <a:path w="393700" h="384809">
                <a:moveTo>
                  <a:pt x="355517" y="219710"/>
                </a:moveTo>
                <a:lnTo>
                  <a:pt x="342900" y="219710"/>
                </a:lnTo>
                <a:lnTo>
                  <a:pt x="335382" y="222250"/>
                </a:lnTo>
                <a:lnTo>
                  <a:pt x="324639" y="226060"/>
                </a:lnTo>
                <a:lnTo>
                  <a:pt x="324639" y="229870"/>
                </a:lnTo>
                <a:lnTo>
                  <a:pt x="333226" y="233680"/>
                </a:lnTo>
                <a:lnTo>
                  <a:pt x="340454" y="236220"/>
                </a:lnTo>
                <a:lnTo>
                  <a:pt x="346321" y="238760"/>
                </a:lnTo>
                <a:lnTo>
                  <a:pt x="357800" y="238760"/>
                </a:lnTo>
                <a:lnTo>
                  <a:pt x="361297" y="236220"/>
                </a:lnTo>
                <a:lnTo>
                  <a:pt x="361297" y="227330"/>
                </a:lnTo>
                <a:lnTo>
                  <a:pt x="360219" y="222250"/>
                </a:lnTo>
                <a:lnTo>
                  <a:pt x="355517" y="219710"/>
                </a:lnTo>
                <a:close/>
              </a:path>
              <a:path w="393700" h="384809">
                <a:moveTo>
                  <a:pt x="205951" y="209550"/>
                </a:moveTo>
                <a:lnTo>
                  <a:pt x="190517" y="209550"/>
                </a:lnTo>
                <a:lnTo>
                  <a:pt x="191784" y="210820"/>
                </a:lnTo>
                <a:lnTo>
                  <a:pt x="195282" y="213360"/>
                </a:lnTo>
                <a:lnTo>
                  <a:pt x="196695" y="214630"/>
                </a:lnTo>
                <a:lnTo>
                  <a:pt x="199648" y="214630"/>
                </a:lnTo>
                <a:lnTo>
                  <a:pt x="201658" y="213360"/>
                </a:lnTo>
                <a:lnTo>
                  <a:pt x="205951" y="209550"/>
                </a:lnTo>
                <a:close/>
              </a:path>
              <a:path w="393700" h="384809">
                <a:moveTo>
                  <a:pt x="323571" y="196850"/>
                </a:moveTo>
                <a:lnTo>
                  <a:pt x="312356" y="196850"/>
                </a:lnTo>
                <a:lnTo>
                  <a:pt x="308336" y="198120"/>
                </a:lnTo>
                <a:lnTo>
                  <a:pt x="327466" y="198120"/>
                </a:lnTo>
                <a:lnTo>
                  <a:pt x="323571" y="196850"/>
                </a:lnTo>
                <a:close/>
              </a:path>
              <a:path w="393700" h="384809">
                <a:moveTo>
                  <a:pt x="92635" y="125730"/>
                </a:moveTo>
                <a:lnTo>
                  <a:pt x="88342" y="125730"/>
                </a:lnTo>
                <a:lnTo>
                  <a:pt x="86196" y="128270"/>
                </a:lnTo>
                <a:lnTo>
                  <a:pt x="86196" y="135890"/>
                </a:lnTo>
                <a:lnTo>
                  <a:pt x="86740" y="138430"/>
                </a:lnTo>
                <a:lnTo>
                  <a:pt x="88876" y="143510"/>
                </a:lnTo>
                <a:lnTo>
                  <a:pt x="89421" y="146050"/>
                </a:lnTo>
                <a:lnTo>
                  <a:pt x="89421" y="153670"/>
                </a:lnTo>
                <a:lnTo>
                  <a:pt x="86332" y="160020"/>
                </a:lnTo>
                <a:lnTo>
                  <a:pt x="73976" y="173990"/>
                </a:lnTo>
                <a:lnTo>
                  <a:pt x="70898" y="177800"/>
                </a:lnTo>
                <a:lnTo>
                  <a:pt x="72961" y="180340"/>
                </a:lnTo>
                <a:lnTo>
                  <a:pt x="79153" y="182880"/>
                </a:lnTo>
                <a:lnTo>
                  <a:pt x="89473" y="184150"/>
                </a:lnTo>
                <a:lnTo>
                  <a:pt x="127761" y="184150"/>
                </a:lnTo>
                <a:lnTo>
                  <a:pt x="145307" y="182880"/>
                </a:lnTo>
                <a:lnTo>
                  <a:pt x="156558" y="181610"/>
                </a:lnTo>
                <a:lnTo>
                  <a:pt x="161513" y="179070"/>
                </a:lnTo>
                <a:lnTo>
                  <a:pt x="134250" y="156210"/>
                </a:lnTo>
                <a:lnTo>
                  <a:pt x="113685" y="139700"/>
                </a:lnTo>
                <a:lnTo>
                  <a:pt x="99814" y="129540"/>
                </a:lnTo>
                <a:lnTo>
                  <a:pt x="92635" y="125730"/>
                </a:lnTo>
                <a:close/>
              </a:path>
              <a:path w="393700" h="384809">
                <a:moveTo>
                  <a:pt x="305310" y="123190"/>
                </a:moveTo>
                <a:lnTo>
                  <a:pt x="277294" y="144780"/>
                </a:lnTo>
                <a:lnTo>
                  <a:pt x="257281" y="161290"/>
                </a:lnTo>
                <a:lnTo>
                  <a:pt x="245273" y="171450"/>
                </a:lnTo>
                <a:lnTo>
                  <a:pt x="241270" y="176530"/>
                </a:lnTo>
                <a:lnTo>
                  <a:pt x="241270" y="180340"/>
                </a:lnTo>
                <a:lnTo>
                  <a:pt x="244222" y="182880"/>
                </a:lnTo>
                <a:lnTo>
                  <a:pt x="270622" y="182880"/>
                </a:lnTo>
                <a:lnTo>
                  <a:pt x="289059" y="181610"/>
                </a:lnTo>
                <a:lnTo>
                  <a:pt x="314440" y="181610"/>
                </a:lnTo>
                <a:lnTo>
                  <a:pt x="325183" y="177800"/>
                </a:lnTo>
                <a:lnTo>
                  <a:pt x="327864" y="176530"/>
                </a:lnTo>
                <a:lnTo>
                  <a:pt x="327864" y="172720"/>
                </a:lnTo>
                <a:lnTo>
                  <a:pt x="325717" y="170180"/>
                </a:lnTo>
                <a:lnTo>
                  <a:pt x="321424" y="167640"/>
                </a:lnTo>
                <a:lnTo>
                  <a:pt x="316314" y="162560"/>
                </a:lnTo>
                <a:lnTo>
                  <a:pt x="313100" y="160020"/>
                </a:lnTo>
                <a:lnTo>
                  <a:pt x="311760" y="156210"/>
                </a:lnTo>
                <a:lnTo>
                  <a:pt x="309875" y="152400"/>
                </a:lnTo>
                <a:lnTo>
                  <a:pt x="308933" y="146050"/>
                </a:lnTo>
                <a:lnTo>
                  <a:pt x="308933" y="129540"/>
                </a:lnTo>
                <a:lnTo>
                  <a:pt x="307728" y="124460"/>
                </a:lnTo>
                <a:lnTo>
                  <a:pt x="305310" y="123190"/>
                </a:lnTo>
                <a:close/>
              </a:path>
              <a:path w="393700" h="384809">
                <a:moveTo>
                  <a:pt x="205553" y="160020"/>
                </a:moveTo>
                <a:lnTo>
                  <a:pt x="203407" y="160020"/>
                </a:lnTo>
                <a:lnTo>
                  <a:pt x="201187" y="161290"/>
                </a:lnTo>
                <a:lnTo>
                  <a:pt x="193941" y="166370"/>
                </a:lnTo>
                <a:lnTo>
                  <a:pt x="191051" y="167640"/>
                </a:lnTo>
                <a:lnTo>
                  <a:pt x="211867" y="167640"/>
                </a:lnTo>
                <a:lnTo>
                  <a:pt x="208098" y="162560"/>
                </a:lnTo>
                <a:lnTo>
                  <a:pt x="205553" y="160020"/>
                </a:lnTo>
                <a:close/>
              </a:path>
              <a:path w="393700" h="384809">
                <a:moveTo>
                  <a:pt x="371632" y="8890"/>
                </a:moveTo>
                <a:lnTo>
                  <a:pt x="368952" y="8890"/>
                </a:lnTo>
                <a:lnTo>
                  <a:pt x="365323" y="11430"/>
                </a:lnTo>
                <a:lnTo>
                  <a:pt x="357266" y="19050"/>
                </a:lnTo>
                <a:lnTo>
                  <a:pt x="344780" y="31750"/>
                </a:lnTo>
                <a:lnTo>
                  <a:pt x="299320" y="81280"/>
                </a:lnTo>
                <a:lnTo>
                  <a:pt x="270470" y="110490"/>
                </a:lnTo>
                <a:lnTo>
                  <a:pt x="241318" y="139700"/>
                </a:lnTo>
                <a:lnTo>
                  <a:pt x="211867" y="167640"/>
                </a:lnTo>
                <a:lnTo>
                  <a:pt x="226273" y="167640"/>
                </a:lnTo>
                <a:lnTo>
                  <a:pt x="227370" y="166370"/>
                </a:lnTo>
                <a:lnTo>
                  <a:pt x="256976" y="134620"/>
                </a:lnTo>
                <a:lnTo>
                  <a:pt x="375391" y="15240"/>
                </a:lnTo>
                <a:lnTo>
                  <a:pt x="373779" y="11430"/>
                </a:lnTo>
                <a:lnTo>
                  <a:pt x="371632" y="8890"/>
                </a:lnTo>
                <a:close/>
              </a:path>
              <a:path w="393700" h="384809">
                <a:moveTo>
                  <a:pt x="53705" y="137160"/>
                </a:moveTo>
                <a:lnTo>
                  <a:pt x="44574" y="137160"/>
                </a:lnTo>
                <a:lnTo>
                  <a:pt x="39611" y="139700"/>
                </a:lnTo>
                <a:lnTo>
                  <a:pt x="35046" y="143510"/>
                </a:lnTo>
                <a:lnTo>
                  <a:pt x="35046" y="147320"/>
                </a:lnTo>
                <a:lnTo>
                  <a:pt x="37925" y="149860"/>
                </a:lnTo>
                <a:lnTo>
                  <a:pt x="49474" y="156210"/>
                </a:lnTo>
                <a:lnTo>
                  <a:pt x="55181" y="158750"/>
                </a:lnTo>
                <a:lnTo>
                  <a:pt x="72762" y="158750"/>
                </a:lnTo>
                <a:lnTo>
                  <a:pt x="77337" y="156210"/>
                </a:lnTo>
                <a:lnTo>
                  <a:pt x="77337" y="149860"/>
                </a:lnTo>
                <a:lnTo>
                  <a:pt x="73715" y="146050"/>
                </a:lnTo>
                <a:lnTo>
                  <a:pt x="59212" y="139700"/>
                </a:lnTo>
                <a:lnTo>
                  <a:pt x="53705" y="137160"/>
                </a:lnTo>
                <a:close/>
              </a:path>
              <a:path w="393700" h="384809">
                <a:moveTo>
                  <a:pt x="354177" y="129540"/>
                </a:moveTo>
                <a:lnTo>
                  <a:pt x="344240" y="129540"/>
                </a:lnTo>
                <a:lnTo>
                  <a:pt x="339277" y="130810"/>
                </a:lnTo>
                <a:lnTo>
                  <a:pt x="328534" y="137160"/>
                </a:lnTo>
                <a:lnTo>
                  <a:pt x="325445" y="140970"/>
                </a:lnTo>
                <a:lnTo>
                  <a:pt x="324639" y="144780"/>
                </a:lnTo>
                <a:lnTo>
                  <a:pt x="325717" y="148590"/>
                </a:lnTo>
                <a:lnTo>
                  <a:pt x="327058" y="149860"/>
                </a:lnTo>
                <a:lnTo>
                  <a:pt x="335120" y="149860"/>
                </a:lnTo>
                <a:lnTo>
                  <a:pt x="353779" y="142240"/>
                </a:lnTo>
                <a:lnTo>
                  <a:pt x="356868" y="138430"/>
                </a:lnTo>
                <a:lnTo>
                  <a:pt x="356868" y="130810"/>
                </a:lnTo>
                <a:lnTo>
                  <a:pt x="354177" y="129540"/>
                </a:lnTo>
                <a:close/>
              </a:path>
              <a:path w="393700" h="384809">
                <a:moveTo>
                  <a:pt x="211867" y="52070"/>
                </a:moveTo>
                <a:lnTo>
                  <a:pt x="208739" y="67310"/>
                </a:lnTo>
                <a:lnTo>
                  <a:pt x="208618" y="68580"/>
                </a:lnTo>
                <a:lnTo>
                  <a:pt x="207789" y="91440"/>
                </a:lnTo>
                <a:lnTo>
                  <a:pt x="206831" y="104140"/>
                </a:lnTo>
                <a:lnTo>
                  <a:pt x="205370" y="116840"/>
                </a:lnTo>
                <a:lnTo>
                  <a:pt x="203407" y="128270"/>
                </a:lnTo>
                <a:lnTo>
                  <a:pt x="205553" y="138430"/>
                </a:lnTo>
                <a:lnTo>
                  <a:pt x="207574" y="143510"/>
                </a:lnTo>
                <a:lnTo>
                  <a:pt x="209449" y="143510"/>
                </a:lnTo>
                <a:lnTo>
                  <a:pt x="241678" y="107950"/>
                </a:lnTo>
                <a:lnTo>
                  <a:pt x="266592" y="72390"/>
                </a:lnTo>
                <a:lnTo>
                  <a:pt x="267423" y="69850"/>
                </a:lnTo>
                <a:lnTo>
                  <a:pt x="243678" y="69850"/>
                </a:lnTo>
                <a:lnTo>
                  <a:pt x="236406" y="68580"/>
                </a:lnTo>
                <a:lnTo>
                  <a:pt x="228680" y="64770"/>
                </a:lnTo>
                <a:lnTo>
                  <a:pt x="220500" y="59690"/>
                </a:lnTo>
                <a:lnTo>
                  <a:pt x="211867" y="52070"/>
                </a:lnTo>
                <a:close/>
              </a:path>
              <a:path w="393700" h="384809">
                <a:moveTo>
                  <a:pt x="150644" y="72390"/>
                </a:moveTo>
                <a:lnTo>
                  <a:pt x="136404" y="72390"/>
                </a:lnTo>
                <a:lnTo>
                  <a:pt x="134938" y="74930"/>
                </a:lnTo>
                <a:lnTo>
                  <a:pt x="134938" y="80010"/>
                </a:lnTo>
                <a:lnTo>
                  <a:pt x="136006" y="81280"/>
                </a:lnTo>
                <a:lnTo>
                  <a:pt x="138152" y="82550"/>
                </a:lnTo>
                <a:lnTo>
                  <a:pt x="141377" y="85090"/>
                </a:lnTo>
                <a:lnTo>
                  <a:pt x="143252" y="87630"/>
                </a:lnTo>
                <a:lnTo>
                  <a:pt x="143796" y="87630"/>
                </a:lnTo>
                <a:lnTo>
                  <a:pt x="159375" y="109220"/>
                </a:lnTo>
                <a:lnTo>
                  <a:pt x="171481" y="124460"/>
                </a:lnTo>
                <a:lnTo>
                  <a:pt x="180116" y="133350"/>
                </a:lnTo>
                <a:lnTo>
                  <a:pt x="185282" y="135890"/>
                </a:lnTo>
                <a:lnTo>
                  <a:pt x="187962" y="134620"/>
                </a:lnTo>
                <a:lnTo>
                  <a:pt x="189313" y="132080"/>
                </a:lnTo>
                <a:lnTo>
                  <a:pt x="189195" y="121920"/>
                </a:lnTo>
                <a:lnTo>
                  <a:pt x="189116" y="116840"/>
                </a:lnTo>
                <a:lnTo>
                  <a:pt x="188998" y="109220"/>
                </a:lnTo>
                <a:lnTo>
                  <a:pt x="188879" y="101600"/>
                </a:lnTo>
                <a:lnTo>
                  <a:pt x="188860" y="100330"/>
                </a:lnTo>
                <a:lnTo>
                  <a:pt x="187669" y="82550"/>
                </a:lnTo>
                <a:lnTo>
                  <a:pt x="187584" y="81280"/>
                </a:lnTo>
                <a:lnTo>
                  <a:pt x="187499" y="80010"/>
                </a:lnTo>
                <a:lnTo>
                  <a:pt x="186468" y="73660"/>
                </a:lnTo>
                <a:lnTo>
                  <a:pt x="155335" y="73660"/>
                </a:lnTo>
                <a:lnTo>
                  <a:pt x="150644" y="72390"/>
                </a:lnTo>
                <a:close/>
              </a:path>
              <a:path w="393700" h="384809">
                <a:moveTo>
                  <a:pt x="182057" y="59690"/>
                </a:moveTo>
                <a:lnTo>
                  <a:pt x="172488" y="66040"/>
                </a:lnTo>
                <a:lnTo>
                  <a:pt x="164734" y="69850"/>
                </a:lnTo>
                <a:lnTo>
                  <a:pt x="158796" y="72390"/>
                </a:lnTo>
                <a:lnTo>
                  <a:pt x="154675" y="73660"/>
                </a:lnTo>
                <a:lnTo>
                  <a:pt x="186468" y="73660"/>
                </a:lnTo>
                <a:lnTo>
                  <a:pt x="185231" y="66040"/>
                </a:lnTo>
                <a:lnTo>
                  <a:pt x="182057" y="59690"/>
                </a:lnTo>
                <a:close/>
              </a:path>
              <a:path w="393700" h="384809">
                <a:moveTo>
                  <a:pt x="267583" y="64770"/>
                </a:moveTo>
                <a:lnTo>
                  <a:pt x="266243" y="64770"/>
                </a:lnTo>
                <a:lnTo>
                  <a:pt x="254966" y="67310"/>
                </a:lnTo>
                <a:lnTo>
                  <a:pt x="247437" y="69850"/>
                </a:lnTo>
                <a:lnTo>
                  <a:pt x="267423" y="69850"/>
                </a:lnTo>
                <a:lnTo>
                  <a:pt x="268253" y="67310"/>
                </a:lnTo>
                <a:lnTo>
                  <a:pt x="268253" y="66040"/>
                </a:lnTo>
                <a:lnTo>
                  <a:pt x="267583" y="64770"/>
                </a:lnTo>
                <a:close/>
              </a:path>
              <a:path w="393700" h="384809">
                <a:moveTo>
                  <a:pt x="152257" y="25400"/>
                </a:moveTo>
                <a:lnTo>
                  <a:pt x="147147" y="25400"/>
                </a:lnTo>
                <a:lnTo>
                  <a:pt x="145199" y="26670"/>
                </a:lnTo>
                <a:lnTo>
                  <a:pt x="141178" y="30480"/>
                </a:lnTo>
                <a:lnTo>
                  <a:pt x="140173" y="33020"/>
                </a:lnTo>
                <a:lnTo>
                  <a:pt x="140173" y="38100"/>
                </a:lnTo>
                <a:lnTo>
                  <a:pt x="142718" y="43180"/>
                </a:lnTo>
                <a:lnTo>
                  <a:pt x="152927" y="58420"/>
                </a:lnTo>
                <a:lnTo>
                  <a:pt x="156550" y="62230"/>
                </a:lnTo>
                <a:lnTo>
                  <a:pt x="161649" y="62230"/>
                </a:lnTo>
                <a:lnTo>
                  <a:pt x="163125" y="59690"/>
                </a:lnTo>
                <a:lnTo>
                  <a:pt x="163125" y="48260"/>
                </a:lnTo>
                <a:lnTo>
                  <a:pt x="161586" y="41910"/>
                </a:lnTo>
                <a:lnTo>
                  <a:pt x="155408" y="27940"/>
                </a:lnTo>
                <a:lnTo>
                  <a:pt x="152257" y="25400"/>
                </a:lnTo>
                <a:close/>
              </a:path>
              <a:path w="393700" h="384809">
                <a:moveTo>
                  <a:pt x="247175" y="20320"/>
                </a:moveTo>
                <a:lnTo>
                  <a:pt x="242338" y="20320"/>
                </a:lnTo>
                <a:lnTo>
                  <a:pt x="239113" y="21590"/>
                </a:lnTo>
                <a:lnTo>
                  <a:pt x="233752" y="27940"/>
                </a:lnTo>
                <a:lnTo>
                  <a:pt x="232411" y="30480"/>
                </a:lnTo>
                <a:lnTo>
                  <a:pt x="232411" y="48260"/>
                </a:lnTo>
                <a:lnTo>
                  <a:pt x="234547" y="55880"/>
                </a:lnTo>
                <a:lnTo>
                  <a:pt x="241531" y="55880"/>
                </a:lnTo>
                <a:lnTo>
                  <a:pt x="244013" y="53340"/>
                </a:lnTo>
                <a:lnTo>
                  <a:pt x="248589" y="46990"/>
                </a:lnTo>
                <a:lnTo>
                  <a:pt x="249730" y="43180"/>
                </a:lnTo>
                <a:lnTo>
                  <a:pt x="249856" y="26670"/>
                </a:lnTo>
                <a:lnTo>
                  <a:pt x="250128" y="22860"/>
                </a:lnTo>
                <a:lnTo>
                  <a:pt x="248515" y="21590"/>
                </a:lnTo>
                <a:lnTo>
                  <a:pt x="247175" y="20320"/>
                </a:lnTo>
                <a:close/>
              </a:path>
            </a:pathLst>
          </a:custGeom>
          <a:solidFill>
            <a:srgbClr val="565565"/>
          </a:solidFill>
        </p:spPr>
        <p:txBody>
          <a:bodyPr wrap="square" lIns="0" tIns="0" rIns="0" bIns="0" rtlCol="0"/>
          <a:lstStyle/>
          <a:p>
            <a:endParaRPr sz="1092">
              <a:solidFill>
                <a:srgbClr val="565565"/>
              </a:solidFill>
            </a:endParaRPr>
          </a:p>
        </p:txBody>
      </p:sp>
      <p:pic>
        <p:nvPicPr>
          <p:cNvPr id="5" name="Graphic 4">
            <a:extLst>
              <a:ext uri="{FF2B5EF4-FFF2-40B4-BE49-F238E27FC236}">
                <a16:creationId xmlns:a16="http://schemas.microsoft.com/office/drawing/2014/main" id="{D26FB981-8908-1B47-CEDD-661011FB310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6033" y="27946"/>
            <a:ext cx="913606" cy="740479"/>
          </a:xfrm>
          <a:prstGeom prst="rect">
            <a:avLst/>
          </a:prstGeom>
        </p:spPr>
      </p:pic>
    </p:spTree>
    <p:extLst>
      <p:ext uri="{BB962C8B-B14F-4D97-AF65-F5344CB8AC3E}">
        <p14:creationId xmlns:p14="http://schemas.microsoft.com/office/powerpoint/2010/main" val="2324864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32B0F-89AE-3834-66FB-63BB8D12F94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35430FDD-9564-828A-2905-9366F456568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52C0F5D-C905-A2C0-23B4-B0236028CF37}"/>
              </a:ext>
            </a:extLst>
          </p:cNvPr>
          <p:cNvSpPr>
            <a:spLocks noGrp="1"/>
          </p:cNvSpPr>
          <p:nvPr>
            <p:ph type="dt" sz="half" idx="10"/>
          </p:nvPr>
        </p:nvSpPr>
        <p:spPr/>
        <p:txBody>
          <a:bodyPr/>
          <a:lstStyle/>
          <a:p>
            <a:fld id="{554A1605-70A6-4AE4-BF17-080CED475A3B}" type="datetimeFigureOut">
              <a:rPr lang="en-GB" smtClean="0"/>
              <a:t>18/08/2025</a:t>
            </a:fld>
            <a:endParaRPr lang="en-GB"/>
          </a:p>
        </p:txBody>
      </p:sp>
      <p:sp>
        <p:nvSpPr>
          <p:cNvPr id="5" name="Footer Placeholder 4">
            <a:extLst>
              <a:ext uri="{FF2B5EF4-FFF2-40B4-BE49-F238E27FC236}">
                <a16:creationId xmlns:a16="http://schemas.microsoft.com/office/drawing/2014/main" id="{B47F2F63-412F-4C44-8C77-376B7892B8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BA7FD5-A21F-9949-C82A-DEFA27A23A49}"/>
              </a:ext>
            </a:extLst>
          </p:cNvPr>
          <p:cNvSpPr>
            <a:spLocks noGrp="1"/>
          </p:cNvSpPr>
          <p:nvPr>
            <p:ph type="sldNum" sz="quarter" idx="12"/>
          </p:nvPr>
        </p:nvSpPr>
        <p:spPr/>
        <p:txBody>
          <a:bodyPr/>
          <a:lstStyle/>
          <a:p>
            <a:fld id="{33689681-CDC0-4D88-914D-C93CC3ADA31B}" type="slidenum">
              <a:rPr lang="en-GB" smtClean="0"/>
              <a:t>‹#›</a:t>
            </a:fld>
            <a:endParaRPr lang="en-GB"/>
          </a:p>
        </p:txBody>
      </p:sp>
    </p:spTree>
    <p:extLst>
      <p:ext uri="{BB962C8B-B14F-4D97-AF65-F5344CB8AC3E}">
        <p14:creationId xmlns:p14="http://schemas.microsoft.com/office/powerpoint/2010/main" val="188574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193D8-150D-72B3-CA9B-7DEEF5BCCFC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874A7C7-1174-2D30-0D67-7E14058A1F1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4DA0368-3A9C-C975-6B46-DC585B30CC6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ED0AF28B-66E4-1C39-5F6E-F5AE6032F66E}"/>
              </a:ext>
            </a:extLst>
          </p:cNvPr>
          <p:cNvSpPr>
            <a:spLocks noGrp="1"/>
          </p:cNvSpPr>
          <p:nvPr>
            <p:ph type="dt" sz="half" idx="10"/>
          </p:nvPr>
        </p:nvSpPr>
        <p:spPr/>
        <p:txBody>
          <a:bodyPr/>
          <a:lstStyle/>
          <a:p>
            <a:fld id="{554A1605-70A6-4AE4-BF17-080CED475A3B}" type="datetimeFigureOut">
              <a:rPr lang="en-GB" smtClean="0"/>
              <a:t>18/08/2025</a:t>
            </a:fld>
            <a:endParaRPr lang="en-GB"/>
          </a:p>
        </p:txBody>
      </p:sp>
      <p:sp>
        <p:nvSpPr>
          <p:cNvPr id="6" name="Footer Placeholder 5">
            <a:extLst>
              <a:ext uri="{FF2B5EF4-FFF2-40B4-BE49-F238E27FC236}">
                <a16:creationId xmlns:a16="http://schemas.microsoft.com/office/drawing/2014/main" id="{C538B485-4DC6-7030-2A12-6469C62014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08845B6-043A-8741-0F41-6E54E63E696B}"/>
              </a:ext>
            </a:extLst>
          </p:cNvPr>
          <p:cNvSpPr>
            <a:spLocks noGrp="1"/>
          </p:cNvSpPr>
          <p:nvPr>
            <p:ph type="sldNum" sz="quarter" idx="12"/>
          </p:nvPr>
        </p:nvSpPr>
        <p:spPr/>
        <p:txBody>
          <a:bodyPr/>
          <a:lstStyle/>
          <a:p>
            <a:fld id="{33689681-CDC0-4D88-914D-C93CC3ADA31B}" type="slidenum">
              <a:rPr lang="en-GB" smtClean="0"/>
              <a:t>‹#›</a:t>
            </a:fld>
            <a:endParaRPr lang="en-GB"/>
          </a:p>
        </p:txBody>
      </p:sp>
    </p:spTree>
    <p:extLst>
      <p:ext uri="{BB962C8B-B14F-4D97-AF65-F5344CB8AC3E}">
        <p14:creationId xmlns:p14="http://schemas.microsoft.com/office/powerpoint/2010/main" val="3663625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C9655-B617-59F5-3C90-6CF0A52B4E13}"/>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F448BEE8-9D8A-BA2A-B303-F106DAF6E0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317F5AD-4A29-DDA6-FD20-1DB4F94CC4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FBBA6BF-D512-6E91-935B-82157260C8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931D84F-4D61-7105-4A90-4D87702E262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D59FF752-625C-E9C8-2E0E-8B9D3CB1FA6C}"/>
              </a:ext>
            </a:extLst>
          </p:cNvPr>
          <p:cNvSpPr>
            <a:spLocks noGrp="1"/>
          </p:cNvSpPr>
          <p:nvPr>
            <p:ph type="dt" sz="half" idx="10"/>
          </p:nvPr>
        </p:nvSpPr>
        <p:spPr/>
        <p:txBody>
          <a:bodyPr/>
          <a:lstStyle/>
          <a:p>
            <a:fld id="{554A1605-70A6-4AE4-BF17-080CED475A3B}" type="datetimeFigureOut">
              <a:rPr lang="en-GB" smtClean="0"/>
              <a:t>18/08/2025</a:t>
            </a:fld>
            <a:endParaRPr lang="en-GB"/>
          </a:p>
        </p:txBody>
      </p:sp>
      <p:sp>
        <p:nvSpPr>
          <p:cNvPr id="8" name="Footer Placeholder 7">
            <a:extLst>
              <a:ext uri="{FF2B5EF4-FFF2-40B4-BE49-F238E27FC236}">
                <a16:creationId xmlns:a16="http://schemas.microsoft.com/office/drawing/2014/main" id="{F1E29E80-6172-50C8-5039-2CAE882B9BE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1D5E7F0-0C95-FA9D-D939-26A05E0FF82B}"/>
              </a:ext>
            </a:extLst>
          </p:cNvPr>
          <p:cNvSpPr>
            <a:spLocks noGrp="1"/>
          </p:cNvSpPr>
          <p:nvPr>
            <p:ph type="sldNum" sz="quarter" idx="12"/>
          </p:nvPr>
        </p:nvSpPr>
        <p:spPr/>
        <p:txBody>
          <a:bodyPr/>
          <a:lstStyle/>
          <a:p>
            <a:fld id="{33689681-CDC0-4D88-914D-C93CC3ADA31B}" type="slidenum">
              <a:rPr lang="en-GB" smtClean="0"/>
              <a:t>‹#›</a:t>
            </a:fld>
            <a:endParaRPr lang="en-GB"/>
          </a:p>
        </p:txBody>
      </p:sp>
    </p:spTree>
    <p:extLst>
      <p:ext uri="{BB962C8B-B14F-4D97-AF65-F5344CB8AC3E}">
        <p14:creationId xmlns:p14="http://schemas.microsoft.com/office/powerpoint/2010/main" val="4273239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2DD56-6F87-39EB-6744-8275F32AA37D}"/>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3B354FF4-2F0D-7EE6-4E39-0A586BF7874E}"/>
              </a:ext>
            </a:extLst>
          </p:cNvPr>
          <p:cNvSpPr>
            <a:spLocks noGrp="1"/>
          </p:cNvSpPr>
          <p:nvPr>
            <p:ph type="dt" sz="half" idx="10"/>
          </p:nvPr>
        </p:nvSpPr>
        <p:spPr/>
        <p:txBody>
          <a:bodyPr/>
          <a:lstStyle/>
          <a:p>
            <a:fld id="{554A1605-70A6-4AE4-BF17-080CED475A3B}" type="datetimeFigureOut">
              <a:rPr lang="en-GB" smtClean="0"/>
              <a:t>18/08/2025</a:t>
            </a:fld>
            <a:endParaRPr lang="en-GB"/>
          </a:p>
        </p:txBody>
      </p:sp>
      <p:sp>
        <p:nvSpPr>
          <p:cNvPr id="4" name="Footer Placeholder 3">
            <a:extLst>
              <a:ext uri="{FF2B5EF4-FFF2-40B4-BE49-F238E27FC236}">
                <a16:creationId xmlns:a16="http://schemas.microsoft.com/office/drawing/2014/main" id="{3FAE5A38-7D34-E361-7398-D79F47F82C5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D16D3B9-FC87-1928-DAD1-B1522010AA98}"/>
              </a:ext>
            </a:extLst>
          </p:cNvPr>
          <p:cNvSpPr>
            <a:spLocks noGrp="1"/>
          </p:cNvSpPr>
          <p:nvPr>
            <p:ph type="sldNum" sz="quarter" idx="12"/>
          </p:nvPr>
        </p:nvSpPr>
        <p:spPr/>
        <p:txBody>
          <a:bodyPr/>
          <a:lstStyle/>
          <a:p>
            <a:fld id="{33689681-CDC0-4D88-914D-C93CC3ADA31B}" type="slidenum">
              <a:rPr lang="en-GB" smtClean="0"/>
              <a:t>‹#›</a:t>
            </a:fld>
            <a:endParaRPr lang="en-GB"/>
          </a:p>
        </p:txBody>
      </p:sp>
    </p:spTree>
    <p:extLst>
      <p:ext uri="{BB962C8B-B14F-4D97-AF65-F5344CB8AC3E}">
        <p14:creationId xmlns:p14="http://schemas.microsoft.com/office/powerpoint/2010/main" val="628615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6FCB22-0D70-0F6B-1533-BDD68D62241B}"/>
              </a:ext>
            </a:extLst>
          </p:cNvPr>
          <p:cNvSpPr>
            <a:spLocks noGrp="1"/>
          </p:cNvSpPr>
          <p:nvPr>
            <p:ph type="dt" sz="half" idx="10"/>
          </p:nvPr>
        </p:nvSpPr>
        <p:spPr/>
        <p:txBody>
          <a:bodyPr/>
          <a:lstStyle/>
          <a:p>
            <a:fld id="{554A1605-70A6-4AE4-BF17-080CED475A3B}" type="datetimeFigureOut">
              <a:rPr lang="en-GB" smtClean="0"/>
              <a:t>18/08/2025</a:t>
            </a:fld>
            <a:endParaRPr lang="en-GB"/>
          </a:p>
        </p:txBody>
      </p:sp>
      <p:sp>
        <p:nvSpPr>
          <p:cNvPr id="3" name="Footer Placeholder 2">
            <a:extLst>
              <a:ext uri="{FF2B5EF4-FFF2-40B4-BE49-F238E27FC236}">
                <a16:creationId xmlns:a16="http://schemas.microsoft.com/office/drawing/2014/main" id="{3CE07BFE-6472-BC33-51FA-1390F9701FB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66AFA8D-0927-052C-01D3-8B901FFFD2E7}"/>
              </a:ext>
            </a:extLst>
          </p:cNvPr>
          <p:cNvSpPr>
            <a:spLocks noGrp="1"/>
          </p:cNvSpPr>
          <p:nvPr>
            <p:ph type="sldNum" sz="quarter" idx="12"/>
          </p:nvPr>
        </p:nvSpPr>
        <p:spPr/>
        <p:txBody>
          <a:bodyPr/>
          <a:lstStyle/>
          <a:p>
            <a:fld id="{33689681-CDC0-4D88-914D-C93CC3ADA31B}" type="slidenum">
              <a:rPr lang="en-GB" smtClean="0"/>
              <a:t>‹#›</a:t>
            </a:fld>
            <a:endParaRPr lang="en-GB"/>
          </a:p>
        </p:txBody>
      </p:sp>
    </p:spTree>
    <p:extLst>
      <p:ext uri="{BB962C8B-B14F-4D97-AF65-F5344CB8AC3E}">
        <p14:creationId xmlns:p14="http://schemas.microsoft.com/office/powerpoint/2010/main" val="2401959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F27E6-40DD-1F1D-D0DD-8F05EF2D740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6B4A9CE3-A4EC-5736-5110-99B16B30B5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2A5EB7F-723F-9FAC-FC3F-3430BFB554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A77206B-F317-464F-6DC5-71F7482114A4}"/>
              </a:ext>
            </a:extLst>
          </p:cNvPr>
          <p:cNvSpPr>
            <a:spLocks noGrp="1"/>
          </p:cNvSpPr>
          <p:nvPr>
            <p:ph type="dt" sz="half" idx="10"/>
          </p:nvPr>
        </p:nvSpPr>
        <p:spPr/>
        <p:txBody>
          <a:bodyPr/>
          <a:lstStyle/>
          <a:p>
            <a:fld id="{554A1605-70A6-4AE4-BF17-080CED475A3B}" type="datetimeFigureOut">
              <a:rPr lang="en-GB" smtClean="0"/>
              <a:t>18/08/2025</a:t>
            </a:fld>
            <a:endParaRPr lang="en-GB"/>
          </a:p>
        </p:txBody>
      </p:sp>
      <p:sp>
        <p:nvSpPr>
          <p:cNvPr id="6" name="Footer Placeholder 5">
            <a:extLst>
              <a:ext uri="{FF2B5EF4-FFF2-40B4-BE49-F238E27FC236}">
                <a16:creationId xmlns:a16="http://schemas.microsoft.com/office/drawing/2014/main" id="{78AFECBF-A322-A1BB-C43C-8ACC480804F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BBF9DF-7089-08C9-6F3B-2C6E68F53818}"/>
              </a:ext>
            </a:extLst>
          </p:cNvPr>
          <p:cNvSpPr>
            <a:spLocks noGrp="1"/>
          </p:cNvSpPr>
          <p:nvPr>
            <p:ph type="sldNum" sz="quarter" idx="12"/>
          </p:nvPr>
        </p:nvSpPr>
        <p:spPr/>
        <p:txBody>
          <a:bodyPr/>
          <a:lstStyle/>
          <a:p>
            <a:fld id="{33689681-CDC0-4D88-914D-C93CC3ADA31B}" type="slidenum">
              <a:rPr lang="en-GB" smtClean="0"/>
              <a:t>‹#›</a:t>
            </a:fld>
            <a:endParaRPr lang="en-GB"/>
          </a:p>
        </p:txBody>
      </p:sp>
    </p:spTree>
    <p:extLst>
      <p:ext uri="{BB962C8B-B14F-4D97-AF65-F5344CB8AC3E}">
        <p14:creationId xmlns:p14="http://schemas.microsoft.com/office/powerpoint/2010/main" val="1859266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375F2-AC10-AD54-E1E3-E92DDB0AAA8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F970E68D-D16C-1B1C-BA08-051C1E6EAF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03FC9D6-0526-F729-8C25-40C16BB477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83E284A-CB79-EFFB-B566-3C3CDA3DB812}"/>
              </a:ext>
            </a:extLst>
          </p:cNvPr>
          <p:cNvSpPr>
            <a:spLocks noGrp="1"/>
          </p:cNvSpPr>
          <p:nvPr>
            <p:ph type="dt" sz="half" idx="10"/>
          </p:nvPr>
        </p:nvSpPr>
        <p:spPr/>
        <p:txBody>
          <a:bodyPr/>
          <a:lstStyle/>
          <a:p>
            <a:fld id="{554A1605-70A6-4AE4-BF17-080CED475A3B}" type="datetimeFigureOut">
              <a:rPr lang="en-GB" smtClean="0"/>
              <a:t>18/08/2025</a:t>
            </a:fld>
            <a:endParaRPr lang="en-GB"/>
          </a:p>
        </p:txBody>
      </p:sp>
      <p:sp>
        <p:nvSpPr>
          <p:cNvPr id="6" name="Footer Placeholder 5">
            <a:extLst>
              <a:ext uri="{FF2B5EF4-FFF2-40B4-BE49-F238E27FC236}">
                <a16:creationId xmlns:a16="http://schemas.microsoft.com/office/drawing/2014/main" id="{85B7B6F4-E614-384E-27D2-CAB028C5B82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720A06-ADEA-E292-D4B6-C2FF22408FBE}"/>
              </a:ext>
            </a:extLst>
          </p:cNvPr>
          <p:cNvSpPr>
            <a:spLocks noGrp="1"/>
          </p:cNvSpPr>
          <p:nvPr>
            <p:ph type="sldNum" sz="quarter" idx="12"/>
          </p:nvPr>
        </p:nvSpPr>
        <p:spPr/>
        <p:txBody>
          <a:bodyPr/>
          <a:lstStyle/>
          <a:p>
            <a:fld id="{33689681-CDC0-4D88-914D-C93CC3ADA31B}" type="slidenum">
              <a:rPr lang="en-GB" smtClean="0"/>
              <a:t>‹#›</a:t>
            </a:fld>
            <a:endParaRPr lang="en-GB"/>
          </a:p>
        </p:txBody>
      </p:sp>
    </p:spTree>
    <p:extLst>
      <p:ext uri="{BB962C8B-B14F-4D97-AF65-F5344CB8AC3E}">
        <p14:creationId xmlns:p14="http://schemas.microsoft.com/office/powerpoint/2010/main" val="4222746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2EFE03-9B24-BA4E-3305-23F4FD17F6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210A215D-AA6D-FE36-EE73-88CABFA39C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C166B2A-A806-3D64-52F1-B4F64F2487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4A1605-70A6-4AE4-BF17-080CED475A3B}" type="datetimeFigureOut">
              <a:rPr lang="en-GB" smtClean="0"/>
              <a:t>18/08/2025</a:t>
            </a:fld>
            <a:endParaRPr lang="en-GB"/>
          </a:p>
        </p:txBody>
      </p:sp>
      <p:sp>
        <p:nvSpPr>
          <p:cNvPr id="5" name="Footer Placeholder 4">
            <a:extLst>
              <a:ext uri="{FF2B5EF4-FFF2-40B4-BE49-F238E27FC236}">
                <a16:creationId xmlns:a16="http://schemas.microsoft.com/office/drawing/2014/main" id="{4D806304-F23D-E271-6DEC-D99DEEB4AE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E75AE4E-42B1-FB39-BDF2-B4F883593F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689681-CDC0-4D88-914D-C93CC3ADA31B}" type="slidenum">
              <a:rPr lang="en-GB" smtClean="0"/>
              <a:t>‹#›</a:t>
            </a:fld>
            <a:endParaRPr lang="en-GB"/>
          </a:p>
        </p:txBody>
      </p:sp>
    </p:spTree>
    <p:extLst>
      <p:ext uri="{BB962C8B-B14F-4D97-AF65-F5344CB8AC3E}">
        <p14:creationId xmlns:p14="http://schemas.microsoft.com/office/powerpoint/2010/main" val="1688573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9"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archivesoutside.records.nsw.gov.au/staff-pick-soldiering-in-the-late-19th-century/" TargetMode="External"/><Relationship Id="rId2" Type="http://schemas.openxmlformats.org/officeDocument/2006/relationships/image" Target="../media/image16.jpeg"/><Relationship Id="rId1" Type="http://schemas.openxmlformats.org/officeDocument/2006/relationships/slideLayout" Target="../slideLayouts/slideLayout17.xml"/><Relationship Id="rId4" Type="http://schemas.openxmlformats.org/officeDocument/2006/relationships/hyperlink" Target="https://creativecommons.org/licenses/by-nc-sa/3.0/"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43EA1A-45A8-2046-83BD-6F1DEDAD5601}"/>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971866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08404E-50A7-8E48-D0F0-BE884C3A4FD9}"/>
              </a:ext>
            </a:extLst>
          </p:cNvPr>
          <p:cNvSpPr>
            <a:spLocks noGrp="1"/>
          </p:cNvSpPr>
          <p:nvPr>
            <p:ph type="body" sz="quarter" idx="12"/>
          </p:nvPr>
        </p:nvSpPr>
        <p:spPr>
          <a:xfrm>
            <a:off x="320032" y="1164821"/>
            <a:ext cx="6931162" cy="1016570"/>
          </a:xfrm>
        </p:spPr>
        <p:txBody>
          <a:bodyPr>
            <a:noAutofit/>
          </a:bodyPr>
          <a:lstStyle/>
          <a:p>
            <a:r>
              <a:rPr lang="en-GB" sz="2000" dirty="0"/>
              <a:t>We will now read a letter by a man named Arthur McCallum </a:t>
            </a:r>
            <a:r>
              <a:rPr lang="en-US" sz="2000" dirty="0"/>
              <a:t>who was a retired soldier from the British Army.  As a soldier, he had been involved in military action to suppress violent resistance by Indigenous people. </a:t>
            </a:r>
          </a:p>
          <a:p>
            <a:endParaRPr lang="en-US" sz="2000" dirty="0"/>
          </a:p>
          <a:p>
            <a:r>
              <a:rPr lang="en-US" sz="2000" dirty="0"/>
              <a:t>He is writing to an </a:t>
            </a:r>
            <a:r>
              <a:rPr lang="en-US" sz="2000" dirty="0" err="1"/>
              <a:t>organisation</a:t>
            </a:r>
            <a:r>
              <a:rPr lang="en-US" sz="2000" dirty="0"/>
              <a:t> called the </a:t>
            </a:r>
            <a:r>
              <a:rPr lang="en-US" sz="2000" dirty="0">
                <a:highlight>
                  <a:srgbClr val="FFFF00"/>
                </a:highlight>
              </a:rPr>
              <a:t>Aborigines’ Protection Society.  </a:t>
            </a:r>
            <a:r>
              <a:rPr lang="en-US" sz="2000" dirty="0"/>
              <a:t>The society had been founded in 1837 to try to ensure the health and well-being and the sovereign, legal and religious rights of the indigenous peoples.</a:t>
            </a:r>
          </a:p>
          <a:p>
            <a:endParaRPr lang="en-US" sz="2000" dirty="0"/>
          </a:p>
          <a:p>
            <a:r>
              <a:rPr lang="en-US" sz="2000" dirty="0"/>
              <a:t>In his letter, McCallum talks about the Indigenous people of </a:t>
            </a:r>
            <a:r>
              <a:rPr lang="en-US" sz="2000" dirty="0" err="1"/>
              <a:t>Metakathla</a:t>
            </a:r>
            <a:r>
              <a:rPr lang="en-US" sz="2000" dirty="0"/>
              <a:t>, the work Duncan has done with them and his fear that the settlers might provoke a war with them. </a:t>
            </a:r>
          </a:p>
          <a:p>
            <a:endParaRPr lang="en-US" sz="2000" dirty="0"/>
          </a:p>
          <a:p>
            <a:r>
              <a:rPr lang="en-US" sz="2000" dirty="0"/>
              <a:t>NB – These sources refer to Indigenous Canadians as ‘Indians’. This term is considered offensive today. They also contain racist attitudes.</a:t>
            </a:r>
          </a:p>
          <a:p>
            <a:endParaRPr lang="en-GB" sz="2000" dirty="0"/>
          </a:p>
        </p:txBody>
      </p:sp>
      <p:sp>
        <p:nvSpPr>
          <p:cNvPr id="5" name="Text Placeholder 4">
            <a:extLst>
              <a:ext uri="{FF2B5EF4-FFF2-40B4-BE49-F238E27FC236}">
                <a16:creationId xmlns:a16="http://schemas.microsoft.com/office/drawing/2014/main" id="{295B05EC-5C6F-3623-4133-3F7DAEF7704D}"/>
              </a:ext>
            </a:extLst>
          </p:cNvPr>
          <p:cNvSpPr>
            <a:spLocks noGrp="1"/>
          </p:cNvSpPr>
          <p:nvPr>
            <p:ph type="body" sz="quarter" idx="13"/>
          </p:nvPr>
        </p:nvSpPr>
        <p:spPr>
          <a:xfrm>
            <a:off x="227616" y="286873"/>
            <a:ext cx="6931162" cy="462077"/>
          </a:xfrm>
        </p:spPr>
        <p:txBody>
          <a:bodyPr/>
          <a:lstStyle/>
          <a:p>
            <a:r>
              <a:rPr lang="en-GB" dirty="0"/>
              <a:t>Who was Arthur McCallum?</a:t>
            </a:r>
          </a:p>
        </p:txBody>
      </p:sp>
      <p:pic>
        <p:nvPicPr>
          <p:cNvPr id="8" name="Picture Placeholder 7" descr="A group of soldiers posing for a photo&#10;&#10;AI-generated content may be incorrect.">
            <a:extLst>
              <a:ext uri="{FF2B5EF4-FFF2-40B4-BE49-F238E27FC236}">
                <a16:creationId xmlns:a16="http://schemas.microsoft.com/office/drawing/2014/main" id="{7CC421AA-AFDB-ED1A-5BCC-563023AE7676}"/>
              </a:ext>
            </a:extLst>
          </p:cNvPr>
          <p:cNvPicPr>
            <a:picLocks noGrp="1" noChangeAspect="1"/>
          </p:cNvPicPr>
          <p:nvPr>
            <p:ph type="pic" sz="quarter" idx="14"/>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9" name="TextBox 8">
            <a:extLst>
              <a:ext uri="{FF2B5EF4-FFF2-40B4-BE49-F238E27FC236}">
                <a16:creationId xmlns:a16="http://schemas.microsoft.com/office/drawing/2014/main" id="{A4C61BA6-4259-E21F-EA46-233A601BE4EC}"/>
              </a:ext>
            </a:extLst>
          </p:cNvPr>
          <p:cNvSpPr txBox="1"/>
          <p:nvPr/>
        </p:nvSpPr>
        <p:spPr>
          <a:xfrm>
            <a:off x="7990518" y="6243577"/>
            <a:ext cx="3419373" cy="176330"/>
          </a:xfrm>
          <a:prstGeom prst="rect">
            <a:avLst/>
          </a:prstGeom>
          <a:noFill/>
        </p:spPr>
        <p:txBody>
          <a:bodyPr wrap="square" rtlCol="0">
            <a:spAutoFit/>
          </a:bodyPr>
          <a:lstStyle/>
          <a:p>
            <a:r>
              <a:rPr lang="en-GB" sz="546">
                <a:hlinkClick r:id="rId3" tooltip="https://archivesoutside.records.nsw.gov.au/staff-pick-soldiering-in-the-late-19th-century/"/>
              </a:rPr>
              <a:t>This Photo</a:t>
            </a:r>
            <a:r>
              <a:rPr lang="en-GB" sz="546"/>
              <a:t> by Unknown Author is licensed under </a:t>
            </a:r>
            <a:r>
              <a:rPr lang="en-GB" sz="546">
                <a:hlinkClick r:id="rId4" tooltip="https://creativecommons.org/licenses/by-nc-sa/3.0/"/>
              </a:rPr>
              <a:t>CC BY-SA-NC</a:t>
            </a:r>
            <a:endParaRPr lang="en-GB" sz="546"/>
          </a:p>
        </p:txBody>
      </p:sp>
    </p:spTree>
    <p:extLst>
      <p:ext uri="{BB962C8B-B14F-4D97-AF65-F5344CB8AC3E}">
        <p14:creationId xmlns:p14="http://schemas.microsoft.com/office/powerpoint/2010/main" val="1904493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DC922-2078-5310-4CDA-17876BEAD52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ADDC550-AB11-5F14-9802-2E570D0960E8}"/>
              </a:ext>
            </a:extLst>
          </p:cNvPr>
          <p:cNvSpPr>
            <a:spLocks noGrp="1"/>
          </p:cNvSpPr>
          <p:nvPr>
            <p:ph type="body" sz="quarter" idx="12"/>
          </p:nvPr>
        </p:nvSpPr>
        <p:spPr>
          <a:xfrm>
            <a:off x="6881532" y="3041099"/>
            <a:ext cx="5082852" cy="3188335"/>
          </a:xfrm>
        </p:spPr>
        <p:txBody>
          <a:bodyPr/>
          <a:lstStyle/>
          <a:p>
            <a:pPr rtl="0"/>
            <a:r>
              <a:rPr lang="en-GB" sz="2001" b="1" dirty="0">
                <a:highlight>
                  <a:srgbClr val="FF00FF"/>
                </a:highlight>
                <a:latin typeface="Aptos"/>
              </a:rPr>
              <a:t>Q1= What do the Indigenous people want?</a:t>
            </a:r>
          </a:p>
          <a:p>
            <a:endParaRPr lang="en-GB" sz="2001" dirty="0"/>
          </a:p>
          <a:p>
            <a:r>
              <a:rPr lang="en-US" sz="2001" dirty="0">
                <a:solidFill>
                  <a:srgbClr val="484B55"/>
                </a:solidFill>
                <a:highlight>
                  <a:srgbClr val="00FF00"/>
                </a:highlight>
              </a:rPr>
              <a:t>Q2= What does McCallum fear will happen?</a:t>
            </a:r>
          </a:p>
          <a:p>
            <a:endParaRPr lang="en-GB" dirty="0">
              <a:solidFill>
                <a:srgbClr val="484B55"/>
              </a:solidFill>
            </a:endParaRPr>
          </a:p>
        </p:txBody>
      </p:sp>
      <p:sp>
        <p:nvSpPr>
          <p:cNvPr id="3" name="Text Placeholder 2">
            <a:extLst>
              <a:ext uri="{FF2B5EF4-FFF2-40B4-BE49-F238E27FC236}">
                <a16:creationId xmlns:a16="http://schemas.microsoft.com/office/drawing/2014/main" id="{A6248148-9F2E-D63E-BFF7-E06489BB4304}"/>
              </a:ext>
            </a:extLst>
          </p:cNvPr>
          <p:cNvSpPr>
            <a:spLocks noGrp="1"/>
          </p:cNvSpPr>
          <p:nvPr>
            <p:ph type="body" sz="quarter" idx="13"/>
          </p:nvPr>
        </p:nvSpPr>
        <p:spPr>
          <a:xfrm>
            <a:off x="7112571" y="1211028"/>
            <a:ext cx="4354140" cy="1558681"/>
          </a:xfrm>
        </p:spPr>
        <p:txBody>
          <a:bodyPr/>
          <a:lstStyle/>
          <a:p>
            <a:r>
              <a:rPr lang="en-GB" dirty="0"/>
              <a:t>Letter Section 1</a:t>
            </a:r>
          </a:p>
        </p:txBody>
      </p:sp>
      <p:sp>
        <p:nvSpPr>
          <p:cNvPr id="4" name="Text Placeholder 3">
            <a:extLst>
              <a:ext uri="{FF2B5EF4-FFF2-40B4-BE49-F238E27FC236}">
                <a16:creationId xmlns:a16="http://schemas.microsoft.com/office/drawing/2014/main" id="{8B17E0BD-84CC-AAB5-ABAE-72DC6D29CB3E}"/>
              </a:ext>
            </a:extLst>
          </p:cNvPr>
          <p:cNvSpPr>
            <a:spLocks noGrp="1"/>
          </p:cNvSpPr>
          <p:nvPr>
            <p:ph type="body" sz="quarter" idx="4294967295"/>
          </p:nvPr>
        </p:nvSpPr>
        <p:spPr>
          <a:xfrm rot="21370705">
            <a:off x="657966" y="1276046"/>
            <a:ext cx="5181297" cy="2443793"/>
          </a:xfrm>
        </p:spPr>
        <p:txBody>
          <a:bodyPr>
            <a:noAutofit/>
          </a:bodyPr>
          <a:lstStyle/>
          <a:p>
            <a:pPr marL="0" indent="0">
              <a:lnSpc>
                <a:spcPct val="100000"/>
              </a:lnSpc>
              <a:buNone/>
            </a:pPr>
            <a:r>
              <a:rPr lang="en-GB" sz="1800" i="1" dirty="0"/>
              <a:t>Victoria, British Columbia </a:t>
            </a:r>
            <a:endParaRPr lang="en-US" sz="1800" i="1" dirty="0"/>
          </a:p>
          <a:p>
            <a:pPr marL="0" indent="0">
              <a:lnSpc>
                <a:spcPct val="100000"/>
              </a:lnSpc>
              <a:buNone/>
            </a:pPr>
            <a:r>
              <a:rPr lang="en-GB" sz="1800" i="1" dirty="0"/>
              <a:t>22nd October 1886 </a:t>
            </a:r>
          </a:p>
          <a:p>
            <a:pPr marL="0" indent="0">
              <a:lnSpc>
                <a:spcPct val="100000"/>
              </a:lnSpc>
              <a:buNone/>
            </a:pPr>
            <a:r>
              <a:rPr lang="en-GB" sz="1800" dirty="0"/>
              <a:t>My dear Mr Chesson,</a:t>
            </a:r>
          </a:p>
          <a:p>
            <a:pPr marL="0" indent="0">
              <a:lnSpc>
                <a:spcPct val="100000"/>
              </a:lnSpc>
              <a:buNone/>
            </a:pPr>
            <a:endParaRPr lang="en-GB" sz="1800" dirty="0"/>
          </a:p>
          <a:p>
            <a:pPr marL="0" indent="0">
              <a:lnSpc>
                <a:spcPct val="100000"/>
              </a:lnSpc>
              <a:buNone/>
            </a:pPr>
            <a:r>
              <a:rPr lang="en-GB" sz="1800" dirty="0"/>
              <a:t>Next week the H.M.S. 'Cormorant' will leave this for Metlakathla mission station to coerce the </a:t>
            </a:r>
            <a:r>
              <a:rPr lang="en-GB" sz="1800" dirty="0" err="1"/>
              <a:t>indians</a:t>
            </a:r>
            <a:r>
              <a:rPr lang="en-GB" sz="1800" dirty="0"/>
              <a:t> there. They demand a legal enquiry into the rights of their case in stopping the surveying party from the survey of their lands [for a new railway].... </a:t>
            </a:r>
          </a:p>
          <a:p>
            <a:pPr marL="0" indent="0">
              <a:lnSpc>
                <a:spcPct val="100000"/>
              </a:lnSpc>
              <a:buNone/>
            </a:pPr>
            <a:r>
              <a:rPr lang="en-GB" sz="1800" dirty="0"/>
              <a:t>They are now to have force backed by gunpowder in place of justice, and this injustice will naturally in the </a:t>
            </a:r>
            <a:r>
              <a:rPr lang="en-GB" sz="1800" dirty="0" err="1"/>
              <a:t>indian</a:t>
            </a:r>
            <a:r>
              <a:rPr lang="en-GB" sz="1800" dirty="0"/>
              <a:t> nature breed revenge… When injustice is resisted (if it be resisted)</a:t>
            </a:r>
            <a:r>
              <a:rPr lang="en-GB" sz="1800" dirty="0">
                <a:solidFill>
                  <a:srgbClr val="000000"/>
                </a:solidFill>
              </a:rPr>
              <a:t> I presume the authorities here will</a:t>
            </a:r>
            <a:r>
              <a:rPr lang="en-GB" sz="1800" dirty="0"/>
              <a:t> more or less with equal injustice hold Mr Duncan responsible, so I write before the event. </a:t>
            </a:r>
          </a:p>
          <a:p>
            <a:endParaRPr lang="en-GB" sz="1800" dirty="0"/>
          </a:p>
        </p:txBody>
      </p:sp>
      <p:sp>
        <p:nvSpPr>
          <p:cNvPr id="6" name="Text Placeholder 5">
            <a:extLst>
              <a:ext uri="{FF2B5EF4-FFF2-40B4-BE49-F238E27FC236}">
                <a16:creationId xmlns:a16="http://schemas.microsoft.com/office/drawing/2014/main" id="{90F2C10D-C665-8588-3A6F-6D5EAAE1FCDA}"/>
              </a:ext>
            </a:extLst>
          </p:cNvPr>
          <p:cNvSpPr>
            <a:spLocks noGrp="1"/>
          </p:cNvSpPr>
          <p:nvPr>
            <p:ph type="body" sz="quarter" idx="18"/>
          </p:nvPr>
        </p:nvSpPr>
        <p:spPr/>
        <p:txBody>
          <a:bodyPr/>
          <a:lstStyle/>
          <a:p>
            <a:r>
              <a:rPr lang="en-GB" dirty="0"/>
              <a:t>Source Part 1</a:t>
            </a:r>
          </a:p>
        </p:txBody>
      </p:sp>
    </p:spTree>
    <p:extLst>
      <p:ext uri="{BB962C8B-B14F-4D97-AF65-F5344CB8AC3E}">
        <p14:creationId xmlns:p14="http://schemas.microsoft.com/office/powerpoint/2010/main" val="1240484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67430-5936-8133-6B52-AAD0768B40B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40556E1-CE11-C036-0ABF-F19222496687}"/>
              </a:ext>
            </a:extLst>
          </p:cNvPr>
          <p:cNvSpPr>
            <a:spLocks noGrp="1"/>
          </p:cNvSpPr>
          <p:nvPr>
            <p:ph type="body" sz="quarter" idx="12"/>
          </p:nvPr>
        </p:nvSpPr>
        <p:spPr>
          <a:xfrm>
            <a:off x="6973947" y="2730028"/>
            <a:ext cx="4851814" cy="1358264"/>
          </a:xfrm>
        </p:spPr>
        <p:txBody>
          <a:bodyPr/>
          <a:lstStyle/>
          <a:p>
            <a:pPr rtl="0"/>
            <a:r>
              <a:rPr lang="en-GB" sz="1819" b="1" dirty="0">
                <a:highlight>
                  <a:srgbClr val="FF00FF"/>
                </a:highlight>
                <a:latin typeface="Aptos"/>
              </a:rPr>
              <a:t>Q1= What do the Indigenous people want?</a:t>
            </a:r>
          </a:p>
          <a:p>
            <a:endParaRPr lang="en-GB" sz="1819" dirty="0"/>
          </a:p>
          <a:p>
            <a:r>
              <a:rPr lang="en-US" sz="1819" dirty="0">
                <a:solidFill>
                  <a:srgbClr val="484B55"/>
                </a:solidFill>
                <a:highlight>
                  <a:srgbClr val="00FF00"/>
                </a:highlight>
              </a:rPr>
              <a:t>Q2= What does McCallum fear will happen?</a:t>
            </a:r>
          </a:p>
          <a:p>
            <a:endParaRPr lang="en-US" dirty="0">
              <a:highlight>
                <a:srgbClr val="008000"/>
              </a:highlight>
            </a:endParaRPr>
          </a:p>
          <a:p>
            <a:endParaRPr lang="en-US" dirty="0">
              <a:highlight>
                <a:srgbClr val="008000"/>
              </a:highlight>
            </a:endParaRPr>
          </a:p>
        </p:txBody>
      </p:sp>
      <p:sp>
        <p:nvSpPr>
          <p:cNvPr id="3" name="Text Placeholder 2">
            <a:extLst>
              <a:ext uri="{FF2B5EF4-FFF2-40B4-BE49-F238E27FC236}">
                <a16:creationId xmlns:a16="http://schemas.microsoft.com/office/drawing/2014/main" id="{597FF258-0A25-44AD-FF5D-E459FF843FD7}"/>
              </a:ext>
            </a:extLst>
          </p:cNvPr>
          <p:cNvSpPr>
            <a:spLocks noGrp="1"/>
          </p:cNvSpPr>
          <p:nvPr>
            <p:ph type="body" sz="quarter" idx="13"/>
          </p:nvPr>
        </p:nvSpPr>
        <p:spPr>
          <a:xfrm>
            <a:off x="7112571" y="1211028"/>
            <a:ext cx="4354140" cy="1558681"/>
          </a:xfrm>
        </p:spPr>
        <p:txBody>
          <a:bodyPr/>
          <a:lstStyle/>
          <a:p>
            <a:r>
              <a:rPr lang="en-GB" dirty="0"/>
              <a:t>Letter Section 1</a:t>
            </a:r>
          </a:p>
        </p:txBody>
      </p:sp>
      <p:sp>
        <p:nvSpPr>
          <p:cNvPr id="4" name="Text Placeholder 3">
            <a:extLst>
              <a:ext uri="{FF2B5EF4-FFF2-40B4-BE49-F238E27FC236}">
                <a16:creationId xmlns:a16="http://schemas.microsoft.com/office/drawing/2014/main" id="{4142B584-05DA-DD8A-2B27-7DCFDD6FFF78}"/>
              </a:ext>
            </a:extLst>
          </p:cNvPr>
          <p:cNvSpPr>
            <a:spLocks noGrp="1"/>
          </p:cNvSpPr>
          <p:nvPr>
            <p:ph type="body" sz="quarter" idx="4294967295"/>
          </p:nvPr>
        </p:nvSpPr>
        <p:spPr>
          <a:xfrm rot="21370705">
            <a:off x="672957" y="1271316"/>
            <a:ext cx="5181297" cy="2443793"/>
          </a:xfrm>
        </p:spPr>
        <p:txBody>
          <a:bodyPr>
            <a:noAutofit/>
          </a:bodyPr>
          <a:lstStyle/>
          <a:p>
            <a:pPr marL="0" indent="0">
              <a:lnSpc>
                <a:spcPct val="100000"/>
              </a:lnSpc>
              <a:buNone/>
            </a:pPr>
            <a:r>
              <a:rPr lang="en-GB" sz="1800" i="1" dirty="0"/>
              <a:t>Victoria, British Columbia </a:t>
            </a:r>
          </a:p>
          <a:p>
            <a:pPr marL="0" indent="0">
              <a:lnSpc>
                <a:spcPct val="100000"/>
              </a:lnSpc>
              <a:buNone/>
            </a:pPr>
            <a:r>
              <a:rPr lang="en-GB" sz="1800" i="1" dirty="0"/>
              <a:t>22nd October 1886 </a:t>
            </a:r>
          </a:p>
          <a:p>
            <a:pPr marL="0" indent="0">
              <a:lnSpc>
                <a:spcPct val="100000"/>
              </a:lnSpc>
              <a:buNone/>
            </a:pPr>
            <a:r>
              <a:rPr lang="en-GB" sz="1800" dirty="0"/>
              <a:t>My dear Mr Chesson,</a:t>
            </a:r>
          </a:p>
          <a:p>
            <a:pPr marL="0" indent="0">
              <a:lnSpc>
                <a:spcPct val="100000"/>
              </a:lnSpc>
              <a:buNone/>
            </a:pPr>
            <a:r>
              <a:rPr lang="en-GB" sz="1800" dirty="0"/>
              <a:t> </a:t>
            </a:r>
          </a:p>
          <a:p>
            <a:pPr marL="0" indent="0">
              <a:lnSpc>
                <a:spcPct val="100000"/>
              </a:lnSpc>
              <a:buNone/>
            </a:pPr>
            <a:r>
              <a:rPr lang="en-GB" sz="1800" dirty="0"/>
              <a:t>Next week the H.M.S. 'Cormorant' will leave this for Metlakathla mission station to coerce the </a:t>
            </a:r>
            <a:r>
              <a:rPr lang="en-GB" sz="1800" dirty="0" err="1"/>
              <a:t>indians</a:t>
            </a:r>
            <a:r>
              <a:rPr lang="en-GB" sz="1800" dirty="0"/>
              <a:t> there. </a:t>
            </a:r>
            <a:r>
              <a:rPr lang="en-GB" sz="1800" dirty="0">
                <a:highlight>
                  <a:srgbClr val="FF00FF"/>
                </a:highlight>
              </a:rPr>
              <a:t>They demand a legal enquiry into the rights of their case in stopping the surveying party from the survey of their lands [for a new railway].... </a:t>
            </a:r>
            <a:endParaRPr lang="en-GB" sz="1800" dirty="0">
              <a:solidFill>
                <a:schemeClr val="bg1"/>
              </a:solidFill>
            </a:endParaRPr>
          </a:p>
          <a:p>
            <a:pPr marL="0" indent="0">
              <a:lnSpc>
                <a:spcPct val="100000"/>
              </a:lnSpc>
              <a:buNone/>
            </a:pPr>
            <a:r>
              <a:rPr lang="en-GB" sz="1800" dirty="0"/>
              <a:t>They are now to have force backed by gunpowder in place of justice, and </a:t>
            </a:r>
            <a:r>
              <a:rPr lang="en-GB" sz="1800" dirty="0">
                <a:highlight>
                  <a:srgbClr val="00FF00"/>
                </a:highlight>
              </a:rPr>
              <a:t>this injustice will naturally in the </a:t>
            </a:r>
            <a:r>
              <a:rPr lang="en-GB" sz="1800" dirty="0" err="1">
                <a:highlight>
                  <a:srgbClr val="00FF00"/>
                </a:highlight>
              </a:rPr>
              <a:t>indian</a:t>
            </a:r>
            <a:r>
              <a:rPr lang="en-GB" sz="1800" dirty="0">
                <a:highlight>
                  <a:srgbClr val="00FF00"/>
                </a:highlight>
              </a:rPr>
              <a:t> nature breed revenge… </a:t>
            </a:r>
            <a:r>
              <a:rPr lang="en-GB" sz="1800" dirty="0"/>
              <a:t>When injustice is resisted (if it be resisted)</a:t>
            </a:r>
            <a:r>
              <a:rPr lang="en-GB" sz="1800" dirty="0">
                <a:solidFill>
                  <a:srgbClr val="000000"/>
                </a:solidFill>
              </a:rPr>
              <a:t> </a:t>
            </a:r>
            <a:r>
              <a:rPr lang="en-GB" sz="1800" dirty="0">
                <a:solidFill>
                  <a:srgbClr val="000000"/>
                </a:solidFill>
                <a:highlight>
                  <a:srgbClr val="00FF00"/>
                </a:highlight>
              </a:rPr>
              <a:t>I presume the authorities here will</a:t>
            </a:r>
            <a:r>
              <a:rPr lang="en-GB" sz="1800" dirty="0">
                <a:highlight>
                  <a:srgbClr val="00FF00"/>
                </a:highlight>
              </a:rPr>
              <a:t> more or less with equal injustice hold Mr Duncan responsible</a:t>
            </a:r>
            <a:r>
              <a:rPr lang="en-GB" sz="1800" dirty="0"/>
              <a:t>, so I write before the event. </a:t>
            </a:r>
          </a:p>
          <a:p>
            <a:endParaRPr lang="en-GB" sz="1800" dirty="0"/>
          </a:p>
        </p:txBody>
      </p:sp>
      <p:sp>
        <p:nvSpPr>
          <p:cNvPr id="6" name="Text Placeholder 5">
            <a:extLst>
              <a:ext uri="{FF2B5EF4-FFF2-40B4-BE49-F238E27FC236}">
                <a16:creationId xmlns:a16="http://schemas.microsoft.com/office/drawing/2014/main" id="{BDB709CE-4704-9955-DA7E-708E79D45761}"/>
              </a:ext>
            </a:extLst>
          </p:cNvPr>
          <p:cNvSpPr>
            <a:spLocks noGrp="1"/>
          </p:cNvSpPr>
          <p:nvPr>
            <p:ph type="body" sz="quarter" idx="18"/>
          </p:nvPr>
        </p:nvSpPr>
        <p:spPr/>
        <p:txBody>
          <a:bodyPr/>
          <a:lstStyle/>
          <a:p>
            <a:r>
              <a:rPr lang="en-GB" dirty="0"/>
              <a:t>Source Part 1</a:t>
            </a:r>
          </a:p>
        </p:txBody>
      </p:sp>
      <p:sp>
        <p:nvSpPr>
          <p:cNvPr id="5" name="Arrow: Left 4">
            <a:extLst>
              <a:ext uri="{FF2B5EF4-FFF2-40B4-BE49-F238E27FC236}">
                <a16:creationId xmlns:a16="http://schemas.microsoft.com/office/drawing/2014/main" id="{CA532BAB-90DA-9C8E-DEF6-D8D29BCF28BE}"/>
              </a:ext>
            </a:extLst>
          </p:cNvPr>
          <p:cNvSpPr/>
          <p:nvPr/>
        </p:nvSpPr>
        <p:spPr>
          <a:xfrm>
            <a:off x="6096000" y="4422303"/>
            <a:ext cx="1432440" cy="7855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8" name="TextBox 7">
            <a:extLst>
              <a:ext uri="{FF2B5EF4-FFF2-40B4-BE49-F238E27FC236}">
                <a16:creationId xmlns:a16="http://schemas.microsoft.com/office/drawing/2014/main" id="{F4B73F16-A9FE-C6D0-8A04-CB08E759F319}"/>
              </a:ext>
            </a:extLst>
          </p:cNvPr>
          <p:cNvSpPr txBox="1"/>
          <p:nvPr/>
        </p:nvSpPr>
        <p:spPr>
          <a:xfrm>
            <a:off x="7583511" y="4518807"/>
            <a:ext cx="4354140" cy="1585049"/>
          </a:xfrm>
          <a:prstGeom prst="rect">
            <a:avLst/>
          </a:prstGeom>
          <a:noFill/>
        </p:spPr>
        <p:txBody>
          <a:bodyPr wrap="square">
            <a:spAutoFit/>
          </a:bodyPr>
          <a:lstStyle/>
          <a:p>
            <a:r>
              <a:rPr lang="en-GB" sz="1940" i="1" dirty="0">
                <a:highlight>
                  <a:srgbClr val="00FF00"/>
                </a:highlight>
                <a:latin typeface="Aptos"/>
              </a:rPr>
              <a:t>Here McCallum is showing the racist attitude of his time – suggesting that the Indigenous Canadians are more prone to revenge than other groups of people.</a:t>
            </a:r>
            <a:endParaRPr lang="en-GB" sz="1940" dirty="0">
              <a:highlight>
                <a:srgbClr val="00FF00"/>
              </a:highlight>
            </a:endParaRPr>
          </a:p>
        </p:txBody>
      </p:sp>
    </p:spTree>
    <p:extLst>
      <p:ext uri="{BB962C8B-B14F-4D97-AF65-F5344CB8AC3E}">
        <p14:creationId xmlns:p14="http://schemas.microsoft.com/office/powerpoint/2010/main" val="3935765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9837C-0B45-5E94-001F-098FA561C31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80F88B9-C4C4-DCC4-FFC8-D40318C3C156}"/>
              </a:ext>
            </a:extLst>
          </p:cNvPr>
          <p:cNvSpPr>
            <a:spLocks noGrp="1"/>
          </p:cNvSpPr>
          <p:nvPr>
            <p:ph type="body" sz="quarter" idx="12"/>
          </p:nvPr>
        </p:nvSpPr>
        <p:spPr>
          <a:xfrm>
            <a:off x="6881532" y="3041099"/>
            <a:ext cx="4944229" cy="3188335"/>
          </a:xfrm>
        </p:spPr>
        <p:txBody>
          <a:bodyPr/>
          <a:lstStyle/>
          <a:p>
            <a:pPr rtl="0"/>
            <a:r>
              <a:rPr lang="en-GB" sz="1819" b="1" dirty="0">
                <a:highlight>
                  <a:srgbClr val="FF00FF"/>
                </a:highlight>
                <a:latin typeface="Aptos"/>
              </a:rPr>
              <a:t>Q3= </a:t>
            </a:r>
            <a:r>
              <a:rPr lang="en-US" sz="1819" b="1" dirty="0">
                <a:highlight>
                  <a:srgbClr val="FF00FF"/>
                </a:highlight>
                <a:latin typeface="Aptos"/>
              </a:rPr>
              <a:t>What does McCallum say the Indigenous people believe about their land?</a:t>
            </a:r>
          </a:p>
          <a:p>
            <a:pPr rtl="0"/>
            <a:endParaRPr lang="en-US" sz="1819" b="1" dirty="0">
              <a:highlight>
                <a:srgbClr val="FF00FF"/>
              </a:highlight>
              <a:latin typeface="Aptos"/>
            </a:endParaRPr>
          </a:p>
          <a:p>
            <a:pPr rtl="0"/>
            <a:r>
              <a:rPr lang="en-US" sz="1819" dirty="0">
                <a:solidFill>
                  <a:srgbClr val="484B55"/>
                </a:solidFill>
                <a:highlight>
                  <a:srgbClr val="00FF00"/>
                </a:highlight>
              </a:rPr>
              <a:t>Q4= What has happened to Indigenous land in Victoria? Why might this make the people of </a:t>
            </a:r>
            <a:r>
              <a:rPr lang="en-US" sz="1819" dirty="0" err="1">
                <a:solidFill>
                  <a:srgbClr val="484B55"/>
                </a:solidFill>
                <a:highlight>
                  <a:srgbClr val="00FF00"/>
                </a:highlight>
              </a:rPr>
              <a:t>Metlakthla</a:t>
            </a:r>
            <a:r>
              <a:rPr lang="en-US" sz="1819" dirty="0">
                <a:solidFill>
                  <a:srgbClr val="484B55"/>
                </a:solidFill>
                <a:highlight>
                  <a:srgbClr val="00FF00"/>
                </a:highlight>
              </a:rPr>
              <a:t> worried?</a:t>
            </a:r>
            <a:endParaRPr lang="en-GB" sz="1819" dirty="0">
              <a:solidFill>
                <a:srgbClr val="484B55"/>
              </a:solidFill>
              <a:highlight>
                <a:srgbClr val="00FF00"/>
              </a:highlight>
            </a:endParaRPr>
          </a:p>
        </p:txBody>
      </p:sp>
      <p:sp>
        <p:nvSpPr>
          <p:cNvPr id="3" name="Text Placeholder 2">
            <a:extLst>
              <a:ext uri="{FF2B5EF4-FFF2-40B4-BE49-F238E27FC236}">
                <a16:creationId xmlns:a16="http://schemas.microsoft.com/office/drawing/2014/main" id="{E029841A-EECB-9FBE-F57E-0B1367117530}"/>
              </a:ext>
            </a:extLst>
          </p:cNvPr>
          <p:cNvSpPr>
            <a:spLocks noGrp="1"/>
          </p:cNvSpPr>
          <p:nvPr>
            <p:ph type="body" sz="quarter" idx="13"/>
          </p:nvPr>
        </p:nvSpPr>
        <p:spPr>
          <a:xfrm>
            <a:off x="7112571" y="1211028"/>
            <a:ext cx="4354140" cy="1558681"/>
          </a:xfrm>
        </p:spPr>
        <p:txBody>
          <a:bodyPr/>
          <a:lstStyle/>
          <a:p>
            <a:r>
              <a:rPr lang="en-GB" dirty="0"/>
              <a:t>Letter Section 2</a:t>
            </a:r>
          </a:p>
        </p:txBody>
      </p:sp>
      <p:sp>
        <p:nvSpPr>
          <p:cNvPr id="4" name="Text Placeholder 3">
            <a:extLst>
              <a:ext uri="{FF2B5EF4-FFF2-40B4-BE49-F238E27FC236}">
                <a16:creationId xmlns:a16="http://schemas.microsoft.com/office/drawing/2014/main" id="{8AE32397-70BC-754E-280B-5CFF65CC334C}"/>
              </a:ext>
            </a:extLst>
          </p:cNvPr>
          <p:cNvSpPr>
            <a:spLocks noGrp="1"/>
          </p:cNvSpPr>
          <p:nvPr>
            <p:ph type="body" sz="quarter" idx="4294967295"/>
          </p:nvPr>
        </p:nvSpPr>
        <p:spPr>
          <a:xfrm rot="21370705">
            <a:off x="672956" y="1380977"/>
            <a:ext cx="5181297" cy="2443793"/>
          </a:xfrm>
        </p:spPr>
        <p:txBody>
          <a:bodyPr>
            <a:noAutofit/>
          </a:bodyPr>
          <a:lstStyle/>
          <a:p>
            <a:pPr marL="0" indent="0">
              <a:lnSpc>
                <a:spcPct val="100000"/>
              </a:lnSpc>
              <a:buNone/>
            </a:pPr>
            <a:r>
              <a:rPr lang="en-US" sz="1800" dirty="0"/>
              <a:t>I have recently been at '</a:t>
            </a:r>
            <a:r>
              <a:rPr lang="en-US" sz="1800" dirty="0" err="1"/>
              <a:t>Metlakathla</a:t>
            </a:r>
            <a:r>
              <a:rPr lang="en-US" sz="1800" dirty="0"/>
              <a:t>' more than once, and I speak from direct knowledge of the circumstances. The </a:t>
            </a:r>
            <a:r>
              <a:rPr lang="en-US" sz="1800" dirty="0" err="1"/>
              <a:t>indians</a:t>
            </a:r>
            <a:r>
              <a:rPr lang="en-US" sz="1800" dirty="0"/>
              <a:t> believe they have the legal right to expel trespassers from their reserve in a legal manner… [it is a] special reserve to these particular </a:t>
            </a:r>
            <a:r>
              <a:rPr lang="en-US" sz="1800" dirty="0" err="1"/>
              <a:t>indians</a:t>
            </a:r>
            <a:r>
              <a:rPr lang="en-US" sz="1800" dirty="0"/>
              <a:t> inside of which no white man can intrude… [without their permission]… </a:t>
            </a:r>
          </a:p>
          <a:p>
            <a:pPr marL="0" indent="0">
              <a:lnSpc>
                <a:spcPct val="100000"/>
              </a:lnSpc>
              <a:buNone/>
            </a:pPr>
            <a:endParaRPr lang="en-US" sz="1800" dirty="0"/>
          </a:p>
          <a:p>
            <a:pPr marL="0" indent="0">
              <a:lnSpc>
                <a:spcPct val="100000"/>
              </a:lnSpc>
              <a:buNone/>
            </a:pPr>
            <a:r>
              <a:rPr lang="en-US" sz="1800" dirty="0"/>
              <a:t>The </a:t>
            </a:r>
            <a:r>
              <a:rPr lang="en-US" sz="1800" dirty="0" err="1"/>
              <a:t>indian</a:t>
            </a:r>
            <a:r>
              <a:rPr lang="en-US" sz="1800" dirty="0"/>
              <a:t> reserve upon Victoria </a:t>
            </a:r>
            <a:r>
              <a:rPr lang="en-US" sz="1800" dirty="0" err="1"/>
              <a:t>harbour</a:t>
            </a:r>
            <a:r>
              <a:rPr lang="en-US" sz="1800" dirty="0"/>
              <a:t> has recently... been [taken] over by the local railway company, and the </a:t>
            </a:r>
            <a:r>
              <a:rPr lang="en-US" sz="1800" dirty="0" err="1"/>
              <a:t>indians</a:t>
            </a:r>
            <a:r>
              <a:rPr lang="en-US" sz="1800" dirty="0"/>
              <a:t> on the mainland at Metlakathla who know [about] this may reasonably expect that the survey party who wish to survey their reserve… may at a future date, act in like manner towards themselves.</a:t>
            </a:r>
          </a:p>
          <a:p>
            <a:endParaRPr lang="en-GB" sz="1800" dirty="0"/>
          </a:p>
        </p:txBody>
      </p:sp>
      <p:sp>
        <p:nvSpPr>
          <p:cNvPr id="6" name="Text Placeholder 5">
            <a:extLst>
              <a:ext uri="{FF2B5EF4-FFF2-40B4-BE49-F238E27FC236}">
                <a16:creationId xmlns:a16="http://schemas.microsoft.com/office/drawing/2014/main" id="{AECE0F2F-FEA9-9E05-67C8-33820074B3BC}"/>
              </a:ext>
            </a:extLst>
          </p:cNvPr>
          <p:cNvSpPr>
            <a:spLocks noGrp="1"/>
          </p:cNvSpPr>
          <p:nvPr>
            <p:ph type="body" sz="quarter" idx="18"/>
          </p:nvPr>
        </p:nvSpPr>
        <p:spPr/>
        <p:txBody>
          <a:bodyPr/>
          <a:lstStyle/>
          <a:p>
            <a:r>
              <a:rPr lang="en-GB" dirty="0"/>
              <a:t>Source Part </a:t>
            </a:r>
          </a:p>
        </p:txBody>
      </p:sp>
    </p:spTree>
    <p:extLst>
      <p:ext uri="{BB962C8B-B14F-4D97-AF65-F5344CB8AC3E}">
        <p14:creationId xmlns:p14="http://schemas.microsoft.com/office/powerpoint/2010/main" val="277519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7DEF9-D863-2F1A-6238-1A9CF78D965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AA2C9F0-8C73-2D1C-B7B9-1CD58CB6AF62}"/>
              </a:ext>
            </a:extLst>
          </p:cNvPr>
          <p:cNvSpPr>
            <a:spLocks noGrp="1"/>
          </p:cNvSpPr>
          <p:nvPr>
            <p:ph type="body" sz="quarter" idx="12"/>
          </p:nvPr>
        </p:nvSpPr>
        <p:spPr>
          <a:xfrm>
            <a:off x="6881532" y="3041099"/>
            <a:ext cx="4990437" cy="3188335"/>
          </a:xfrm>
        </p:spPr>
        <p:txBody>
          <a:bodyPr/>
          <a:lstStyle/>
          <a:p>
            <a:pPr rtl="0"/>
            <a:r>
              <a:rPr lang="en-GB" sz="1819" b="1" dirty="0">
                <a:highlight>
                  <a:srgbClr val="FF00FF"/>
                </a:highlight>
                <a:latin typeface="Aptos"/>
              </a:rPr>
              <a:t>Q3= </a:t>
            </a:r>
            <a:r>
              <a:rPr lang="en-US" sz="1819" b="1" dirty="0">
                <a:highlight>
                  <a:srgbClr val="FF00FF"/>
                </a:highlight>
                <a:latin typeface="Aptos"/>
              </a:rPr>
              <a:t>What does McCallum say the Indigenous people believe about their land?</a:t>
            </a:r>
          </a:p>
          <a:p>
            <a:pPr rtl="0"/>
            <a:endParaRPr lang="en-US" sz="1819" b="1" dirty="0">
              <a:highlight>
                <a:srgbClr val="FF00FF"/>
              </a:highlight>
              <a:latin typeface="Aptos"/>
            </a:endParaRPr>
          </a:p>
          <a:p>
            <a:pPr rtl="0"/>
            <a:r>
              <a:rPr lang="en-US" sz="1819" dirty="0">
                <a:solidFill>
                  <a:srgbClr val="484B55"/>
                </a:solidFill>
                <a:highlight>
                  <a:srgbClr val="00FF00"/>
                </a:highlight>
              </a:rPr>
              <a:t>Q4= What has happened to Indigenous land in Victoria? Why might this make the people of </a:t>
            </a:r>
            <a:r>
              <a:rPr lang="en-US" sz="1819" dirty="0" err="1">
                <a:solidFill>
                  <a:srgbClr val="484B55"/>
                </a:solidFill>
                <a:highlight>
                  <a:srgbClr val="00FF00"/>
                </a:highlight>
              </a:rPr>
              <a:t>Metlakthla</a:t>
            </a:r>
            <a:r>
              <a:rPr lang="en-US" sz="1819" dirty="0">
                <a:solidFill>
                  <a:srgbClr val="484B55"/>
                </a:solidFill>
                <a:highlight>
                  <a:srgbClr val="00FF00"/>
                </a:highlight>
              </a:rPr>
              <a:t> worried?</a:t>
            </a:r>
            <a:endParaRPr lang="en-GB" sz="1819" dirty="0">
              <a:solidFill>
                <a:srgbClr val="484B55"/>
              </a:solidFill>
              <a:highlight>
                <a:srgbClr val="00FF00"/>
              </a:highlight>
            </a:endParaRPr>
          </a:p>
        </p:txBody>
      </p:sp>
      <p:sp>
        <p:nvSpPr>
          <p:cNvPr id="3" name="Text Placeholder 2">
            <a:extLst>
              <a:ext uri="{FF2B5EF4-FFF2-40B4-BE49-F238E27FC236}">
                <a16:creationId xmlns:a16="http://schemas.microsoft.com/office/drawing/2014/main" id="{5437682E-0BF8-BA49-C689-6C98BCE0CCCB}"/>
              </a:ext>
            </a:extLst>
          </p:cNvPr>
          <p:cNvSpPr>
            <a:spLocks noGrp="1"/>
          </p:cNvSpPr>
          <p:nvPr>
            <p:ph type="body" sz="quarter" idx="13"/>
          </p:nvPr>
        </p:nvSpPr>
        <p:spPr>
          <a:xfrm>
            <a:off x="7112571" y="1211028"/>
            <a:ext cx="4354140" cy="1558681"/>
          </a:xfrm>
        </p:spPr>
        <p:txBody>
          <a:bodyPr/>
          <a:lstStyle/>
          <a:p>
            <a:r>
              <a:rPr lang="en-GB" dirty="0"/>
              <a:t>Letter Section 2</a:t>
            </a:r>
          </a:p>
        </p:txBody>
      </p:sp>
      <p:sp>
        <p:nvSpPr>
          <p:cNvPr id="4" name="Text Placeholder 3">
            <a:extLst>
              <a:ext uri="{FF2B5EF4-FFF2-40B4-BE49-F238E27FC236}">
                <a16:creationId xmlns:a16="http://schemas.microsoft.com/office/drawing/2014/main" id="{8E81E249-F785-924E-E70C-E3C35576BBEA}"/>
              </a:ext>
            </a:extLst>
          </p:cNvPr>
          <p:cNvSpPr>
            <a:spLocks noGrp="1"/>
          </p:cNvSpPr>
          <p:nvPr>
            <p:ph type="body" sz="quarter" idx="4294967295"/>
          </p:nvPr>
        </p:nvSpPr>
        <p:spPr>
          <a:xfrm rot="21370705">
            <a:off x="672956" y="1380977"/>
            <a:ext cx="5181297" cy="2443793"/>
          </a:xfrm>
        </p:spPr>
        <p:txBody>
          <a:bodyPr>
            <a:noAutofit/>
          </a:bodyPr>
          <a:lstStyle/>
          <a:p>
            <a:pPr marL="0" indent="0">
              <a:lnSpc>
                <a:spcPct val="100000"/>
              </a:lnSpc>
              <a:buNone/>
            </a:pPr>
            <a:r>
              <a:rPr lang="en-US" sz="1800" dirty="0"/>
              <a:t>I have recently been at '</a:t>
            </a:r>
            <a:r>
              <a:rPr lang="en-US" sz="1800" dirty="0" err="1"/>
              <a:t>Metlakathla</a:t>
            </a:r>
            <a:r>
              <a:rPr lang="en-US" sz="1800" dirty="0"/>
              <a:t>' more than once, and I speak from direct knowledge of the circumstances. </a:t>
            </a:r>
            <a:r>
              <a:rPr lang="en-US" sz="1800" dirty="0">
                <a:highlight>
                  <a:srgbClr val="FF00FF"/>
                </a:highlight>
              </a:rPr>
              <a:t>The </a:t>
            </a:r>
            <a:r>
              <a:rPr lang="en-US" sz="1800" dirty="0" err="1">
                <a:highlight>
                  <a:srgbClr val="FF00FF"/>
                </a:highlight>
              </a:rPr>
              <a:t>indians</a:t>
            </a:r>
            <a:r>
              <a:rPr lang="en-US" sz="1800" dirty="0">
                <a:highlight>
                  <a:srgbClr val="FF00FF"/>
                </a:highlight>
              </a:rPr>
              <a:t> believe they have the legal right to expel trespassers from their reserve in a legal manner… [it is a] special reserve to these particular </a:t>
            </a:r>
            <a:r>
              <a:rPr lang="en-US" sz="1800" dirty="0" err="1">
                <a:highlight>
                  <a:srgbClr val="FF00FF"/>
                </a:highlight>
              </a:rPr>
              <a:t>indians</a:t>
            </a:r>
            <a:r>
              <a:rPr lang="en-US" sz="1800" dirty="0">
                <a:highlight>
                  <a:srgbClr val="FF00FF"/>
                </a:highlight>
              </a:rPr>
              <a:t> inside of which no white man can intrude… [without their permission]… </a:t>
            </a:r>
          </a:p>
          <a:p>
            <a:pPr marL="0" indent="0">
              <a:lnSpc>
                <a:spcPct val="100000"/>
              </a:lnSpc>
              <a:buNone/>
            </a:pPr>
            <a:endParaRPr lang="en-US" sz="1800" dirty="0">
              <a:highlight>
                <a:srgbClr val="00FF00"/>
              </a:highlight>
            </a:endParaRPr>
          </a:p>
          <a:p>
            <a:pPr marL="0" indent="0">
              <a:lnSpc>
                <a:spcPct val="100000"/>
              </a:lnSpc>
              <a:buNone/>
            </a:pPr>
            <a:r>
              <a:rPr lang="en-US" sz="1800" dirty="0">
                <a:highlight>
                  <a:srgbClr val="00FF00"/>
                </a:highlight>
              </a:rPr>
              <a:t>The </a:t>
            </a:r>
            <a:r>
              <a:rPr lang="en-US" sz="1800" dirty="0" err="1">
                <a:highlight>
                  <a:srgbClr val="00FF00"/>
                </a:highlight>
              </a:rPr>
              <a:t>indian</a:t>
            </a:r>
            <a:r>
              <a:rPr lang="en-US" sz="1800" dirty="0">
                <a:highlight>
                  <a:srgbClr val="00FF00"/>
                </a:highlight>
              </a:rPr>
              <a:t> reserve upon Victoria </a:t>
            </a:r>
            <a:r>
              <a:rPr lang="en-US" sz="1800" dirty="0" err="1">
                <a:highlight>
                  <a:srgbClr val="00FF00"/>
                </a:highlight>
              </a:rPr>
              <a:t>harbour</a:t>
            </a:r>
            <a:r>
              <a:rPr lang="en-US" sz="1800" dirty="0">
                <a:highlight>
                  <a:srgbClr val="00FF00"/>
                </a:highlight>
              </a:rPr>
              <a:t> has recently... been [taken] over by the local railway company, </a:t>
            </a:r>
            <a:r>
              <a:rPr lang="en-US" sz="1800" dirty="0"/>
              <a:t>and the </a:t>
            </a:r>
            <a:r>
              <a:rPr lang="en-US" sz="1800" dirty="0" err="1"/>
              <a:t>indians</a:t>
            </a:r>
            <a:r>
              <a:rPr lang="en-US" sz="1800" dirty="0"/>
              <a:t> on the mainland at Metlakathla who know [about] this may reasonably expect that the survey party who wish to survey their reserve… may at a future date, act in like manner towards themselves.</a:t>
            </a:r>
          </a:p>
          <a:p>
            <a:endParaRPr lang="en-GB" sz="1800" dirty="0"/>
          </a:p>
        </p:txBody>
      </p:sp>
      <p:sp>
        <p:nvSpPr>
          <p:cNvPr id="6" name="Text Placeholder 5">
            <a:extLst>
              <a:ext uri="{FF2B5EF4-FFF2-40B4-BE49-F238E27FC236}">
                <a16:creationId xmlns:a16="http://schemas.microsoft.com/office/drawing/2014/main" id="{7B38E7A4-5B86-A8AE-4FFB-7EC95BCFFBEB}"/>
              </a:ext>
            </a:extLst>
          </p:cNvPr>
          <p:cNvSpPr>
            <a:spLocks noGrp="1"/>
          </p:cNvSpPr>
          <p:nvPr>
            <p:ph type="body" sz="quarter" idx="18"/>
          </p:nvPr>
        </p:nvSpPr>
        <p:spPr/>
        <p:txBody>
          <a:bodyPr/>
          <a:lstStyle/>
          <a:p>
            <a:r>
              <a:rPr lang="en-GB" dirty="0"/>
              <a:t>Source Part </a:t>
            </a:r>
          </a:p>
        </p:txBody>
      </p:sp>
    </p:spTree>
    <p:extLst>
      <p:ext uri="{BB962C8B-B14F-4D97-AF65-F5344CB8AC3E}">
        <p14:creationId xmlns:p14="http://schemas.microsoft.com/office/powerpoint/2010/main" val="3930352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033DE-982E-B47F-B8CC-B9F002AC78A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EBDC04A-8206-B1FE-9CE5-1904DC9961E6}"/>
              </a:ext>
            </a:extLst>
          </p:cNvPr>
          <p:cNvSpPr>
            <a:spLocks noGrp="1"/>
          </p:cNvSpPr>
          <p:nvPr>
            <p:ph type="body" sz="quarter" idx="12"/>
          </p:nvPr>
        </p:nvSpPr>
        <p:spPr>
          <a:xfrm>
            <a:off x="6881532" y="3041099"/>
            <a:ext cx="5082852" cy="3188335"/>
          </a:xfrm>
        </p:spPr>
        <p:txBody>
          <a:bodyPr/>
          <a:lstStyle/>
          <a:p>
            <a:pPr rtl="0"/>
            <a:r>
              <a:rPr lang="en-US" sz="1880" b="1" dirty="0">
                <a:highlight>
                  <a:srgbClr val="FF00FF"/>
                </a:highlight>
                <a:latin typeface="Aptos"/>
              </a:rPr>
              <a:t>Q5= What evidence does McCallum give that Duncan has ‘</a:t>
            </a:r>
            <a:r>
              <a:rPr lang="en-US" sz="1880" b="1" dirty="0" err="1">
                <a:highlight>
                  <a:srgbClr val="FF00FF"/>
                </a:highlight>
                <a:latin typeface="Aptos"/>
              </a:rPr>
              <a:t>civilised</a:t>
            </a:r>
            <a:r>
              <a:rPr lang="en-US" sz="1880" b="1" dirty="0">
                <a:highlight>
                  <a:srgbClr val="FF00FF"/>
                </a:highlight>
                <a:latin typeface="Aptos"/>
              </a:rPr>
              <a:t>’ the Indigenous people of </a:t>
            </a:r>
            <a:r>
              <a:rPr lang="en-US" sz="1880" b="1" dirty="0" err="1">
                <a:highlight>
                  <a:srgbClr val="FF00FF"/>
                </a:highlight>
                <a:latin typeface="Aptos"/>
              </a:rPr>
              <a:t>Metlakthla</a:t>
            </a:r>
            <a:r>
              <a:rPr lang="en-US" sz="1880" b="1" dirty="0">
                <a:highlight>
                  <a:srgbClr val="FF00FF"/>
                </a:highlight>
                <a:latin typeface="Aptos"/>
              </a:rPr>
              <a:t>?</a:t>
            </a:r>
          </a:p>
          <a:p>
            <a:pPr rtl="0"/>
            <a:endParaRPr lang="en-US" sz="1880" b="1" dirty="0">
              <a:highlight>
                <a:srgbClr val="00FF00"/>
              </a:highlight>
              <a:latin typeface="Aptos"/>
            </a:endParaRPr>
          </a:p>
          <a:p>
            <a:pPr rtl="0"/>
            <a:r>
              <a:rPr lang="en-US" sz="1880" dirty="0">
                <a:solidFill>
                  <a:srgbClr val="484B55"/>
                </a:solidFill>
                <a:highlight>
                  <a:srgbClr val="00FF00"/>
                </a:highlight>
              </a:rPr>
              <a:t>Q6= Is there a phrase in particular that shows McCallum is using 'European eyes'?</a:t>
            </a:r>
          </a:p>
        </p:txBody>
      </p:sp>
      <p:sp>
        <p:nvSpPr>
          <p:cNvPr id="3" name="Text Placeholder 2">
            <a:extLst>
              <a:ext uri="{FF2B5EF4-FFF2-40B4-BE49-F238E27FC236}">
                <a16:creationId xmlns:a16="http://schemas.microsoft.com/office/drawing/2014/main" id="{3854E0E4-9CF4-76F5-FEA9-7DAB9B8F4F66}"/>
              </a:ext>
            </a:extLst>
          </p:cNvPr>
          <p:cNvSpPr>
            <a:spLocks noGrp="1"/>
          </p:cNvSpPr>
          <p:nvPr>
            <p:ph type="body" sz="quarter" idx="13"/>
          </p:nvPr>
        </p:nvSpPr>
        <p:spPr>
          <a:xfrm>
            <a:off x="7112571" y="1211028"/>
            <a:ext cx="4354140" cy="1558681"/>
          </a:xfrm>
        </p:spPr>
        <p:txBody>
          <a:bodyPr/>
          <a:lstStyle/>
          <a:p>
            <a:r>
              <a:rPr lang="en-GB" dirty="0"/>
              <a:t>Letter Section 3</a:t>
            </a:r>
          </a:p>
        </p:txBody>
      </p:sp>
      <p:sp>
        <p:nvSpPr>
          <p:cNvPr id="4" name="Text Placeholder 3">
            <a:extLst>
              <a:ext uri="{FF2B5EF4-FFF2-40B4-BE49-F238E27FC236}">
                <a16:creationId xmlns:a16="http://schemas.microsoft.com/office/drawing/2014/main" id="{6E6B8AB6-A1E5-146E-1137-5B9E4199C0A4}"/>
              </a:ext>
            </a:extLst>
          </p:cNvPr>
          <p:cNvSpPr>
            <a:spLocks noGrp="1"/>
          </p:cNvSpPr>
          <p:nvPr>
            <p:ph type="body" sz="quarter" idx="4294967295"/>
          </p:nvPr>
        </p:nvSpPr>
        <p:spPr>
          <a:xfrm rot="21370705">
            <a:off x="672956" y="1380977"/>
            <a:ext cx="5181297" cy="2443793"/>
          </a:xfrm>
        </p:spPr>
        <p:txBody>
          <a:bodyPr>
            <a:noAutofit/>
          </a:bodyPr>
          <a:lstStyle/>
          <a:p>
            <a:pPr marL="0" indent="0">
              <a:lnSpc>
                <a:spcPct val="100000"/>
              </a:lnSpc>
              <a:buNone/>
            </a:pPr>
            <a:r>
              <a:rPr lang="en-US" sz="2000" dirty="0"/>
              <a:t>These </a:t>
            </a:r>
            <a:r>
              <a:rPr lang="en-US" sz="2000" dirty="0" err="1"/>
              <a:t>indians</a:t>
            </a:r>
            <a:r>
              <a:rPr lang="en-US" sz="2000" dirty="0"/>
              <a:t> of the Duncan mission are thoroughly </a:t>
            </a:r>
            <a:r>
              <a:rPr lang="en-US" sz="2000" dirty="0" err="1"/>
              <a:t>civilised</a:t>
            </a:r>
            <a:r>
              <a:rPr lang="en-US" sz="2000" dirty="0"/>
              <a:t>.[Before] Mr Duncan live dog devouring and other abominations were in full swing amongst them. They now follow various trades besides cultivating and live in two story cottages and are clothed as decently as the whites. In indirect taxation on the goods and stuff they buy they pay the government probably not less than £5 five pounds a head per annum. They are able to conduct their own simple church service themselves in their own language and the harmonium in their church is played by no less than three different </a:t>
            </a:r>
            <a:r>
              <a:rPr lang="en-US" sz="2000" dirty="0" err="1"/>
              <a:t>indians</a:t>
            </a:r>
            <a:r>
              <a:rPr lang="en-US" sz="2000" dirty="0"/>
              <a:t> at times. The place is the chief focus of </a:t>
            </a:r>
            <a:r>
              <a:rPr lang="en-US" sz="2000" dirty="0" err="1"/>
              <a:t>indian</a:t>
            </a:r>
            <a:r>
              <a:rPr lang="en-US" sz="2000" dirty="0"/>
              <a:t> civilization in these parts. </a:t>
            </a:r>
          </a:p>
          <a:p>
            <a:endParaRPr lang="en-GB" sz="2000" dirty="0"/>
          </a:p>
        </p:txBody>
      </p:sp>
      <p:sp>
        <p:nvSpPr>
          <p:cNvPr id="6" name="Text Placeholder 5">
            <a:extLst>
              <a:ext uri="{FF2B5EF4-FFF2-40B4-BE49-F238E27FC236}">
                <a16:creationId xmlns:a16="http://schemas.microsoft.com/office/drawing/2014/main" id="{001DEC37-16AB-4925-515E-E533F43936DB}"/>
              </a:ext>
            </a:extLst>
          </p:cNvPr>
          <p:cNvSpPr>
            <a:spLocks noGrp="1"/>
          </p:cNvSpPr>
          <p:nvPr>
            <p:ph type="body" sz="quarter" idx="18"/>
          </p:nvPr>
        </p:nvSpPr>
        <p:spPr/>
        <p:txBody>
          <a:bodyPr/>
          <a:lstStyle/>
          <a:p>
            <a:r>
              <a:rPr lang="en-GB" dirty="0"/>
              <a:t>Source Part3 </a:t>
            </a:r>
          </a:p>
        </p:txBody>
      </p:sp>
    </p:spTree>
    <p:extLst>
      <p:ext uri="{BB962C8B-B14F-4D97-AF65-F5344CB8AC3E}">
        <p14:creationId xmlns:p14="http://schemas.microsoft.com/office/powerpoint/2010/main" val="3244176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9D902-6E42-7F15-7FF1-6F6F463A827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2474683-555D-F5FE-8811-F8F249D77B98}"/>
              </a:ext>
            </a:extLst>
          </p:cNvPr>
          <p:cNvSpPr>
            <a:spLocks noGrp="1"/>
          </p:cNvSpPr>
          <p:nvPr>
            <p:ph type="body" sz="quarter" idx="12"/>
          </p:nvPr>
        </p:nvSpPr>
        <p:spPr>
          <a:xfrm>
            <a:off x="6881532" y="3041099"/>
            <a:ext cx="4898021" cy="3188335"/>
          </a:xfrm>
        </p:spPr>
        <p:txBody>
          <a:bodyPr/>
          <a:lstStyle/>
          <a:p>
            <a:pPr rtl="0"/>
            <a:r>
              <a:rPr lang="en-US" sz="1880" b="1" dirty="0">
                <a:highlight>
                  <a:srgbClr val="FF00FF"/>
                </a:highlight>
                <a:latin typeface="Aptos"/>
              </a:rPr>
              <a:t>Q5= What evidence does McCallum give that Duncan has ‘</a:t>
            </a:r>
            <a:r>
              <a:rPr lang="en-US" sz="1880" b="1" dirty="0" err="1">
                <a:highlight>
                  <a:srgbClr val="FF00FF"/>
                </a:highlight>
                <a:latin typeface="Aptos"/>
              </a:rPr>
              <a:t>civilised</a:t>
            </a:r>
            <a:r>
              <a:rPr lang="en-US" sz="1880" b="1" dirty="0">
                <a:highlight>
                  <a:srgbClr val="FF00FF"/>
                </a:highlight>
                <a:latin typeface="Aptos"/>
              </a:rPr>
              <a:t>’ the Indigenous people of </a:t>
            </a:r>
            <a:r>
              <a:rPr lang="en-US" sz="1880" b="1" dirty="0" err="1">
                <a:highlight>
                  <a:srgbClr val="FF00FF"/>
                </a:highlight>
                <a:latin typeface="Aptos"/>
              </a:rPr>
              <a:t>Metlakthla</a:t>
            </a:r>
            <a:r>
              <a:rPr lang="en-US" sz="1880" b="1" dirty="0">
                <a:highlight>
                  <a:srgbClr val="FF00FF"/>
                </a:highlight>
                <a:latin typeface="Aptos"/>
              </a:rPr>
              <a:t>?</a:t>
            </a:r>
          </a:p>
          <a:p>
            <a:pPr rtl="0"/>
            <a:endParaRPr lang="en-US" sz="1880" b="1" dirty="0">
              <a:highlight>
                <a:srgbClr val="FF00FF"/>
              </a:highlight>
              <a:latin typeface="Aptos"/>
            </a:endParaRPr>
          </a:p>
          <a:p>
            <a:pPr rtl="0"/>
            <a:r>
              <a:rPr lang="en-US" sz="1880" dirty="0">
                <a:solidFill>
                  <a:srgbClr val="484B55"/>
                </a:solidFill>
                <a:highlight>
                  <a:srgbClr val="00FF00"/>
                </a:highlight>
              </a:rPr>
              <a:t>Q6= Is there a phrase in particular that shows McCallum is using 'European eyes'?</a:t>
            </a:r>
          </a:p>
        </p:txBody>
      </p:sp>
      <p:sp>
        <p:nvSpPr>
          <p:cNvPr id="3" name="Text Placeholder 2">
            <a:extLst>
              <a:ext uri="{FF2B5EF4-FFF2-40B4-BE49-F238E27FC236}">
                <a16:creationId xmlns:a16="http://schemas.microsoft.com/office/drawing/2014/main" id="{8A49E21E-EAA7-76A7-3516-B40DD035EC65}"/>
              </a:ext>
            </a:extLst>
          </p:cNvPr>
          <p:cNvSpPr>
            <a:spLocks noGrp="1"/>
          </p:cNvSpPr>
          <p:nvPr>
            <p:ph type="body" sz="quarter" idx="13"/>
          </p:nvPr>
        </p:nvSpPr>
        <p:spPr>
          <a:xfrm>
            <a:off x="7112571" y="1211028"/>
            <a:ext cx="4354140" cy="1558681"/>
          </a:xfrm>
        </p:spPr>
        <p:txBody>
          <a:bodyPr/>
          <a:lstStyle/>
          <a:p>
            <a:r>
              <a:rPr lang="en-GB" dirty="0"/>
              <a:t>Letter Section 3</a:t>
            </a:r>
          </a:p>
        </p:txBody>
      </p:sp>
      <p:sp>
        <p:nvSpPr>
          <p:cNvPr id="4" name="Text Placeholder 3">
            <a:extLst>
              <a:ext uri="{FF2B5EF4-FFF2-40B4-BE49-F238E27FC236}">
                <a16:creationId xmlns:a16="http://schemas.microsoft.com/office/drawing/2014/main" id="{211B846C-BF6D-82E7-6FD3-7FDA8D1D6C4A}"/>
              </a:ext>
            </a:extLst>
          </p:cNvPr>
          <p:cNvSpPr>
            <a:spLocks noGrp="1"/>
          </p:cNvSpPr>
          <p:nvPr>
            <p:ph type="body" sz="quarter" idx="4294967295"/>
          </p:nvPr>
        </p:nvSpPr>
        <p:spPr>
          <a:xfrm rot="21370705">
            <a:off x="719762" y="1379416"/>
            <a:ext cx="5134439" cy="2443793"/>
          </a:xfrm>
        </p:spPr>
        <p:txBody>
          <a:bodyPr>
            <a:noAutofit/>
          </a:bodyPr>
          <a:lstStyle/>
          <a:p>
            <a:pPr marL="0" indent="0">
              <a:lnSpc>
                <a:spcPct val="100000"/>
              </a:lnSpc>
              <a:buNone/>
            </a:pPr>
            <a:r>
              <a:rPr lang="en-US" sz="2000" dirty="0"/>
              <a:t>These </a:t>
            </a:r>
            <a:r>
              <a:rPr lang="en-US" sz="2000" dirty="0" err="1"/>
              <a:t>indians</a:t>
            </a:r>
            <a:r>
              <a:rPr lang="en-US" sz="2000" dirty="0"/>
              <a:t> of the Duncan mission are </a:t>
            </a:r>
            <a:r>
              <a:rPr lang="en-US" sz="2000" dirty="0" err="1"/>
              <a:t>thorghly</a:t>
            </a:r>
            <a:r>
              <a:rPr lang="en-US" sz="2000" dirty="0"/>
              <a:t> </a:t>
            </a:r>
            <a:r>
              <a:rPr lang="en-US" sz="2000" dirty="0" err="1"/>
              <a:t>civilised</a:t>
            </a:r>
            <a:r>
              <a:rPr lang="en-US" sz="2000" dirty="0"/>
              <a:t>.[Before] Mr Duncan live dog devouring and other abominations were in full swing amongst them. </a:t>
            </a:r>
            <a:r>
              <a:rPr lang="en-US" sz="2000" dirty="0">
                <a:highlight>
                  <a:srgbClr val="FF00FF"/>
                </a:highlight>
              </a:rPr>
              <a:t>They now follow various trades besides cultivating and live in two story cottages </a:t>
            </a:r>
            <a:r>
              <a:rPr lang="en-US" sz="2000" dirty="0">
                <a:highlight>
                  <a:srgbClr val="00FF00"/>
                </a:highlight>
              </a:rPr>
              <a:t>and are clothed as decently as the whites. </a:t>
            </a:r>
            <a:r>
              <a:rPr lang="en-US" sz="2000" dirty="0"/>
              <a:t>In indirect taxation on the goods and stuff they buy they pay the government probably not less than £5 five pounds a head per annum. </a:t>
            </a:r>
            <a:r>
              <a:rPr lang="en-US" sz="2000" dirty="0">
                <a:highlight>
                  <a:srgbClr val="FF00FF"/>
                </a:highlight>
              </a:rPr>
              <a:t>They are able to conduct their own simple church service themselves in their own language </a:t>
            </a:r>
            <a:r>
              <a:rPr lang="en-US" sz="2000" dirty="0"/>
              <a:t>and the harmonium in their church is played by no less than three different </a:t>
            </a:r>
            <a:r>
              <a:rPr lang="en-US" sz="2000" dirty="0" err="1"/>
              <a:t>indians</a:t>
            </a:r>
            <a:r>
              <a:rPr lang="en-US" sz="2000" dirty="0"/>
              <a:t> at times. The place is the chief focus of </a:t>
            </a:r>
            <a:r>
              <a:rPr lang="en-US" sz="2000" dirty="0" err="1"/>
              <a:t>indian</a:t>
            </a:r>
            <a:r>
              <a:rPr lang="en-US" sz="2000" dirty="0"/>
              <a:t> civilization in these parts. </a:t>
            </a:r>
          </a:p>
          <a:p>
            <a:endParaRPr lang="en-GB" sz="2000" dirty="0"/>
          </a:p>
        </p:txBody>
      </p:sp>
      <p:sp>
        <p:nvSpPr>
          <p:cNvPr id="6" name="Text Placeholder 5">
            <a:extLst>
              <a:ext uri="{FF2B5EF4-FFF2-40B4-BE49-F238E27FC236}">
                <a16:creationId xmlns:a16="http://schemas.microsoft.com/office/drawing/2014/main" id="{34803B8B-ACE9-723E-91A0-E7891C4CBB22}"/>
              </a:ext>
            </a:extLst>
          </p:cNvPr>
          <p:cNvSpPr>
            <a:spLocks noGrp="1"/>
          </p:cNvSpPr>
          <p:nvPr>
            <p:ph type="body" sz="quarter" idx="18"/>
          </p:nvPr>
        </p:nvSpPr>
        <p:spPr/>
        <p:txBody>
          <a:bodyPr/>
          <a:lstStyle/>
          <a:p>
            <a:r>
              <a:rPr lang="en-GB" dirty="0"/>
              <a:t>Source Part3 </a:t>
            </a:r>
          </a:p>
        </p:txBody>
      </p:sp>
    </p:spTree>
    <p:extLst>
      <p:ext uri="{BB962C8B-B14F-4D97-AF65-F5344CB8AC3E}">
        <p14:creationId xmlns:p14="http://schemas.microsoft.com/office/powerpoint/2010/main" val="3081511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73434-0C52-E462-1153-77E03AC9414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44EEBD3-43C9-576A-0802-7EE3582F6153}"/>
              </a:ext>
            </a:extLst>
          </p:cNvPr>
          <p:cNvSpPr>
            <a:spLocks noGrp="1"/>
          </p:cNvSpPr>
          <p:nvPr>
            <p:ph type="body" sz="quarter" idx="12"/>
          </p:nvPr>
        </p:nvSpPr>
        <p:spPr>
          <a:xfrm>
            <a:off x="7020155" y="2261734"/>
            <a:ext cx="5036645" cy="3459725"/>
          </a:xfrm>
        </p:spPr>
        <p:txBody>
          <a:bodyPr>
            <a:normAutofit fontScale="85000" lnSpcReduction="20000"/>
          </a:bodyPr>
          <a:lstStyle/>
          <a:p>
            <a:pPr lvl="0" algn="l">
              <a:lnSpc>
                <a:spcPct val="100000"/>
              </a:lnSpc>
            </a:pPr>
            <a:r>
              <a:rPr lang="en-GB" sz="1940" dirty="0">
                <a:latin typeface="Aptos"/>
              </a:rPr>
              <a:t>This section of the source is very tricky!  </a:t>
            </a:r>
            <a:endParaRPr lang="en-US" sz="1940" b="1" dirty="0">
              <a:latin typeface="Aptos"/>
            </a:endParaRPr>
          </a:p>
          <a:p>
            <a:pPr lvl="0" algn="l">
              <a:lnSpc>
                <a:spcPct val="100000"/>
              </a:lnSpc>
            </a:pPr>
            <a:endParaRPr lang="en-GB" sz="1940" dirty="0">
              <a:latin typeface="Aptos"/>
            </a:endParaRPr>
          </a:p>
          <a:p>
            <a:pPr lvl="0" algn="l">
              <a:lnSpc>
                <a:spcPct val="100000"/>
              </a:lnSpc>
            </a:pPr>
            <a:r>
              <a:rPr lang="en-GB" sz="1940" dirty="0">
                <a:latin typeface="Aptos"/>
              </a:rPr>
              <a:t>The paragraph in italics is </a:t>
            </a:r>
            <a:r>
              <a:rPr lang="en-GB" sz="1940" b="1" dirty="0">
                <a:latin typeface="Aptos"/>
              </a:rPr>
              <a:t>irony.  </a:t>
            </a:r>
            <a:r>
              <a:rPr lang="en-GB" sz="1940" dirty="0">
                <a:latin typeface="Aptos"/>
              </a:rPr>
              <a:t>This means that he is imagining what people who support war with Indigenous people will say.</a:t>
            </a:r>
            <a:endParaRPr lang="en-GB" sz="1940" b="1" dirty="0">
              <a:latin typeface="Aptos"/>
            </a:endParaRPr>
          </a:p>
          <a:p>
            <a:pPr lvl="0" algn="l">
              <a:lnSpc>
                <a:spcPct val="100000"/>
              </a:lnSpc>
            </a:pPr>
            <a:endParaRPr lang="en-GB" sz="1940" dirty="0">
              <a:latin typeface="Aptos"/>
            </a:endParaRPr>
          </a:p>
          <a:p>
            <a:pPr lvl="0" algn="l">
              <a:lnSpc>
                <a:spcPct val="100000"/>
              </a:lnSpc>
            </a:pPr>
            <a:r>
              <a:rPr lang="en-GB" sz="1940" dirty="0">
                <a:latin typeface="Aptos"/>
              </a:rPr>
              <a:t>You have to imagine that he is saying it in a mocking tone. </a:t>
            </a:r>
            <a:endParaRPr lang="en-GB" sz="1940" b="1" dirty="0">
              <a:latin typeface="Aptos"/>
            </a:endParaRPr>
          </a:p>
          <a:p>
            <a:pPr lvl="0" algn="l">
              <a:lnSpc>
                <a:spcPct val="100000"/>
              </a:lnSpc>
            </a:pPr>
            <a:endParaRPr lang="en-GB" sz="1940" dirty="0">
              <a:latin typeface="Aptos"/>
            </a:endParaRPr>
          </a:p>
          <a:p>
            <a:pPr lvl="0" algn="l">
              <a:lnSpc>
                <a:spcPct val="100000"/>
              </a:lnSpc>
            </a:pPr>
            <a:r>
              <a:rPr lang="en-GB" sz="1940" dirty="0">
                <a:latin typeface="Aptos"/>
              </a:rPr>
              <a:t>McCallum wants to avoid a war, but he is pretty certain that the actions of the settlers will provoke one and that Duncan will be blamed.</a:t>
            </a:r>
            <a:endParaRPr lang="en-GB" sz="1940" b="1" dirty="0">
              <a:latin typeface="Aptos"/>
            </a:endParaRPr>
          </a:p>
          <a:p>
            <a:pPr rtl="0"/>
            <a:endParaRPr lang="en-US" sz="1940" dirty="0">
              <a:highlight>
                <a:srgbClr val="008000"/>
              </a:highlight>
            </a:endParaRPr>
          </a:p>
        </p:txBody>
      </p:sp>
      <p:sp>
        <p:nvSpPr>
          <p:cNvPr id="3" name="Text Placeholder 2">
            <a:extLst>
              <a:ext uri="{FF2B5EF4-FFF2-40B4-BE49-F238E27FC236}">
                <a16:creationId xmlns:a16="http://schemas.microsoft.com/office/drawing/2014/main" id="{D9F4A883-B932-12C0-FC4F-4B81D9A563CB}"/>
              </a:ext>
            </a:extLst>
          </p:cNvPr>
          <p:cNvSpPr>
            <a:spLocks noGrp="1"/>
          </p:cNvSpPr>
          <p:nvPr>
            <p:ph type="body" sz="quarter" idx="13"/>
          </p:nvPr>
        </p:nvSpPr>
        <p:spPr>
          <a:xfrm>
            <a:off x="7194374" y="628633"/>
            <a:ext cx="4354140" cy="1558681"/>
          </a:xfrm>
        </p:spPr>
        <p:txBody>
          <a:bodyPr/>
          <a:lstStyle/>
          <a:p>
            <a:r>
              <a:rPr lang="en-GB" dirty="0"/>
              <a:t>Letter Section 3</a:t>
            </a:r>
          </a:p>
        </p:txBody>
      </p:sp>
      <p:sp>
        <p:nvSpPr>
          <p:cNvPr id="4" name="Text Placeholder 3">
            <a:extLst>
              <a:ext uri="{FF2B5EF4-FFF2-40B4-BE49-F238E27FC236}">
                <a16:creationId xmlns:a16="http://schemas.microsoft.com/office/drawing/2014/main" id="{D98DB006-6B82-2997-DEBD-47EC19C3C960}"/>
              </a:ext>
            </a:extLst>
          </p:cNvPr>
          <p:cNvSpPr>
            <a:spLocks noGrp="1"/>
          </p:cNvSpPr>
          <p:nvPr>
            <p:ph type="body" sz="quarter" idx="4294967295"/>
          </p:nvPr>
        </p:nvSpPr>
        <p:spPr>
          <a:xfrm rot="21370705">
            <a:off x="719217" y="1379415"/>
            <a:ext cx="5134439" cy="2443793"/>
          </a:xfrm>
        </p:spPr>
        <p:txBody>
          <a:bodyPr>
            <a:noAutofit/>
          </a:bodyPr>
          <a:lstStyle/>
          <a:p>
            <a:pPr marL="0" indent="0">
              <a:buNone/>
            </a:pPr>
            <a:r>
              <a:rPr lang="en-GB" sz="1800" i="1" dirty="0">
                <a:ea typeface="+mn-lt"/>
                <a:cs typeface="+mn-lt"/>
              </a:rPr>
              <a:t>The next thing the dammed </a:t>
            </a:r>
            <a:r>
              <a:rPr lang="en-GB" sz="1800" i="1" dirty="0" err="1">
                <a:ea typeface="+mn-lt"/>
                <a:cs typeface="+mn-lt"/>
              </a:rPr>
              <a:t>indian</a:t>
            </a:r>
            <a:r>
              <a:rPr lang="en-GB" sz="1800" i="1" dirty="0">
                <a:ea typeface="+mn-lt"/>
                <a:cs typeface="+mn-lt"/>
              </a:rPr>
              <a:t> will want when you have civilized him and appropriated his territory within the Canadas will be a vote. This sort of thing must be nipped in the bud so send blue jackets with rifles to improve this opportunity, throw all the responsibility on the Revd Duncan and if there be bloodshed place him at the bar and try him for conspiracy with the natives against the government</a:t>
            </a:r>
            <a:r>
              <a:rPr lang="en-GB" sz="1800" dirty="0">
                <a:ea typeface="+mn-lt"/>
                <a:cs typeface="+mn-lt"/>
              </a:rPr>
              <a:t>. </a:t>
            </a:r>
            <a:endParaRPr lang="en-US" sz="1800" dirty="0">
              <a:ea typeface="+mn-lt"/>
              <a:cs typeface="+mn-lt"/>
            </a:endParaRPr>
          </a:p>
          <a:p>
            <a:pPr marL="0" indent="0">
              <a:buNone/>
            </a:pPr>
            <a:endParaRPr lang="en-GB" sz="1800" dirty="0">
              <a:ea typeface="+mn-lt"/>
              <a:cs typeface="+mn-lt"/>
            </a:endParaRPr>
          </a:p>
          <a:p>
            <a:pPr marL="0" indent="0">
              <a:buNone/>
            </a:pPr>
            <a:r>
              <a:rPr lang="en-GB" sz="1800" dirty="0">
                <a:ea typeface="+mn-lt"/>
                <a:cs typeface="+mn-lt"/>
              </a:rPr>
              <a:t>[I write with] a sincere feeling of regret, and when future telegrams reach you as to the course events take, then use this letter as you please. </a:t>
            </a:r>
          </a:p>
          <a:p>
            <a:pPr marL="0" indent="0">
              <a:buNone/>
            </a:pPr>
            <a:r>
              <a:rPr lang="en-GB" sz="1800" dirty="0">
                <a:ea typeface="+mn-lt"/>
                <a:cs typeface="+mn-lt"/>
              </a:rPr>
              <a:t>Yours truly </a:t>
            </a:r>
          </a:p>
          <a:p>
            <a:pPr marL="0" indent="0">
              <a:buNone/>
            </a:pPr>
            <a:r>
              <a:rPr lang="en-GB" sz="1800" dirty="0">
                <a:ea typeface="+mn-lt"/>
                <a:cs typeface="+mn-lt"/>
              </a:rPr>
              <a:t>Arthur </a:t>
            </a:r>
            <a:r>
              <a:rPr lang="en-GB" sz="1800" dirty="0" err="1">
                <a:ea typeface="+mn-lt"/>
                <a:cs typeface="+mn-lt"/>
              </a:rPr>
              <a:t>Ewd</a:t>
            </a:r>
            <a:r>
              <a:rPr lang="en-GB" sz="1800" dirty="0">
                <a:ea typeface="+mn-lt"/>
                <a:cs typeface="+mn-lt"/>
              </a:rPr>
              <a:t> McCallum</a:t>
            </a:r>
            <a:endParaRPr lang="en-GB" sz="1800" dirty="0"/>
          </a:p>
          <a:p>
            <a:endParaRPr lang="en-GB" sz="1800" dirty="0"/>
          </a:p>
        </p:txBody>
      </p:sp>
      <p:sp>
        <p:nvSpPr>
          <p:cNvPr id="6" name="Text Placeholder 5">
            <a:extLst>
              <a:ext uri="{FF2B5EF4-FFF2-40B4-BE49-F238E27FC236}">
                <a16:creationId xmlns:a16="http://schemas.microsoft.com/office/drawing/2014/main" id="{3C56D7FE-8150-345A-1E2A-0CA58514ADF8}"/>
              </a:ext>
            </a:extLst>
          </p:cNvPr>
          <p:cNvSpPr>
            <a:spLocks noGrp="1"/>
          </p:cNvSpPr>
          <p:nvPr>
            <p:ph type="body" sz="quarter" idx="18"/>
          </p:nvPr>
        </p:nvSpPr>
        <p:spPr/>
        <p:txBody>
          <a:bodyPr/>
          <a:lstStyle/>
          <a:p>
            <a:r>
              <a:rPr lang="en-GB" dirty="0"/>
              <a:t>Source Part3 </a:t>
            </a:r>
          </a:p>
        </p:txBody>
      </p:sp>
    </p:spTree>
    <p:extLst>
      <p:ext uri="{BB962C8B-B14F-4D97-AF65-F5344CB8AC3E}">
        <p14:creationId xmlns:p14="http://schemas.microsoft.com/office/powerpoint/2010/main" val="3667193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9343D-B72E-31CC-17D9-94B6289C8CD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14CC347-D997-0ED3-ECFE-F2DF9C4CD0AD}"/>
              </a:ext>
            </a:extLst>
          </p:cNvPr>
          <p:cNvSpPr>
            <a:spLocks noGrp="1"/>
          </p:cNvSpPr>
          <p:nvPr>
            <p:ph type="body" sz="quarter" idx="10"/>
          </p:nvPr>
        </p:nvSpPr>
        <p:spPr>
          <a:xfrm>
            <a:off x="227616" y="194458"/>
            <a:ext cx="10396743" cy="539377"/>
          </a:xfrm>
        </p:spPr>
        <p:txBody>
          <a:bodyPr>
            <a:normAutofit/>
          </a:bodyPr>
          <a:lstStyle/>
          <a:p>
            <a:r>
              <a:rPr lang="en-GB" sz="2183" dirty="0"/>
              <a:t>What happened next?</a:t>
            </a:r>
          </a:p>
          <a:p>
            <a:endParaRPr lang="en-GB" dirty="0"/>
          </a:p>
        </p:txBody>
      </p:sp>
      <p:sp>
        <p:nvSpPr>
          <p:cNvPr id="4" name="Text Placeholder 3">
            <a:extLst>
              <a:ext uri="{FF2B5EF4-FFF2-40B4-BE49-F238E27FC236}">
                <a16:creationId xmlns:a16="http://schemas.microsoft.com/office/drawing/2014/main" id="{11176A42-14FE-2BAA-DFAE-985C393197B2}"/>
              </a:ext>
            </a:extLst>
          </p:cNvPr>
          <p:cNvSpPr>
            <a:spLocks noGrp="1"/>
          </p:cNvSpPr>
          <p:nvPr>
            <p:ph type="body" sz="quarter" idx="12"/>
          </p:nvPr>
        </p:nvSpPr>
        <p:spPr>
          <a:xfrm>
            <a:off x="418324" y="1118613"/>
            <a:ext cx="7202532" cy="3738733"/>
          </a:xfrm>
        </p:spPr>
        <p:txBody>
          <a:bodyPr>
            <a:noAutofit/>
          </a:bodyPr>
          <a:lstStyle/>
          <a:p>
            <a:r>
              <a:rPr lang="en-US" sz="2000" dirty="0"/>
              <a:t>The year after the letter was written, in 1887, Duncan abandoned </a:t>
            </a:r>
            <a:r>
              <a:rPr lang="en-US" sz="2000" dirty="0" err="1"/>
              <a:t>Metakatla</a:t>
            </a:r>
            <a:r>
              <a:rPr lang="en-US" sz="2000" dirty="0"/>
              <a:t>. He went with over 800 Metlakatla </a:t>
            </a:r>
            <a:r>
              <a:rPr lang="en-US" sz="2000" dirty="0" err="1"/>
              <a:t>Tsimshians</a:t>
            </a:r>
            <a:r>
              <a:rPr lang="en-US" sz="2000" dirty="0"/>
              <a:t> on an epic canoe journey to found the new community of "New" </a:t>
            </a:r>
            <a:r>
              <a:rPr lang="en-US" sz="2000" dirty="0" err="1"/>
              <a:t>Metakatla</a:t>
            </a:r>
            <a:r>
              <a:rPr lang="en-US" sz="2000" dirty="0"/>
              <a:t> in Alaska.</a:t>
            </a:r>
          </a:p>
          <a:p>
            <a:endParaRPr lang="en-US" sz="2000" dirty="0"/>
          </a:p>
          <a:p>
            <a:r>
              <a:rPr lang="en-US" sz="2000" dirty="0"/>
              <a:t>After Duncan's departure, the 100 or so remaining residents of "Old Metlakatla," as it was now sometimes known, were left in the hands of William Ridley, an Anglican Bishop who had long thought that Duncan had been too kind to the Indigenous people.</a:t>
            </a:r>
          </a:p>
          <a:p>
            <a:endParaRPr lang="en-US" sz="2000" dirty="0"/>
          </a:p>
          <a:p>
            <a:r>
              <a:rPr lang="en-US" sz="2000" dirty="0"/>
              <a:t>Duncan, therefore, had a huge effect on the </a:t>
            </a:r>
            <a:r>
              <a:rPr lang="en-US" sz="2000" dirty="0" err="1"/>
              <a:t>Tsimshians</a:t>
            </a:r>
            <a:r>
              <a:rPr lang="en-US" sz="2000" dirty="0"/>
              <a:t>. First, by encouraging them to settle in towns and adopt Christianity, and later by moving them completely in the face of increasing colonization by settlers. </a:t>
            </a:r>
          </a:p>
          <a:p>
            <a:endParaRPr lang="en-US" sz="2000" dirty="0"/>
          </a:p>
          <a:p>
            <a:r>
              <a:rPr lang="en-US" sz="2000" dirty="0"/>
              <a:t>Even though he was a settler, he, too, was forced to move by the forces of colonization.</a:t>
            </a:r>
          </a:p>
          <a:p>
            <a:endParaRPr lang="en-GB" sz="2000" dirty="0"/>
          </a:p>
        </p:txBody>
      </p:sp>
      <p:pic>
        <p:nvPicPr>
          <p:cNvPr id="7" name="Picture Placeholder 6">
            <a:extLst>
              <a:ext uri="{FF2B5EF4-FFF2-40B4-BE49-F238E27FC236}">
                <a16:creationId xmlns:a16="http://schemas.microsoft.com/office/drawing/2014/main" id="{E31A5A3C-2010-9A09-7514-2E77B10CC7E6}"/>
              </a:ext>
            </a:extLst>
          </p:cNvPr>
          <p:cNvPicPr>
            <a:picLocks noGrp="1" noChangeAspect="1"/>
          </p:cNvPicPr>
          <p:nvPr>
            <p:ph type="pic" sz="quarter" idx="14"/>
          </p:nvPr>
        </p:nvPicPr>
        <p:blipFill>
          <a:blip r:embed="rId2" cstate="email">
            <a:extLst>
              <a:ext uri="{28A0092B-C50C-407E-A947-70E740481C1C}">
                <a14:useLocalDpi xmlns:a14="http://schemas.microsoft.com/office/drawing/2010/main"/>
              </a:ext>
            </a:extLst>
          </a:blip>
          <a:srcRect l="3165" r="3165"/>
          <a:stretch>
            <a:fillRect/>
          </a:stretch>
        </p:blipFill>
        <p:spPr>
          <a:xfrm>
            <a:off x="7990518" y="1303444"/>
            <a:ext cx="3419373" cy="4940378"/>
          </a:xfrm>
          <a:prstGeom prst="rect">
            <a:avLst/>
          </a:prstGeom>
        </p:spPr>
      </p:pic>
    </p:spTree>
    <p:extLst>
      <p:ext uri="{BB962C8B-B14F-4D97-AF65-F5344CB8AC3E}">
        <p14:creationId xmlns:p14="http://schemas.microsoft.com/office/powerpoint/2010/main" val="4110300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BDEE6-3075-EC78-A30A-3046B47A258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2250AE5-706C-FA59-EAB3-CCE1A94653F2}"/>
              </a:ext>
            </a:extLst>
          </p:cNvPr>
          <p:cNvSpPr>
            <a:spLocks noGrp="1"/>
          </p:cNvSpPr>
          <p:nvPr>
            <p:ph type="body" sz="quarter" idx="10"/>
          </p:nvPr>
        </p:nvSpPr>
        <p:spPr>
          <a:xfrm>
            <a:off x="574174" y="910678"/>
            <a:ext cx="11043652" cy="5036644"/>
          </a:xfrm>
        </p:spPr>
        <p:txBody>
          <a:bodyPr>
            <a:normAutofit fontScale="85000" lnSpcReduction="20000"/>
          </a:bodyPr>
          <a:lstStyle/>
          <a:p>
            <a:r>
              <a:rPr lang="en-GB" sz="5336" b="1" dirty="0">
                <a:solidFill>
                  <a:srgbClr val="484B55"/>
                </a:solidFill>
              </a:rPr>
              <a:t>On your post it note:</a:t>
            </a:r>
          </a:p>
          <a:p>
            <a:endParaRPr lang="en-GB" sz="5336" b="1" dirty="0">
              <a:solidFill>
                <a:srgbClr val="484B55"/>
              </a:solidFill>
            </a:endParaRPr>
          </a:p>
          <a:p>
            <a:endParaRPr lang="en-US" dirty="0">
              <a:solidFill>
                <a:srgbClr val="484B55"/>
              </a:solidFill>
            </a:endParaRPr>
          </a:p>
          <a:p>
            <a:r>
              <a:rPr lang="en-GB" sz="5336" dirty="0">
                <a:solidFill>
                  <a:srgbClr val="484B55"/>
                </a:solidFill>
              </a:rPr>
              <a:t>1. Give at least 1 impact Duncan and colonisers had on the Indigenous Peoples.</a:t>
            </a:r>
          </a:p>
          <a:p>
            <a:pPr algn="l"/>
            <a:endParaRPr lang="en-GB" sz="5336" dirty="0">
              <a:solidFill>
                <a:srgbClr val="484B55"/>
              </a:solidFill>
            </a:endParaRPr>
          </a:p>
          <a:p>
            <a:r>
              <a:rPr lang="en-GB" sz="5336" dirty="0">
                <a:solidFill>
                  <a:srgbClr val="484B55"/>
                </a:solidFill>
              </a:rPr>
              <a:t>2. Why did Duncan believe he needed to make changes in Canada?</a:t>
            </a:r>
          </a:p>
          <a:p>
            <a:endParaRPr lang="en-GB" dirty="0">
              <a:highlight>
                <a:srgbClr val="484B55"/>
              </a:highlight>
            </a:endParaRPr>
          </a:p>
        </p:txBody>
      </p:sp>
    </p:spTree>
    <p:extLst>
      <p:ext uri="{BB962C8B-B14F-4D97-AF65-F5344CB8AC3E}">
        <p14:creationId xmlns:p14="http://schemas.microsoft.com/office/powerpoint/2010/main" val="450900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2922E8-83F4-1572-CD1E-A4A98EE24C65}"/>
              </a:ext>
            </a:extLst>
          </p:cNvPr>
          <p:cNvSpPr>
            <a:spLocks noGrp="1"/>
          </p:cNvSpPr>
          <p:nvPr>
            <p:ph type="body" sz="quarter" idx="11"/>
          </p:nvPr>
        </p:nvSpPr>
        <p:spPr/>
        <p:txBody>
          <a:bodyPr/>
          <a:lstStyle/>
          <a:p>
            <a:r>
              <a:rPr lang="en-GB" sz="4800" b="1" dirty="0"/>
              <a:t>What can we learn about colonial attitudes from the story of William Duncan and </a:t>
            </a:r>
            <a:r>
              <a:rPr lang="en-US" sz="4800" b="1" dirty="0"/>
              <a:t>Metlakathla?</a:t>
            </a:r>
            <a:endParaRPr lang="en-GB" sz="4800" b="1" dirty="0"/>
          </a:p>
          <a:p>
            <a:endParaRPr lang="en-GB" sz="970" dirty="0"/>
          </a:p>
        </p:txBody>
      </p:sp>
      <p:sp>
        <p:nvSpPr>
          <p:cNvPr id="3" name="Text Placeholder 2">
            <a:extLst>
              <a:ext uri="{FF2B5EF4-FFF2-40B4-BE49-F238E27FC236}">
                <a16:creationId xmlns:a16="http://schemas.microsoft.com/office/drawing/2014/main" id="{91F017F1-97DF-6D93-4CF4-58BDD210DB10}"/>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578889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871B271-B315-0B6B-66B2-838E3F734337}"/>
              </a:ext>
            </a:extLst>
          </p:cNvPr>
          <p:cNvSpPr>
            <a:spLocks noGrp="1"/>
          </p:cNvSpPr>
          <p:nvPr>
            <p:ph type="body" sz="quarter" idx="10"/>
          </p:nvPr>
        </p:nvSpPr>
        <p:spPr>
          <a:xfrm>
            <a:off x="428" y="795159"/>
            <a:ext cx="12174194" cy="5036644"/>
          </a:xfrm>
        </p:spPr>
        <p:txBody>
          <a:bodyPr/>
          <a:lstStyle/>
          <a:p>
            <a:r>
              <a:rPr lang="en-GB" dirty="0"/>
              <a:t>Lesson plans and Worksheets</a:t>
            </a:r>
          </a:p>
        </p:txBody>
      </p:sp>
    </p:spTree>
    <p:extLst>
      <p:ext uri="{BB962C8B-B14F-4D97-AF65-F5344CB8AC3E}">
        <p14:creationId xmlns:p14="http://schemas.microsoft.com/office/powerpoint/2010/main" val="3322468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60054C2-7BA2-3BC8-5165-B5EAB7876CE5}"/>
              </a:ext>
            </a:extLst>
          </p:cNvPr>
          <p:cNvGraphicFramePr>
            <a:graphicFrameLocks noGrp="1"/>
          </p:cNvGraphicFramePr>
          <p:nvPr/>
        </p:nvGraphicFramePr>
        <p:xfrm>
          <a:off x="428" y="111481"/>
          <a:ext cx="11867944" cy="6876736"/>
        </p:xfrm>
        <a:graphic>
          <a:graphicData uri="http://schemas.openxmlformats.org/drawingml/2006/table">
            <a:tbl>
              <a:tblPr bandRow="1">
                <a:tableStyleId>{5C22544A-7EE6-4342-B048-85BDC9FD1C3A}</a:tableStyleId>
              </a:tblPr>
              <a:tblGrid>
                <a:gridCol w="2966986">
                  <a:extLst>
                    <a:ext uri="{9D8B030D-6E8A-4147-A177-3AD203B41FA5}">
                      <a16:colId xmlns:a16="http://schemas.microsoft.com/office/drawing/2014/main" val="2504667292"/>
                    </a:ext>
                  </a:extLst>
                </a:gridCol>
                <a:gridCol w="2966986">
                  <a:extLst>
                    <a:ext uri="{9D8B030D-6E8A-4147-A177-3AD203B41FA5}">
                      <a16:colId xmlns:a16="http://schemas.microsoft.com/office/drawing/2014/main" val="433527929"/>
                    </a:ext>
                  </a:extLst>
                </a:gridCol>
                <a:gridCol w="2966986">
                  <a:extLst>
                    <a:ext uri="{9D8B030D-6E8A-4147-A177-3AD203B41FA5}">
                      <a16:colId xmlns:a16="http://schemas.microsoft.com/office/drawing/2014/main" val="425823405"/>
                    </a:ext>
                  </a:extLst>
                </a:gridCol>
                <a:gridCol w="2966986">
                  <a:extLst>
                    <a:ext uri="{9D8B030D-6E8A-4147-A177-3AD203B41FA5}">
                      <a16:colId xmlns:a16="http://schemas.microsoft.com/office/drawing/2014/main" val="3052169970"/>
                    </a:ext>
                  </a:extLst>
                </a:gridCol>
              </a:tblGrid>
              <a:tr h="242299">
                <a:tc gridSpan="4">
                  <a:txBody>
                    <a:bodyPr/>
                    <a:lstStyle/>
                    <a:p>
                      <a:pPr lvl="0" algn="ctr">
                        <a:lnSpc>
                          <a:spcPct val="100000"/>
                        </a:lnSpc>
                        <a:spcBef>
                          <a:spcPts val="0"/>
                        </a:spcBef>
                        <a:spcAft>
                          <a:spcPts val="0"/>
                        </a:spcAft>
                        <a:buNone/>
                      </a:pPr>
                      <a:r>
                        <a:rPr lang="en-GB" sz="1000" b="1" i="0" u="none" strike="noStrike" noProof="0" dirty="0">
                          <a:effectLst/>
                        </a:rPr>
                        <a:t>William Duncan and the story of Metlakathla.</a:t>
                      </a:r>
                      <a:endParaRPr lang="en-GB" sz="1800" b="1" dirty="0"/>
                    </a:p>
                  </a:txBody>
                  <a:tcPr marL="60004" marR="60004" marT="41145" marB="4114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10316140"/>
                  </a:ext>
                </a:extLst>
              </a:tr>
              <a:tr h="226245">
                <a:tc>
                  <a:txBody>
                    <a:bodyPr/>
                    <a:lstStyle/>
                    <a:p>
                      <a:pPr algn="ctr" rtl="0" fontAlgn="base">
                        <a:lnSpc>
                          <a:spcPts val="1148"/>
                        </a:lnSpc>
                        <a:buNone/>
                      </a:pPr>
                      <a:r>
                        <a:rPr lang="en-GB" sz="1100" b="1" dirty="0">
                          <a:effectLst/>
                          <a:latin typeface="Aptos"/>
                        </a:rPr>
                        <a:t>Learning Intention:  </a:t>
                      </a:r>
                    </a:p>
                  </a:txBody>
                  <a:tcPr marL="60004" marR="60004" marT="41145" marB="4114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gridSpan="3">
                  <a:txBody>
                    <a:bodyPr/>
                    <a:lstStyle/>
                    <a:p>
                      <a:pPr rtl="0" fontAlgn="base">
                        <a:lnSpc>
                          <a:spcPts val="1148"/>
                        </a:lnSpc>
                        <a:buNone/>
                      </a:pPr>
                      <a:r>
                        <a:rPr lang="en-GB" sz="900" b="1" dirty="0">
                          <a:effectLst/>
                          <a:latin typeface="Aptos"/>
                        </a:rPr>
                        <a:t>I will be able to assess the impact of colonisation on Indigenous Peoples.</a:t>
                      </a:r>
                      <a:endParaRPr lang="en-GB" sz="900" dirty="0">
                        <a:effectLst/>
                        <a:latin typeface="Aptos"/>
                      </a:endParaRPr>
                    </a:p>
                  </a:txBody>
                  <a:tcPr marL="60004" marR="60004" marT="41145" marB="4114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75400154"/>
                  </a:ext>
                </a:extLst>
              </a:tr>
              <a:tr h="1060522">
                <a:tc>
                  <a:txBody>
                    <a:bodyPr/>
                    <a:lstStyle/>
                    <a:p>
                      <a:pPr algn="ctr" rtl="0" fontAlgn="base">
                        <a:lnSpc>
                          <a:spcPts val="1148"/>
                        </a:lnSpc>
                        <a:buNone/>
                      </a:pPr>
                      <a:r>
                        <a:rPr lang="en-GB" sz="1100" b="1" dirty="0">
                          <a:effectLst/>
                          <a:latin typeface="Aptos"/>
                        </a:rPr>
                        <a:t>Objective:  </a:t>
                      </a:r>
                    </a:p>
                  </a:txBody>
                  <a:tcPr marL="60004" marR="60004" marT="41145" marB="4114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gridSpan="3">
                  <a:txBody>
                    <a:bodyPr/>
                    <a:lstStyle/>
                    <a:p>
                      <a:pPr rtl="0" fontAlgn="base">
                        <a:lnSpc>
                          <a:spcPts val="1148"/>
                        </a:lnSpc>
                        <a:buNone/>
                      </a:pPr>
                      <a:r>
                        <a:rPr lang="en-GB" sz="900" i="1" dirty="0">
                          <a:effectLst/>
                          <a:latin typeface="Aptos"/>
                        </a:rPr>
                        <a:t>The learning in this lesson links to the syllabus by giving students an example of a settler Scot in Canada who worked to improve relations/the lives of the Indigenous People. This can allow students to have a deeper understanding of the nuance of settler colonialism whilst also having a solid example which they can use in their exam to answer an exam question (by explaining in detail)</a:t>
                      </a:r>
                      <a:r>
                        <a:rPr lang="en-GB" sz="900" dirty="0">
                          <a:effectLst/>
                          <a:latin typeface="Aptos"/>
                        </a:rPr>
                        <a:t> </a:t>
                      </a:r>
                      <a:endParaRPr lang="en-GB" sz="1800" dirty="0">
                        <a:effectLst/>
                        <a:latin typeface="Aptos"/>
                      </a:endParaRPr>
                    </a:p>
                    <a:p>
                      <a:pPr rtl="0" fontAlgn="base">
                        <a:lnSpc>
                          <a:spcPts val="1148"/>
                        </a:lnSpc>
                        <a:buNone/>
                      </a:pPr>
                      <a:r>
                        <a:rPr lang="en-GB" sz="900" i="1" dirty="0">
                          <a:effectLst/>
                          <a:latin typeface="Aptos"/>
                        </a:rPr>
                        <a:t>What is the takeaway?</a:t>
                      </a:r>
                      <a:r>
                        <a:rPr lang="en-GB" sz="900" dirty="0">
                          <a:effectLst/>
                          <a:latin typeface="Aptos"/>
                        </a:rPr>
                        <a:t> </a:t>
                      </a:r>
                      <a:endParaRPr lang="en-GB" sz="1800" dirty="0">
                        <a:effectLst/>
                        <a:latin typeface="Aptos"/>
                      </a:endParaRPr>
                    </a:p>
                    <a:p>
                      <a:pPr rtl="0" fontAlgn="base">
                        <a:lnSpc>
                          <a:spcPts val="1148"/>
                        </a:lnSpc>
                        <a:buNone/>
                      </a:pPr>
                      <a:r>
                        <a:rPr lang="en-GB" sz="900" i="1" dirty="0">
                          <a:effectLst/>
                          <a:latin typeface="Aptos"/>
                        </a:rPr>
                        <a:t>That the impact of settlers in Canada was chiefly negative for the Indigenous people. There were times that settler Europeans communicated positively with them, and that actions were taken with good intentions, but ultimately with the lens of Eurocentric morality. Students should think about the significance of the role played by William Duncan while reviewing a source written by a Scot, revealing 'European eyes'.</a:t>
                      </a:r>
                      <a:endParaRPr lang="en-GB" sz="900" dirty="0">
                        <a:effectLst/>
                        <a:latin typeface="Aptos"/>
                      </a:endParaRPr>
                    </a:p>
                  </a:txBody>
                  <a:tcPr marL="60004" marR="60004" marT="41145" marB="4114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64096056"/>
                  </a:ext>
                </a:extLst>
              </a:tr>
              <a:tr h="226245">
                <a:tc>
                  <a:txBody>
                    <a:bodyPr/>
                    <a:lstStyle/>
                    <a:p>
                      <a:pPr algn="ctr" rtl="0" fontAlgn="base">
                        <a:lnSpc>
                          <a:spcPts val="1148"/>
                        </a:lnSpc>
                        <a:buNone/>
                      </a:pPr>
                      <a:r>
                        <a:rPr lang="en-GB" sz="1100" b="1" dirty="0">
                          <a:effectLst/>
                          <a:latin typeface="Aptos"/>
                        </a:rPr>
                        <a:t>Outcome:  </a:t>
                      </a:r>
                    </a:p>
                  </a:txBody>
                  <a:tcPr marL="60004" marR="60004" marT="41145" marB="4114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gridSpan="3">
                  <a:txBody>
                    <a:bodyPr/>
                    <a:lstStyle/>
                    <a:p>
                      <a:pPr rtl="0" fontAlgn="base">
                        <a:lnSpc>
                          <a:spcPts val="1148"/>
                        </a:lnSpc>
                        <a:buNone/>
                      </a:pPr>
                      <a:r>
                        <a:rPr lang="en-GB" sz="900" i="1" dirty="0">
                          <a:effectLst/>
                          <a:latin typeface="Aptos"/>
                        </a:rPr>
                        <a:t>Pupils will demonstrate their learning by completing a 1-page information sheet which can be used later as a study guide for SQA examinations.</a:t>
                      </a:r>
                    </a:p>
                  </a:txBody>
                  <a:tcPr marL="60004" marR="60004" marT="41145" marB="4114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80491202"/>
                  </a:ext>
                </a:extLst>
              </a:tr>
              <a:tr h="498059">
                <a:tc>
                  <a:txBody>
                    <a:bodyPr/>
                    <a:lstStyle/>
                    <a:p>
                      <a:pPr lvl="0" algn="ctr">
                        <a:lnSpc>
                          <a:spcPts val="1148"/>
                        </a:lnSpc>
                        <a:buNone/>
                      </a:pPr>
                      <a:r>
                        <a:rPr lang="en-GB" sz="1100" b="1" dirty="0">
                          <a:effectLst/>
                          <a:latin typeface="Aptos"/>
                        </a:rPr>
                        <a:t>Materials Needed: </a:t>
                      </a:r>
                    </a:p>
                  </a:txBody>
                  <a:tcPr marL="60003" marR="60003" marT="41145" marB="41145" anchor="ctr">
                    <a:lnL w="9524">
                      <a:solidFill>
                        <a:srgbClr val="FFFFFF"/>
                      </a:solidFill>
                    </a:lnL>
                    <a:lnR w="9524">
                      <a:solidFill>
                        <a:srgbClr val="FFFFFF"/>
                      </a:solidFill>
                    </a:lnR>
                    <a:lnT w="9525" cap="flat" cmpd="sng" algn="ctr">
                      <a:solidFill>
                        <a:srgbClr val="FFFFFF"/>
                      </a:solidFill>
                      <a:prstDash val="solid"/>
                      <a:round/>
                      <a:headEnd type="none" w="med" len="med"/>
                      <a:tailEnd type="none" w="med" len="med"/>
                    </a:lnT>
                    <a:lnB w="9524">
                      <a:solidFill>
                        <a:srgbClr val="FFFFFF"/>
                      </a:solidFill>
                    </a:lnB>
                    <a:noFill/>
                  </a:tcPr>
                </a:tc>
                <a:tc gridSpan="3">
                  <a:txBody>
                    <a:bodyPr/>
                    <a:lstStyle/>
                    <a:p>
                      <a:pPr marL="171450" lvl="0" indent="-171450">
                        <a:lnSpc>
                          <a:spcPts val="1148"/>
                        </a:lnSpc>
                        <a:buFont typeface="Calibri"/>
                        <a:buChar char="-"/>
                      </a:pPr>
                      <a:r>
                        <a:rPr lang="en-GB" sz="900" i="1" dirty="0">
                          <a:effectLst/>
                          <a:latin typeface="Aptos"/>
                        </a:rPr>
                        <a:t>Printed copies of Slide 1, ideally A3.</a:t>
                      </a:r>
                    </a:p>
                    <a:p>
                      <a:pPr marL="171450" lvl="0" indent="-171450">
                        <a:lnSpc>
                          <a:spcPts val="1148"/>
                        </a:lnSpc>
                        <a:buFont typeface="Calibri"/>
                        <a:buChar char="-"/>
                      </a:pPr>
                      <a:r>
                        <a:rPr lang="en-GB" sz="900" i="1" dirty="0">
                          <a:effectLst/>
                          <a:latin typeface="Aptos"/>
                        </a:rPr>
                        <a:t>Post it notes, 1 per student.</a:t>
                      </a:r>
                    </a:p>
                    <a:p>
                      <a:pPr marL="171450" lvl="0" indent="-171450">
                        <a:lnSpc>
                          <a:spcPts val="1148"/>
                        </a:lnSpc>
                        <a:buFont typeface="Calibri"/>
                        <a:buChar char="-"/>
                      </a:pPr>
                      <a:r>
                        <a:rPr lang="en-GB" sz="900" i="1" dirty="0">
                          <a:effectLst/>
                          <a:latin typeface="Aptos"/>
                        </a:rPr>
                        <a:t>(Optional) Printed copies of the Source sections- slides 11, 13 and 15</a:t>
                      </a:r>
                    </a:p>
                  </a:txBody>
                  <a:tcPr marL="60003" marR="60003" marT="41145" marB="41145">
                    <a:lnL w="9524">
                      <a:solidFill>
                        <a:srgbClr val="FFFFFF"/>
                      </a:solidFill>
                    </a:lnL>
                    <a:lnR w="9524">
                      <a:solidFill>
                        <a:srgbClr val="FFFFFF"/>
                      </a:solidFill>
                    </a:lnR>
                    <a:lnT w="9525" cap="flat" cmpd="sng" algn="ctr">
                      <a:solidFill>
                        <a:srgbClr val="FFFFFF"/>
                      </a:solidFill>
                      <a:prstDash val="solid"/>
                      <a:round/>
                      <a:headEnd type="none" w="med" len="med"/>
                      <a:tailEnd type="none" w="med" len="med"/>
                    </a:lnT>
                    <a:lnB w="9524">
                      <a:solidFill>
                        <a:srgbClr val="FFFFFF"/>
                      </a:solidFill>
                    </a:lnB>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71277680"/>
                  </a:ext>
                </a:extLst>
              </a:tr>
              <a:tr h="254525">
                <a:tc>
                  <a:txBody>
                    <a:bodyPr/>
                    <a:lstStyle/>
                    <a:p>
                      <a:pPr algn="ctr" rtl="0" fontAlgn="base">
                        <a:lnSpc>
                          <a:spcPts val="1148"/>
                        </a:lnSpc>
                        <a:buNone/>
                      </a:pPr>
                      <a:r>
                        <a:rPr lang="en-GB" sz="1100" b="1" dirty="0">
                          <a:effectLst/>
                          <a:latin typeface="Aptos"/>
                        </a:rPr>
                        <a:t>Time </a:t>
                      </a:r>
                    </a:p>
                  </a:txBody>
                  <a:tcPr marL="60004" marR="60004" marT="41145" marB="4114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4"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rtl="0" fontAlgn="base">
                        <a:lnSpc>
                          <a:spcPts val="1148"/>
                        </a:lnSpc>
                        <a:buNone/>
                      </a:pPr>
                      <a:r>
                        <a:rPr lang="en-GB" sz="900" b="1" dirty="0">
                          <a:effectLst/>
                          <a:latin typeface="Aptos"/>
                        </a:rPr>
                        <a:t>Teacher is…</a:t>
                      </a:r>
                      <a:r>
                        <a:rPr lang="en-GB" sz="900" dirty="0">
                          <a:effectLst/>
                          <a:latin typeface="Aptos"/>
                        </a:rPr>
                        <a:t> </a:t>
                      </a:r>
                      <a:endParaRPr lang="en-GB" sz="1800" dirty="0">
                        <a:effectLst/>
                        <a:latin typeface="Aptos"/>
                      </a:endParaRPr>
                    </a:p>
                  </a:txBody>
                  <a:tcPr marL="60004" marR="60004" marT="41145" marB="4114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4"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rtl="0" fontAlgn="base">
                        <a:lnSpc>
                          <a:spcPts val="1148"/>
                        </a:lnSpc>
                        <a:buNone/>
                      </a:pPr>
                      <a:r>
                        <a:rPr lang="en-GB" sz="900" b="1" dirty="0">
                          <a:effectLst/>
                          <a:latin typeface="Aptos"/>
                        </a:rPr>
                        <a:t>Pupils are…</a:t>
                      </a:r>
                      <a:r>
                        <a:rPr lang="en-GB" sz="900" dirty="0">
                          <a:effectLst/>
                          <a:latin typeface="Aptos"/>
                        </a:rPr>
                        <a:t> </a:t>
                      </a:r>
                      <a:endParaRPr lang="en-GB" sz="1800" dirty="0">
                        <a:effectLst/>
                        <a:latin typeface="Aptos"/>
                      </a:endParaRPr>
                    </a:p>
                  </a:txBody>
                  <a:tcPr marL="60004" marR="60004" marT="41145" marB="4114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rtl="0" fontAlgn="base">
                        <a:lnSpc>
                          <a:spcPts val="1148"/>
                        </a:lnSpc>
                        <a:buNone/>
                      </a:pPr>
                      <a:r>
                        <a:rPr lang="en-GB" sz="900" b="1" dirty="0">
                          <a:effectLst/>
                          <a:latin typeface="Aptos"/>
                        </a:rPr>
                        <a:t>Checking learning</a:t>
                      </a:r>
                      <a:r>
                        <a:rPr lang="en-GB" sz="900" dirty="0">
                          <a:effectLst/>
                          <a:latin typeface="Aptos"/>
                        </a:rPr>
                        <a:t> </a:t>
                      </a:r>
                      <a:endParaRPr lang="en-GB" sz="1800" dirty="0">
                        <a:effectLst/>
                        <a:latin typeface="Aptos"/>
                      </a:endParaRPr>
                    </a:p>
                  </a:txBody>
                  <a:tcPr marL="60004" marR="60004" marT="41145" marB="4114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71986246"/>
                  </a:ext>
                </a:extLst>
              </a:tr>
              <a:tr h="509051">
                <a:tc>
                  <a:txBody>
                    <a:bodyPr/>
                    <a:lstStyle/>
                    <a:p>
                      <a:pPr algn="ctr" rtl="0" fontAlgn="base">
                        <a:lnSpc>
                          <a:spcPts val="1148"/>
                        </a:lnSpc>
                        <a:buNone/>
                      </a:pPr>
                      <a:r>
                        <a:rPr lang="en-GB" sz="1100" b="1" dirty="0">
                          <a:effectLst/>
                          <a:latin typeface="Aptos"/>
                        </a:rPr>
                        <a:t>5 mins</a:t>
                      </a:r>
                    </a:p>
                  </a:txBody>
                  <a:tcPr marL="60004" marR="60004" marT="41145" marB="4114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rtl="0" fontAlgn="base">
                        <a:lnSpc>
                          <a:spcPts val="1148"/>
                        </a:lnSpc>
                        <a:buNone/>
                      </a:pPr>
                      <a:r>
                        <a:rPr lang="en-GB" sz="900" dirty="0">
                          <a:effectLst/>
                          <a:latin typeface="Aptos"/>
                        </a:rPr>
                        <a:t>Starter task. Teacher reveals the modern map of Metlakathla (pointing out pronunciation) and points out the population numbers. Set a timer.</a:t>
                      </a:r>
                    </a:p>
                  </a:txBody>
                  <a:tcPr marL="60004" marR="60004" marT="41145" marB="4114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lvl="0" rtl="0">
                        <a:lnSpc>
                          <a:spcPts val="1148"/>
                        </a:lnSpc>
                        <a:buNone/>
                      </a:pPr>
                      <a:r>
                        <a:rPr lang="en-GB" sz="900" dirty="0">
                          <a:effectLst/>
                          <a:latin typeface="Aptos"/>
                        </a:rPr>
                        <a:t>Getting focused and ready to learn. Noticing the largest  population drop and the lack of housing. Students should talk to their partner. </a:t>
                      </a:r>
                    </a:p>
                  </a:txBody>
                  <a:tcPr marL="60004" marR="60004" marT="41145" marB="4114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rtl="0" fontAlgn="base">
                        <a:lnSpc>
                          <a:spcPts val="1148"/>
                        </a:lnSpc>
                        <a:buNone/>
                      </a:pPr>
                      <a:r>
                        <a:rPr lang="en-GB" sz="900" dirty="0">
                          <a:effectLst/>
                          <a:latin typeface="Aptos"/>
                        </a:rPr>
                        <a:t>Discussion led by teacher to ensure students are going into the lesson with a note that this region has suffered over time and that Duncan is a major character in this story.</a:t>
                      </a:r>
                    </a:p>
                  </a:txBody>
                  <a:tcPr marL="60004" marR="60004" marT="41145" marB="4114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210536543"/>
                  </a:ext>
                </a:extLst>
              </a:tr>
              <a:tr h="791856">
                <a:tc>
                  <a:txBody>
                    <a:bodyPr/>
                    <a:lstStyle/>
                    <a:p>
                      <a:pPr algn="ctr" rtl="0" fontAlgn="base">
                        <a:lnSpc>
                          <a:spcPts val="1148"/>
                        </a:lnSpc>
                        <a:buNone/>
                      </a:pPr>
                      <a:r>
                        <a:rPr lang="en-GB" sz="1100" b="1" dirty="0">
                          <a:effectLst/>
                          <a:latin typeface="Aptos"/>
                        </a:rPr>
                        <a:t>10 mins</a:t>
                      </a:r>
                    </a:p>
                  </a:txBody>
                  <a:tcPr marL="60004" marR="60004" marT="41145" marB="4114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rtl="0" fontAlgn="base">
                        <a:lnSpc>
                          <a:spcPts val="1148"/>
                        </a:lnSpc>
                        <a:buNone/>
                      </a:pPr>
                      <a:r>
                        <a:rPr lang="en-GB" sz="900" dirty="0">
                          <a:effectLst/>
                          <a:latin typeface="Aptos"/>
                        </a:rPr>
                        <a:t>Who was William Duncan? Side 4- Teacher tells the story of Duncan and points out particularly the sections in bold. Teacher directs students to Task 1 on the information sheet and the Key words which will need filled in.</a:t>
                      </a:r>
                    </a:p>
                  </a:txBody>
                  <a:tcPr marL="60004" marR="60004" marT="41145" marB="4114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rtl="0" fontAlgn="base">
                        <a:lnSpc>
                          <a:spcPts val="1148"/>
                        </a:lnSpc>
                        <a:buNone/>
                      </a:pPr>
                      <a:r>
                        <a:rPr lang="en-GB" sz="900" dirty="0">
                          <a:effectLst/>
                          <a:latin typeface="Aptos"/>
                        </a:rPr>
                        <a:t>Students should review and fill the relevant boxes in on their sheets- Task 1 and the selection of Key Words.</a:t>
                      </a:r>
                    </a:p>
                  </a:txBody>
                  <a:tcPr marL="60004" marR="60004" marT="41145" marB="4114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rtl="0" fontAlgn="base">
                        <a:lnSpc>
                          <a:spcPts val="1148"/>
                        </a:lnSpc>
                        <a:buNone/>
                      </a:pPr>
                      <a:r>
                        <a:rPr lang="en-GB" sz="900" dirty="0">
                          <a:effectLst/>
                          <a:latin typeface="Aptos"/>
                        </a:rPr>
                        <a:t>Students should fill in the boxes on task 1. The required information is in bold. The discussion point about 'European eyes' should be explained as Duncan believing his culture was more important than the that of Indigenous Peoples. </a:t>
                      </a:r>
                    </a:p>
                  </a:txBody>
                  <a:tcPr marL="60004" marR="60004" marT="41145" marB="4114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117355108"/>
                  </a:ext>
                </a:extLst>
              </a:tr>
              <a:tr h="664594">
                <a:tc>
                  <a:txBody>
                    <a:bodyPr/>
                    <a:lstStyle/>
                    <a:p>
                      <a:pPr algn="ctr" rtl="0" fontAlgn="base">
                        <a:lnSpc>
                          <a:spcPts val="1148"/>
                        </a:lnSpc>
                        <a:buNone/>
                      </a:pPr>
                      <a:r>
                        <a:rPr lang="en-GB" sz="1100" b="1">
                          <a:effectLst/>
                          <a:latin typeface="Aptos"/>
                        </a:rPr>
                        <a:t>5  </a:t>
                      </a:r>
                      <a:r>
                        <a:rPr lang="en-GB" sz="1100" b="1" dirty="0">
                          <a:effectLst/>
                          <a:latin typeface="Aptos"/>
                        </a:rPr>
                        <a:t>mins</a:t>
                      </a:r>
                    </a:p>
                  </a:txBody>
                  <a:tcPr marL="60004" marR="60004" marT="41145" marB="4114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rtl="0" fontAlgn="base">
                        <a:lnSpc>
                          <a:spcPts val="1148"/>
                        </a:lnSpc>
                        <a:buNone/>
                      </a:pPr>
                      <a:r>
                        <a:rPr lang="en-GB" sz="900" dirty="0">
                          <a:effectLst/>
                          <a:latin typeface="Aptos"/>
                        </a:rPr>
                        <a:t>Context of Metlakatla – Slides 5 to 8..These </a:t>
                      </a:r>
                      <a:r>
                        <a:rPr lang="en-GB" sz="900" dirty="0" err="1">
                          <a:effectLst/>
                          <a:latin typeface="Aptos"/>
                        </a:rPr>
                        <a:t>stlides</a:t>
                      </a:r>
                      <a:r>
                        <a:rPr lang="en-GB" sz="900" dirty="0">
                          <a:effectLst/>
                          <a:latin typeface="Aptos"/>
                        </a:rPr>
                        <a:t> relate to Task 2. Students should be encouraged to discuss and talk about the information given. Particularly slide 6 should be focused on and repeating the point re: European eyes. </a:t>
                      </a:r>
                    </a:p>
                  </a:txBody>
                  <a:tcPr marL="60004" marR="60004" marT="41145" marB="4114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rtl="0" fontAlgn="base">
                        <a:lnSpc>
                          <a:spcPts val="1148"/>
                        </a:lnSpc>
                        <a:buNone/>
                      </a:pPr>
                      <a:endParaRPr lang="en-GB" sz="900" dirty="0">
                        <a:effectLst/>
                        <a:latin typeface="Aptos"/>
                      </a:endParaRPr>
                    </a:p>
                  </a:txBody>
                  <a:tcPr marL="60004" marR="60004" marT="41145" marB="4114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rtl="0" fontAlgn="base">
                        <a:lnSpc>
                          <a:spcPts val="1148"/>
                        </a:lnSpc>
                        <a:buNone/>
                      </a:pPr>
                      <a:endParaRPr lang="en-GB" sz="900" dirty="0">
                        <a:effectLst/>
                        <a:latin typeface="Aptos"/>
                      </a:endParaRPr>
                    </a:p>
                  </a:txBody>
                  <a:tcPr marL="60004" marR="60004" marT="41145" marB="4114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435726307"/>
                  </a:ext>
                </a:extLst>
              </a:tr>
              <a:tr h="637749">
                <a:tc>
                  <a:txBody>
                    <a:bodyPr/>
                    <a:lstStyle/>
                    <a:p>
                      <a:pPr algn="ctr" rtl="0" fontAlgn="base">
                        <a:lnSpc>
                          <a:spcPts val="1148"/>
                        </a:lnSpc>
                        <a:buNone/>
                      </a:pPr>
                      <a:r>
                        <a:rPr lang="en-GB" sz="1100" b="1" dirty="0">
                          <a:effectLst/>
                          <a:latin typeface="Aptos"/>
                        </a:rPr>
                        <a:t>5 mins</a:t>
                      </a:r>
                    </a:p>
                  </a:txBody>
                  <a:tcPr marL="60004" marR="60004" marT="41145" marB="4114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rtl="0" fontAlgn="base">
                        <a:lnSpc>
                          <a:spcPts val="1148"/>
                        </a:lnSpc>
                        <a:buNone/>
                      </a:pPr>
                      <a:r>
                        <a:rPr lang="en-GB" sz="900" dirty="0">
                          <a:effectLst/>
                          <a:latin typeface="Aptos"/>
                        </a:rPr>
                        <a:t>Checkpoint- Slide 8 and 9. Teacher uses the check point to check the story of Metlakathla has been understood. This need not be written but can be done as a thumbs up/thumbs down. </a:t>
                      </a:r>
                    </a:p>
                  </a:txBody>
                  <a:tcPr marL="60004" marR="60004" marT="41145" marB="4114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rtl="0" fontAlgn="base">
                        <a:lnSpc>
                          <a:spcPts val="1148"/>
                        </a:lnSpc>
                        <a:buNone/>
                      </a:pPr>
                      <a:r>
                        <a:rPr lang="en-GB" sz="900" dirty="0">
                          <a:effectLst/>
                          <a:latin typeface="Aptos"/>
                        </a:rPr>
                        <a:t>Students read the statements and indicate if they believe they are true or false.</a:t>
                      </a:r>
                    </a:p>
                  </a:txBody>
                  <a:tcPr marL="60004" marR="60004" marT="41145" marB="4114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lvl="0">
                        <a:lnSpc>
                          <a:spcPts val="1148"/>
                        </a:lnSpc>
                        <a:buNone/>
                      </a:pPr>
                      <a:r>
                        <a:rPr lang="en-GB" sz="900" dirty="0">
                          <a:effectLst/>
                          <a:latin typeface="Aptos"/>
                        </a:rPr>
                        <a:t>Teacher can use this formatively to double check the story has been understood thus far. </a:t>
                      </a:r>
                    </a:p>
                  </a:txBody>
                  <a:tcPr marL="60004" marR="60004" marT="41145" marB="4114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404409198"/>
                  </a:ext>
                </a:extLst>
              </a:tr>
              <a:tr h="805904">
                <a:tc>
                  <a:txBody>
                    <a:bodyPr/>
                    <a:lstStyle/>
                    <a:p>
                      <a:pPr algn="ctr" rtl="0" fontAlgn="base">
                        <a:lnSpc>
                          <a:spcPts val="1148"/>
                        </a:lnSpc>
                        <a:buNone/>
                      </a:pPr>
                      <a:r>
                        <a:rPr lang="en-GB" sz="1100" b="1" dirty="0">
                          <a:effectLst/>
                          <a:latin typeface="Aptos"/>
                        </a:rPr>
                        <a:t>15 –20 mins</a:t>
                      </a:r>
                    </a:p>
                  </a:txBody>
                  <a:tcPr marL="60004" marR="60004" marT="41145" marB="4114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lvl="0">
                        <a:lnSpc>
                          <a:spcPts val="1148"/>
                        </a:lnSpc>
                        <a:buNone/>
                      </a:pPr>
                      <a:r>
                        <a:rPr lang="en-GB" sz="900" dirty="0">
                          <a:effectLst/>
                          <a:latin typeface="Aptos"/>
                        </a:rPr>
                        <a:t>Who was Arthur McCallum and the Source Questions-Slides 10 to 17. Teacher reads and explains who McCallum was, focusing on the fact he was PRO Indigenous peoples and trying to </a:t>
                      </a:r>
                      <a:r>
                        <a:rPr lang="en-GB" sz="900" dirty="0" err="1">
                          <a:effectLst/>
                          <a:latin typeface="Aptos"/>
                        </a:rPr>
                        <a:t>arn</a:t>
                      </a:r>
                      <a:r>
                        <a:rPr lang="en-GB" sz="900" dirty="0">
                          <a:effectLst/>
                          <a:latin typeface="Aptos"/>
                        </a:rPr>
                        <a:t> the government against taking violent actions.</a:t>
                      </a:r>
                    </a:p>
                  </a:txBody>
                  <a:tcPr marL="60004" marR="60004" marT="41145" marB="4114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rtl="0" fontAlgn="base">
                        <a:lnSpc>
                          <a:spcPts val="1148"/>
                        </a:lnSpc>
                        <a:buNone/>
                      </a:pPr>
                      <a:r>
                        <a:rPr lang="en-GB" sz="900" dirty="0">
                          <a:effectLst/>
                          <a:latin typeface="Aptos"/>
                        </a:rPr>
                        <a:t>Engaging with the source bit by bit, completing the questions in the blank spaces provided. </a:t>
                      </a:r>
                    </a:p>
                  </a:txBody>
                  <a:tcPr marL="60004" marR="60004" marT="41145" marB="4114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rtl="0" fontAlgn="base">
                        <a:lnSpc>
                          <a:spcPts val="1148"/>
                        </a:lnSpc>
                        <a:buNone/>
                      </a:pPr>
                      <a:r>
                        <a:rPr lang="en-GB" sz="900" dirty="0">
                          <a:effectLst/>
                          <a:latin typeface="Aptos"/>
                        </a:rPr>
                        <a:t>Teachers should call students to read answers, double checking the key words. Students should have fully completed information sheets which are ready to be checked over.  </a:t>
                      </a:r>
                    </a:p>
                  </a:txBody>
                  <a:tcPr marL="60004" marR="60004" marT="41145" marB="4114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868271878"/>
                  </a:ext>
                </a:extLst>
              </a:tr>
              <a:tr h="717988">
                <a:tc>
                  <a:txBody>
                    <a:bodyPr/>
                    <a:lstStyle/>
                    <a:p>
                      <a:pPr algn="ctr" rtl="0" fontAlgn="base">
                        <a:lnSpc>
                          <a:spcPts val="1148"/>
                        </a:lnSpc>
                        <a:buNone/>
                      </a:pPr>
                      <a:r>
                        <a:rPr lang="en-GB" sz="1100" b="1" dirty="0">
                          <a:effectLst/>
                          <a:latin typeface="Aptos"/>
                        </a:rPr>
                        <a:t>5 mins</a:t>
                      </a:r>
                    </a:p>
                  </a:txBody>
                  <a:tcPr marL="60004" marR="60004" marT="41145" marB="4114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lvl="0">
                        <a:lnSpc>
                          <a:spcPts val="1148"/>
                        </a:lnSpc>
                        <a:buNone/>
                      </a:pPr>
                      <a:r>
                        <a:rPr lang="en-GB" sz="900" dirty="0">
                          <a:effectLst/>
                          <a:latin typeface="Aptos"/>
                        </a:rPr>
                        <a:t>Plenary- Slide 18.  Teacher gives 1 post it note per student and asks for names to be put on. Slide 18 is shown and post its are collected before students leave the room. </a:t>
                      </a:r>
                    </a:p>
                  </a:txBody>
                  <a:tcPr marL="60004" marR="60004" marT="41145" marB="4114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lvl="0">
                        <a:lnSpc>
                          <a:spcPts val="1148"/>
                        </a:lnSpc>
                        <a:buNone/>
                      </a:pPr>
                      <a:r>
                        <a:rPr lang="en-GB" sz="900" b="0" i="0" u="none" strike="noStrike" noProof="0" dirty="0">
                          <a:solidFill>
                            <a:srgbClr val="000000"/>
                          </a:solidFill>
                          <a:effectLst/>
                          <a:latin typeface="Aptos"/>
                        </a:rPr>
                        <a:t>Students provide 2 answers, showing the impact on these communities and explaining why Duncan felt he was changing things.</a:t>
                      </a:r>
                    </a:p>
                  </a:txBody>
                  <a:tcPr marL="60004" marR="60004" marT="41145" marB="4114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a:txBody>
                    <a:bodyPr/>
                    <a:lstStyle/>
                    <a:p>
                      <a:pPr rtl="0" fontAlgn="base">
                        <a:lnSpc>
                          <a:spcPts val="1148"/>
                        </a:lnSpc>
                        <a:buNone/>
                      </a:pPr>
                      <a:r>
                        <a:rPr lang="en-GB" sz="900" dirty="0">
                          <a:effectLst/>
                          <a:latin typeface="Aptos"/>
                        </a:rPr>
                        <a:t>Post it notes are checked at the end of the lesson and reviewed at the start of the next lesson. </a:t>
                      </a:r>
                    </a:p>
                  </a:txBody>
                  <a:tcPr marL="60004" marR="60004" marT="41145" marB="4114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709044350"/>
                  </a:ext>
                </a:extLst>
              </a:tr>
            </a:tbl>
          </a:graphicData>
        </a:graphic>
      </p:graphicFrame>
    </p:spTree>
    <p:extLst>
      <p:ext uri="{BB962C8B-B14F-4D97-AF65-F5344CB8AC3E}">
        <p14:creationId xmlns:p14="http://schemas.microsoft.com/office/powerpoint/2010/main" val="3347338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AD937-B6F9-7FAF-1806-69DD4EED58B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3F52442-8C45-158B-D5D8-A9903F6A19B6}"/>
              </a:ext>
            </a:extLst>
          </p:cNvPr>
          <p:cNvSpPr>
            <a:spLocks noGrp="1"/>
          </p:cNvSpPr>
          <p:nvPr>
            <p:ph type="body" sz="quarter" idx="11"/>
          </p:nvPr>
        </p:nvSpPr>
        <p:spPr/>
        <p:txBody>
          <a:bodyPr/>
          <a:lstStyle/>
          <a:p>
            <a:r>
              <a:rPr lang="en-GB" dirty="0"/>
              <a:t>William Duncan and the Story of Metlakathla</a:t>
            </a:r>
          </a:p>
        </p:txBody>
      </p:sp>
      <p:sp>
        <p:nvSpPr>
          <p:cNvPr id="4" name="TextBox 3">
            <a:extLst>
              <a:ext uri="{FF2B5EF4-FFF2-40B4-BE49-F238E27FC236}">
                <a16:creationId xmlns:a16="http://schemas.microsoft.com/office/drawing/2014/main" id="{EE9836A8-56FC-F860-6449-8E9E262BD423}"/>
              </a:ext>
            </a:extLst>
          </p:cNvPr>
          <p:cNvSpPr txBox="1"/>
          <p:nvPr/>
        </p:nvSpPr>
        <p:spPr>
          <a:xfrm>
            <a:off x="475439" y="653668"/>
            <a:ext cx="8762688" cy="504063"/>
          </a:xfrm>
          <a:prstGeom prst="rect">
            <a:avLst/>
          </a:prstGeom>
          <a:noFill/>
          <a:ln>
            <a:solidFill>
              <a:schemeClr val="tx1"/>
            </a:solidFill>
          </a:ln>
        </p:spPr>
        <p:txBody>
          <a:bodyPr rot="0" spcFirstLastPara="0" vertOverflow="overflow" horzOverflow="overflow" vert="horz" wrap="square" lIns="55449" tIns="27725" rIns="55449" bIns="27725" numCol="1" spcCol="0" rtlCol="0" fromWordArt="0" anchor="ctr" anchorCtr="0" forceAA="0" compatLnSpc="1">
            <a:prstTxWarp prst="textNoShape">
              <a:avLst/>
            </a:prstTxWarp>
            <a:spAutoFit/>
          </a:bodyPr>
          <a:lstStyle/>
          <a:p>
            <a:r>
              <a:rPr lang="en-GB" sz="728" dirty="0"/>
              <a:t>Who was William Duncan?</a:t>
            </a:r>
            <a:endParaRPr lang="en-US" sz="728" dirty="0"/>
          </a:p>
          <a:p>
            <a:endParaRPr lang="en-GB" sz="728" dirty="0"/>
          </a:p>
          <a:p>
            <a:endParaRPr lang="en-GB" sz="728" dirty="0"/>
          </a:p>
          <a:p>
            <a:endParaRPr lang="en-GB" sz="728" dirty="0"/>
          </a:p>
        </p:txBody>
      </p:sp>
      <p:graphicFrame>
        <p:nvGraphicFramePr>
          <p:cNvPr id="5" name="Table 4">
            <a:extLst>
              <a:ext uri="{FF2B5EF4-FFF2-40B4-BE49-F238E27FC236}">
                <a16:creationId xmlns:a16="http://schemas.microsoft.com/office/drawing/2014/main" id="{9FE54A47-04A4-A0E2-17C3-9C97D658C3B5}"/>
              </a:ext>
            </a:extLst>
          </p:cNvPr>
          <p:cNvGraphicFramePr>
            <a:graphicFrameLocks noGrp="1"/>
          </p:cNvGraphicFramePr>
          <p:nvPr/>
        </p:nvGraphicFramePr>
        <p:xfrm>
          <a:off x="9376751" y="723368"/>
          <a:ext cx="2727406" cy="6039223"/>
        </p:xfrm>
        <a:graphic>
          <a:graphicData uri="http://schemas.openxmlformats.org/drawingml/2006/table">
            <a:tbl>
              <a:tblPr firstRow="1" bandRow="1">
                <a:tableStyleId>{5C22544A-7EE6-4342-B048-85BDC9FD1C3A}</a:tableStyleId>
              </a:tblPr>
              <a:tblGrid>
                <a:gridCol w="938271">
                  <a:extLst>
                    <a:ext uri="{9D8B030D-6E8A-4147-A177-3AD203B41FA5}">
                      <a16:colId xmlns:a16="http://schemas.microsoft.com/office/drawing/2014/main" val="499564570"/>
                    </a:ext>
                  </a:extLst>
                </a:gridCol>
                <a:gridCol w="1789135">
                  <a:extLst>
                    <a:ext uri="{9D8B030D-6E8A-4147-A177-3AD203B41FA5}">
                      <a16:colId xmlns:a16="http://schemas.microsoft.com/office/drawing/2014/main" val="102125199"/>
                    </a:ext>
                  </a:extLst>
                </a:gridCol>
              </a:tblGrid>
              <a:tr h="396238">
                <a:tc>
                  <a:txBody>
                    <a:bodyPr/>
                    <a:lstStyle/>
                    <a:p>
                      <a:pPr algn="ctr"/>
                      <a:r>
                        <a:rPr lang="en-GB" sz="800" dirty="0"/>
                        <a:t>Key Words</a:t>
                      </a:r>
                    </a:p>
                  </a:txBody>
                  <a:tcPr marL="55449" marR="55449" marT="27725" marB="27725"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tcPr>
                </a:tc>
                <a:tc>
                  <a:txBody>
                    <a:bodyPr/>
                    <a:lstStyle/>
                    <a:p>
                      <a:pPr algn="ctr"/>
                      <a:r>
                        <a:rPr lang="en-GB" sz="800" dirty="0"/>
                        <a:t>Meaning for our topic</a:t>
                      </a:r>
                    </a:p>
                  </a:txBody>
                  <a:tcPr marL="55449" marR="55449" marT="27725" marB="27725"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tcPr>
                </a:tc>
                <a:extLst>
                  <a:ext uri="{0D108BD9-81ED-4DB2-BD59-A6C34878D82A}">
                    <a16:rowId xmlns:a16="http://schemas.microsoft.com/office/drawing/2014/main" val="3504463695"/>
                  </a:ext>
                </a:extLst>
              </a:tr>
              <a:tr h="683170">
                <a:tc>
                  <a:txBody>
                    <a:bodyPr/>
                    <a:lstStyle/>
                    <a:p>
                      <a:pPr algn="ctr"/>
                      <a:r>
                        <a:rPr lang="en-GB" sz="800" dirty="0"/>
                        <a:t>Missionary</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endParaRPr lang="en-GB" sz="800" dirty="0"/>
                    </a:p>
                    <a:p>
                      <a:pPr lvl="0" algn="ctr">
                        <a:buNone/>
                      </a:pPr>
                      <a:endParaRPr lang="en-GB" sz="800" dirty="0"/>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307774490"/>
                  </a:ext>
                </a:extLst>
              </a:tr>
              <a:tr h="683170">
                <a:tc>
                  <a:txBody>
                    <a:bodyPr/>
                    <a:lstStyle/>
                    <a:p>
                      <a:pPr algn="ctr"/>
                      <a:r>
                        <a:rPr lang="en-GB" sz="800" dirty="0"/>
                        <a:t>Metlakathla</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endParaRPr lang="en-GB" sz="800" dirty="0"/>
                    </a:p>
                    <a:p>
                      <a:pPr lvl="0" algn="ctr">
                        <a:buNone/>
                      </a:pPr>
                      <a:endParaRPr lang="en-GB" sz="800" dirty="0"/>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228697775"/>
                  </a:ext>
                </a:extLst>
              </a:tr>
              <a:tr h="683170">
                <a:tc>
                  <a:txBody>
                    <a:bodyPr/>
                    <a:lstStyle/>
                    <a:p>
                      <a:pPr algn="ctr"/>
                      <a:r>
                        <a:rPr lang="en-GB" sz="800" dirty="0"/>
                        <a:t>Tsimshian</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endParaRPr lang="en-GB" sz="800" dirty="0"/>
                    </a:p>
                    <a:p>
                      <a:pPr lvl="0" algn="ctr">
                        <a:buNone/>
                      </a:pPr>
                      <a:endParaRPr lang="en-GB" sz="800" dirty="0"/>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815564548"/>
                  </a:ext>
                </a:extLst>
              </a:tr>
              <a:tr h="683170">
                <a:tc>
                  <a:txBody>
                    <a:bodyPr/>
                    <a:lstStyle/>
                    <a:p>
                      <a:pPr algn="ctr"/>
                      <a:r>
                        <a:rPr lang="en-GB" sz="800" dirty="0"/>
                        <a:t>Christianity</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endParaRPr lang="en-GB" sz="800" dirty="0"/>
                    </a:p>
                    <a:p>
                      <a:pPr lvl="0" algn="ctr">
                        <a:buNone/>
                      </a:pPr>
                      <a:endParaRPr lang="en-GB" sz="800" dirty="0"/>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625314784"/>
                  </a:ext>
                </a:extLst>
              </a:tr>
              <a:tr h="683170">
                <a:tc>
                  <a:txBody>
                    <a:bodyPr/>
                    <a:lstStyle/>
                    <a:p>
                      <a:pPr algn="ctr"/>
                      <a:r>
                        <a:rPr lang="en-GB" sz="800" dirty="0"/>
                        <a:t>'European Eyes'</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endParaRPr lang="en-GB" sz="800" dirty="0"/>
                    </a:p>
                    <a:p>
                      <a:pPr lvl="0" algn="ctr">
                        <a:buNone/>
                      </a:pPr>
                      <a:endParaRPr lang="en-GB" sz="800" dirty="0"/>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853109983"/>
                  </a:ext>
                </a:extLst>
              </a:tr>
              <a:tr h="683170">
                <a:tc>
                  <a:txBody>
                    <a:bodyPr/>
                    <a:lstStyle/>
                    <a:p>
                      <a:pPr lvl="0" algn="ctr">
                        <a:buNone/>
                      </a:pPr>
                      <a:r>
                        <a:rPr lang="en-GB" sz="800" dirty="0"/>
                        <a:t>Winter Village</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endParaRPr lang="en-GB" sz="800" dirty="0"/>
                    </a:p>
                    <a:p>
                      <a:pPr lvl="0" algn="ctr">
                        <a:buNone/>
                      </a:pPr>
                      <a:endParaRPr lang="en-GB" sz="800" dirty="0"/>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4175014530"/>
                  </a:ext>
                </a:extLst>
              </a:tr>
              <a:tr h="683170">
                <a:tc>
                  <a:txBody>
                    <a:bodyPr/>
                    <a:lstStyle/>
                    <a:p>
                      <a:pPr lvl="0" algn="ctr">
                        <a:buNone/>
                      </a:pPr>
                      <a:r>
                        <a:rPr lang="en-GB" sz="800" dirty="0"/>
                        <a:t>'civilised'</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endParaRPr lang="en-GB" sz="800" dirty="0"/>
                    </a:p>
                    <a:p>
                      <a:pPr lvl="0" algn="ctr">
                        <a:buNone/>
                      </a:pPr>
                      <a:endParaRPr lang="en-GB" sz="800" dirty="0"/>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4191810534"/>
                  </a:ext>
                </a:extLst>
              </a:tr>
              <a:tr h="860795">
                <a:tc>
                  <a:txBody>
                    <a:bodyPr/>
                    <a:lstStyle/>
                    <a:p>
                      <a:pPr lvl="0" algn="ctr">
                        <a:buNone/>
                      </a:pPr>
                      <a:r>
                        <a:rPr lang="en-GB" sz="800" b="0" i="0" u="none" strike="noStrike" noProof="0" dirty="0">
                          <a:solidFill>
                            <a:srgbClr val="000000"/>
                          </a:solidFill>
                          <a:latin typeface="Aptos"/>
                        </a:rPr>
                        <a:t>Aborigines’ Protection Society</a:t>
                      </a:r>
                      <a:endParaRPr lang="en-US" sz="800"/>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endParaRPr lang="en-GB" sz="800" dirty="0"/>
                    </a:p>
                    <a:p>
                      <a:pPr lvl="0" algn="ctr">
                        <a:buNone/>
                      </a:pPr>
                      <a:endParaRPr lang="en-GB" sz="800" dirty="0"/>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08553083"/>
                  </a:ext>
                </a:extLst>
              </a:tr>
            </a:tbl>
          </a:graphicData>
        </a:graphic>
      </p:graphicFrame>
      <p:sp>
        <p:nvSpPr>
          <p:cNvPr id="6" name="TextBox 5">
            <a:extLst>
              <a:ext uri="{FF2B5EF4-FFF2-40B4-BE49-F238E27FC236}">
                <a16:creationId xmlns:a16="http://schemas.microsoft.com/office/drawing/2014/main" id="{2AE03F30-CBB2-834F-6B9B-9AA5347AAFC4}"/>
              </a:ext>
            </a:extLst>
          </p:cNvPr>
          <p:cNvSpPr txBox="1"/>
          <p:nvPr/>
        </p:nvSpPr>
        <p:spPr>
          <a:xfrm>
            <a:off x="480987" y="1247281"/>
            <a:ext cx="4506027" cy="1244137"/>
          </a:xfrm>
          <a:prstGeom prst="rect">
            <a:avLst/>
          </a:prstGeom>
          <a:noFill/>
          <a:ln>
            <a:solidFill>
              <a:schemeClr val="tx1"/>
            </a:solidFill>
          </a:ln>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r>
              <a:rPr lang="en-GB" sz="728" dirty="0"/>
              <a:t>Three rules Duncan enforced on the Tsimshian were:</a:t>
            </a:r>
          </a:p>
          <a:p>
            <a:pPr marL="103967" indent="-103967">
              <a:lnSpc>
                <a:spcPct val="250000"/>
              </a:lnSpc>
              <a:buFont typeface="Arial"/>
              <a:buChar char="•"/>
            </a:pPr>
            <a:r>
              <a:rPr lang="en-GB" sz="728" dirty="0"/>
              <a:t>  </a:t>
            </a:r>
          </a:p>
          <a:p>
            <a:pPr marL="103967" indent="-103967">
              <a:lnSpc>
                <a:spcPct val="250000"/>
              </a:lnSpc>
              <a:buFont typeface="Arial"/>
              <a:buChar char="•"/>
            </a:pPr>
            <a:r>
              <a:rPr lang="en-GB" sz="728" dirty="0"/>
              <a:t>  </a:t>
            </a:r>
          </a:p>
          <a:p>
            <a:pPr marL="103967" indent="-103967">
              <a:lnSpc>
                <a:spcPct val="250000"/>
              </a:lnSpc>
              <a:buFont typeface="Arial"/>
              <a:buChar char="•"/>
            </a:pPr>
            <a:r>
              <a:rPr lang="en-GB" sz="728" dirty="0"/>
              <a:t>  </a:t>
            </a:r>
          </a:p>
          <a:p>
            <a:pPr marL="103967" indent="-103967">
              <a:lnSpc>
                <a:spcPct val="250000"/>
              </a:lnSpc>
              <a:buFont typeface="Arial"/>
              <a:buChar char="•"/>
            </a:pPr>
            <a:endParaRPr lang="en-GB" sz="728" dirty="0"/>
          </a:p>
        </p:txBody>
      </p:sp>
      <p:sp>
        <p:nvSpPr>
          <p:cNvPr id="7" name="TextBox 6">
            <a:extLst>
              <a:ext uri="{FF2B5EF4-FFF2-40B4-BE49-F238E27FC236}">
                <a16:creationId xmlns:a16="http://schemas.microsoft.com/office/drawing/2014/main" id="{96DFF5E3-3A7D-7F0D-CC25-FCD44FD100B2}"/>
              </a:ext>
            </a:extLst>
          </p:cNvPr>
          <p:cNvSpPr txBox="1"/>
          <p:nvPr/>
        </p:nvSpPr>
        <p:spPr>
          <a:xfrm>
            <a:off x="5056412" y="1247281"/>
            <a:ext cx="4181715" cy="1269337"/>
          </a:xfrm>
          <a:prstGeom prst="rect">
            <a:avLst/>
          </a:prstGeom>
          <a:noFill/>
          <a:ln>
            <a:solidFill>
              <a:schemeClr val="tx1"/>
            </a:solidFill>
          </a:ln>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r>
              <a:rPr lang="en-GB" sz="728" dirty="0"/>
              <a:t>Why did he enforce these rules?</a:t>
            </a:r>
            <a:endParaRPr lang="en-US" sz="728" dirty="0"/>
          </a:p>
          <a:p>
            <a:endParaRPr lang="en-GB" sz="728" dirty="0"/>
          </a:p>
          <a:p>
            <a:endParaRPr lang="en-GB" sz="728" dirty="0"/>
          </a:p>
          <a:p>
            <a:endParaRPr lang="en-GB" sz="728" dirty="0"/>
          </a:p>
          <a:p>
            <a:endParaRPr lang="en-GB" sz="728" dirty="0"/>
          </a:p>
          <a:p>
            <a:endParaRPr lang="en-GB" sz="728" dirty="0"/>
          </a:p>
          <a:p>
            <a:endParaRPr lang="en-GB" sz="849" dirty="0"/>
          </a:p>
          <a:p>
            <a:endParaRPr lang="en-GB" sz="728" dirty="0"/>
          </a:p>
          <a:p>
            <a:endParaRPr lang="en-GB" sz="970" dirty="0"/>
          </a:p>
          <a:p>
            <a:endParaRPr lang="en-GB" sz="970" dirty="0"/>
          </a:p>
        </p:txBody>
      </p:sp>
      <p:sp>
        <p:nvSpPr>
          <p:cNvPr id="9" name="TextBox 8">
            <a:extLst>
              <a:ext uri="{FF2B5EF4-FFF2-40B4-BE49-F238E27FC236}">
                <a16:creationId xmlns:a16="http://schemas.microsoft.com/office/drawing/2014/main" id="{31BB82F9-BD74-B07D-209D-3D24AF228F1B}"/>
              </a:ext>
            </a:extLst>
          </p:cNvPr>
          <p:cNvSpPr txBox="1"/>
          <p:nvPr/>
        </p:nvSpPr>
        <p:spPr>
          <a:xfrm rot="16200000">
            <a:off x="-757162" y="1475884"/>
            <a:ext cx="2057545" cy="279899"/>
          </a:xfrm>
          <a:prstGeom prst="rect">
            <a:avLst/>
          </a:prstGeom>
          <a:solidFill>
            <a:srgbClr val="F6C400"/>
          </a:solidFill>
        </p:spPr>
        <p:txBody>
          <a:bodyPr rot="0" spcFirstLastPara="0" vertOverflow="overflow" horzOverflow="overflow" vert="horz" wrap="square" lIns="55449" tIns="27725" rIns="55449" bIns="27725" numCol="1" spcCol="0" rtlCol="0" fromWordArt="0" anchor="ctr" anchorCtr="0" forceAA="0" compatLnSpc="1">
            <a:prstTxWarp prst="textNoShape">
              <a:avLst/>
            </a:prstTxWarp>
            <a:spAutoFit/>
          </a:bodyPr>
          <a:lstStyle/>
          <a:p>
            <a:pPr algn="ctr"/>
            <a:r>
              <a:rPr lang="en-GB" sz="1455" b="1" dirty="0"/>
              <a:t>TASK 1</a:t>
            </a:r>
          </a:p>
        </p:txBody>
      </p:sp>
      <p:sp>
        <p:nvSpPr>
          <p:cNvPr id="10" name="TextBox 9">
            <a:extLst>
              <a:ext uri="{FF2B5EF4-FFF2-40B4-BE49-F238E27FC236}">
                <a16:creationId xmlns:a16="http://schemas.microsoft.com/office/drawing/2014/main" id="{C76D71E9-88ED-180F-6A85-862527EFBB14}"/>
              </a:ext>
            </a:extLst>
          </p:cNvPr>
          <p:cNvSpPr txBox="1"/>
          <p:nvPr/>
        </p:nvSpPr>
        <p:spPr>
          <a:xfrm rot="16200000">
            <a:off x="-1764845" y="4604810"/>
            <a:ext cx="4072914" cy="242646"/>
          </a:xfrm>
          <a:prstGeom prst="rect">
            <a:avLst/>
          </a:prstGeom>
          <a:solidFill>
            <a:srgbClr val="F6C400"/>
          </a:solidFill>
        </p:spPr>
        <p:txBody>
          <a:bodyPr rot="0" spcFirstLastPara="0" vertOverflow="overflow" horzOverflow="overflow" vert="horz" wrap="square" lIns="55449" tIns="27725" rIns="55449" bIns="27725" numCol="1" spcCol="0" rtlCol="0" fromWordArt="0" anchor="ctr" anchorCtr="0" forceAA="0" compatLnSpc="1">
            <a:prstTxWarp prst="textNoShape">
              <a:avLst/>
            </a:prstTxWarp>
            <a:spAutoFit/>
          </a:bodyPr>
          <a:lstStyle/>
          <a:p>
            <a:pPr algn="ctr"/>
            <a:r>
              <a:rPr lang="en-GB" sz="1213" b="1" dirty="0"/>
              <a:t>SOURCE SECTION 1</a:t>
            </a:r>
            <a:endParaRPr lang="en-US" sz="1213" dirty="0"/>
          </a:p>
        </p:txBody>
      </p:sp>
      <p:sp>
        <p:nvSpPr>
          <p:cNvPr id="11" name="TextBox 10">
            <a:extLst>
              <a:ext uri="{FF2B5EF4-FFF2-40B4-BE49-F238E27FC236}">
                <a16:creationId xmlns:a16="http://schemas.microsoft.com/office/drawing/2014/main" id="{20BEBBA0-7FBA-E1BE-6839-737A1004343B}"/>
              </a:ext>
            </a:extLst>
          </p:cNvPr>
          <p:cNvSpPr txBox="1"/>
          <p:nvPr/>
        </p:nvSpPr>
        <p:spPr>
          <a:xfrm rot="16200000">
            <a:off x="1346462" y="4604809"/>
            <a:ext cx="4039544" cy="242646"/>
          </a:xfrm>
          <a:prstGeom prst="rect">
            <a:avLst/>
          </a:prstGeom>
          <a:solidFill>
            <a:srgbClr val="156082"/>
          </a:solidFill>
        </p:spPr>
        <p:txBody>
          <a:bodyPr rot="0" spcFirstLastPara="0" vertOverflow="overflow" horzOverflow="overflow" vert="horz" wrap="square" lIns="55449" tIns="27725" rIns="55449" bIns="27725" numCol="1" spcCol="0" rtlCol="0" fromWordArt="0" anchor="ctr" anchorCtr="0" forceAA="0" compatLnSpc="1">
            <a:prstTxWarp prst="textNoShape">
              <a:avLst/>
            </a:prstTxWarp>
            <a:spAutoFit/>
          </a:bodyPr>
          <a:lstStyle/>
          <a:p>
            <a:pPr algn="ctr"/>
            <a:r>
              <a:rPr lang="en-GB" sz="1213" b="1" dirty="0">
                <a:solidFill>
                  <a:schemeClr val="bg1"/>
                </a:solidFill>
              </a:rPr>
              <a:t>SOURCE SECTION 2</a:t>
            </a:r>
            <a:endParaRPr lang="en-US" sz="1213" dirty="0">
              <a:solidFill>
                <a:schemeClr val="bg1"/>
              </a:solidFill>
            </a:endParaRPr>
          </a:p>
        </p:txBody>
      </p:sp>
      <p:sp>
        <p:nvSpPr>
          <p:cNvPr id="12" name="TextBox 11">
            <a:extLst>
              <a:ext uri="{FF2B5EF4-FFF2-40B4-BE49-F238E27FC236}">
                <a16:creationId xmlns:a16="http://schemas.microsoft.com/office/drawing/2014/main" id="{671C4017-60A3-12EF-EED4-59230BEBF870}"/>
              </a:ext>
            </a:extLst>
          </p:cNvPr>
          <p:cNvSpPr txBox="1"/>
          <p:nvPr/>
        </p:nvSpPr>
        <p:spPr>
          <a:xfrm rot="16200000">
            <a:off x="4420094" y="4574663"/>
            <a:ext cx="3971441" cy="242646"/>
          </a:xfrm>
          <a:prstGeom prst="rect">
            <a:avLst/>
          </a:prstGeom>
          <a:solidFill>
            <a:srgbClr val="F6C400"/>
          </a:solidFill>
        </p:spPr>
        <p:txBody>
          <a:bodyPr rot="0" spcFirstLastPara="0" vertOverflow="overflow" horzOverflow="overflow" vert="horz" wrap="square" lIns="55449" tIns="27725" rIns="55449" bIns="27725" numCol="1" spcCol="0" rtlCol="0" fromWordArt="0" anchor="ctr" anchorCtr="0" forceAA="0" compatLnSpc="1">
            <a:prstTxWarp prst="textNoShape">
              <a:avLst/>
            </a:prstTxWarp>
            <a:spAutoFit/>
          </a:bodyPr>
          <a:lstStyle/>
          <a:p>
            <a:pPr algn="ctr"/>
            <a:r>
              <a:rPr lang="en-GB" sz="1213" b="1" dirty="0">
                <a:solidFill>
                  <a:srgbClr val="000000"/>
                </a:solidFill>
              </a:rPr>
              <a:t>SOURCE SECTION 3</a:t>
            </a:r>
          </a:p>
        </p:txBody>
      </p:sp>
      <p:sp>
        <p:nvSpPr>
          <p:cNvPr id="13" name="TextBox 12">
            <a:extLst>
              <a:ext uri="{FF2B5EF4-FFF2-40B4-BE49-F238E27FC236}">
                <a16:creationId xmlns:a16="http://schemas.microsoft.com/office/drawing/2014/main" id="{41176543-5EF6-1364-C6A2-DB2E68ED9A24}"/>
              </a:ext>
            </a:extLst>
          </p:cNvPr>
          <p:cNvSpPr txBox="1"/>
          <p:nvPr/>
        </p:nvSpPr>
        <p:spPr>
          <a:xfrm>
            <a:off x="500694" y="2710266"/>
            <a:ext cx="2591802" cy="3976617"/>
          </a:xfrm>
          <a:prstGeom prst="rect">
            <a:avLst/>
          </a:prstGeom>
          <a:noFill/>
          <a:ln>
            <a:solidFill>
              <a:schemeClr val="tx1"/>
            </a:solidFill>
          </a:ln>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r>
              <a:rPr lang="en-GB" sz="728" dirty="0"/>
              <a:t>Q1=</a:t>
            </a:r>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r>
              <a:rPr lang="en-GB" sz="728" dirty="0"/>
              <a:t>Q2=</a:t>
            </a:r>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p:txBody>
      </p:sp>
      <p:sp>
        <p:nvSpPr>
          <p:cNvPr id="19" name="TextBox 18">
            <a:extLst>
              <a:ext uri="{FF2B5EF4-FFF2-40B4-BE49-F238E27FC236}">
                <a16:creationId xmlns:a16="http://schemas.microsoft.com/office/drawing/2014/main" id="{6E4BC387-26E0-440F-B0AE-A59AC512EF3E}"/>
              </a:ext>
            </a:extLst>
          </p:cNvPr>
          <p:cNvSpPr txBox="1"/>
          <p:nvPr/>
        </p:nvSpPr>
        <p:spPr>
          <a:xfrm>
            <a:off x="3578734" y="2710265"/>
            <a:ext cx="2591802" cy="3976617"/>
          </a:xfrm>
          <a:prstGeom prst="rect">
            <a:avLst/>
          </a:prstGeom>
          <a:noFill/>
          <a:ln>
            <a:solidFill>
              <a:schemeClr val="tx1"/>
            </a:solidFill>
          </a:ln>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r>
              <a:rPr lang="en-GB" sz="728" dirty="0"/>
              <a:t>Q3=</a:t>
            </a:r>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r>
              <a:rPr lang="en-GB" sz="728" dirty="0"/>
              <a:t>Q4=</a:t>
            </a:r>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p:txBody>
      </p:sp>
      <p:sp>
        <p:nvSpPr>
          <p:cNvPr id="20" name="TextBox 19">
            <a:extLst>
              <a:ext uri="{FF2B5EF4-FFF2-40B4-BE49-F238E27FC236}">
                <a16:creationId xmlns:a16="http://schemas.microsoft.com/office/drawing/2014/main" id="{70DF0FE2-7430-FD8B-D49B-89D81AFBD28A}"/>
              </a:ext>
            </a:extLst>
          </p:cNvPr>
          <p:cNvSpPr txBox="1"/>
          <p:nvPr/>
        </p:nvSpPr>
        <p:spPr>
          <a:xfrm>
            <a:off x="6646324" y="2706360"/>
            <a:ext cx="2591802" cy="3976617"/>
          </a:xfrm>
          <a:prstGeom prst="rect">
            <a:avLst/>
          </a:prstGeom>
          <a:noFill/>
          <a:ln>
            <a:solidFill>
              <a:schemeClr val="tx1"/>
            </a:solidFill>
          </a:ln>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r>
              <a:rPr lang="en-GB" sz="728" dirty="0"/>
              <a:t>Q5=</a:t>
            </a:r>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r>
              <a:rPr lang="en-GB" sz="728" dirty="0"/>
              <a:t>Q6=</a:t>
            </a:r>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a:p>
            <a:endParaRPr lang="en-GB" sz="728" dirty="0"/>
          </a:p>
        </p:txBody>
      </p:sp>
    </p:spTree>
    <p:extLst>
      <p:ext uri="{BB962C8B-B14F-4D97-AF65-F5344CB8AC3E}">
        <p14:creationId xmlns:p14="http://schemas.microsoft.com/office/powerpoint/2010/main" val="1770796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7A0B2-8905-DD6F-93E9-A70AD0518B90}"/>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9926389E-0FA6-3101-4DAF-FEB92BA9B60B}"/>
              </a:ext>
            </a:extLst>
          </p:cNvPr>
          <p:cNvSpPr>
            <a:spLocks noGrp="1"/>
          </p:cNvSpPr>
          <p:nvPr>
            <p:ph type="body" sz="quarter" idx="12"/>
          </p:nvPr>
        </p:nvSpPr>
        <p:spPr/>
        <p:txBody>
          <a:bodyPr/>
          <a:lstStyle/>
          <a:p>
            <a:r>
              <a:rPr lang="en-US" sz="1940" dirty="0"/>
              <a:t>This lesson is in three parts:</a:t>
            </a:r>
          </a:p>
          <a:p>
            <a:endParaRPr lang="en-US" sz="1940" dirty="0"/>
          </a:p>
          <a:p>
            <a:pPr marL="277246" indent="-277246">
              <a:buFont typeface="+mj-lt"/>
              <a:buAutoNum type="arabicPeriod"/>
            </a:pPr>
            <a:r>
              <a:rPr lang="en-US" sz="1940" dirty="0"/>
              <a:t>Who was William Duncan and where was Metlakathla?</a:t>
            </a:r>
            <a:br>
              <a:rPr lang="en-US" sz="1940" dirty="0"/>
            </a:br>
            <a:endParaRPr lang="en-US" sz="1940" dirty="0"/>
          </a:p>
          <a:p>
            <a:pPr marL="277246" indent="-277246">
              <a:buFont typeface="+mj-lt"/>
              <a:buAutoNum type="arabicPeriod"/>
            </a:pPr>
            <a:r>
              <a:rPr lang="en-US" sz="1940" dirty="0"/>
              <a:t>Who is Arthur McCallum and why did he write a letter about Duncan?</a:t>
            </a:r>
            <a:br>
              <a:rPr lang="en-US" sz="1940" dirty="0"/>
            </a:br>
            <a:endParaRPr lang="en-US" sz="1940" dirty="0"/>
          </a:p>
          <a:p>
            <a:pPr marL="277246" indent="-277246">
              <a:buFont typeface="+mj-lt"/>
              <a:buAutoNum type="arabicPeriod"/>
            </a:pPr>
            <a:r>
              <a:rPr lang="en-US" sz="1940" dirty="0"/>
              <a:t>Exploring Arthur McCallum’s letter</a:t>
            </a:r>
          </a:p>
          <a:p>
            <a:endParaRPr lang="en-GB" sz="1940" dirty="0"/>
          </a:p>
        </p:txBody>
      </p:sp>
      <p:sp>
        <p:nvSpPr>
          <p:cNvPr id="7" name="Text Placeholder 6">
            <a:extLst>
              <a:ext uri="{FF2B5EF4-FFF2-40B4-BE49-F238E27FC236}">
                <a16:creationId xmlns:a16="http://schemas.microsoft.com/office/drawing/2014/main" id="{3B5499D8-D75A-DAF3-E9B7-6465B7693E68}"/>
              </a:ext>
            </a:extLst>
          </p:cNvPr>
          <p:cNvSpPr>
            <a:spLocks noGrp="1"/>
          </p:cNvSpPr>
          <p:nvPr>
            <p:ph type="body" sz="quarter" idx="13"/>
          </p:nvPr>
        </p:nvSpPr>
        <p:spPr/>
        <p:txBody>
          <a:bodyPr/>
          <a:lstStyle/>
          <a:p>
            <a:r>
              <a:rPr lang="en-US" dirty="0"/>
              <a:t>William Duncan and story of Metlakathla</a:t>
            </a:r>
            <a:endParaRPr lang="en-GB" dirty="0"/>
          </a:p>
        </p:txBody>
      </p:sp>
      <p:sp>
        <p:nvSpPr>
          <p:cNvPr id="3" name="TextBox 2">
            <a:extLst>
              <a:ext uri="{FF2B5EF4-FFF2-40B4-BE49-F238E27FC236}">
                <a16:creationId xmlns:a16="http://schemas.microsoft.com/office/drawing/2014/main" id="{7ED27B4C-3F38-024D-0E3F-C8F7EAFEB462}"/>
              </a:ext>
            </a:extLst>
          </p:cNvPr>
          <p:cNvSpPr txBox="1"/>
          <p:nvPr/>
        </p:nvSpPr>
        <p:spPr>
          <a:xfrm>
            <a:off x="920733" y="1783680"/>
            <a:ext cx="3490998" cy="2332177"/>
          </a:xfrm>
          <a:prstGeom prst="rect">
            <a:avLst/>
          </a:prstGeom>
          <a:noFill/>
        </p:spPr>
        <p:txBody>
          <a:bodyPr wrap="square">
            <a:spAutoFit/>
          </a:bodyPr>
          <a:lstStyle/>
          <a:p>
            <a:r>
              <a:rPr lang="en-US" sz="2426" dirty="0">
                <a:latin typeface="Gabarito Medium" panose="020B0604020202020204" charset="0"/>
              </a:rPr>
              <a:t>Learning Intention:</a:t>
            </a:r>
          </a:p>
          <a:p>
            <a:endParaRPr lang="en-US" sz="2426" dirty="0">
              <a:latin typeface="Gabarito Medium" panose="020B0604020202020204" charset="0"/>
            </a:endParaRPr>
          </a:p>
          <a:p>
            <a:r>
              <a:rPr lang="en-US" sz="2426" dirty="0">
                <a:latin typeface="Gabarito Medium" panose="020B0604020202020204" charset="0"/>
              </a:rPr>
              <a:t>I will be able to assess the impact of </a:t>
            </a:r>
            <a:r>
              <a:rPr lang="en-US" sz="2426" dirty="0" err="1">
                <a:latin typeface="Gabarito Medium" panose="020B0604020202020204" charset="0"/>
              </a:rPr>
              <a:t>colonisation</a:t>
            </a:r>
            <a:r>
              <a:rPr lang="en-US" sz="2426" dirty="0">
                <a:latin typeface="Gabarito Medium" panose="020B0604020202020204" charset="0"/>
              </a:rPr>
              <a:t> on Indigenous Peoples.</a:t>
            </a:r>
          </a:p>
        </p:txBody>
      </p:sp>
      <p:sp>
        <p:nvSpPr>
          <p:cNvPr id="4" name="Rectangle 3">
            <a:extLst>
              <a:ext uri="{FF2B5EF4-FFF2-40B4-BE49-F238E27FC236}">
                <a16:creationId xmlns:a16="http://schemas.microsoft.com/office/drawing/2014/main" id="{A95F97E7-549D-E987-BC5F-C8B0B2FF3B83}"/>
              </a:ext>
            </a:extLst>
          </p:cNvPr>
          <p:cNvSpPr/>
          <p:nvPr/>
        </p:nvSpPr>
        <p:spPr>
          <a:xfrm>
            <a:off x="753558" y="4630402"/>
            <a:ext cx="3450339" cy="892065"/>
          </a:xfrm>
          <a:prstGeom prst="rect">
            <a:avLst/>
          </a:prstGeom>
          <a:solidFill>
            <a:srgbClr val="EDEA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55" i="1">
                <a:solidFill>
                  <a:schemeClr val="tx1"/>
                </a:solidFill>
                <a:latin typeface="Gabarito Medium" panose="020B0604020202020204" charset="0"/>
              </a:rPr>
              <a:t>MET – LA – KATH – LA</a:t>
            </a:r>
          </a:p>
          <a:p>
            <a:pPr algn="ctr"/>
            <a:r>
              <a:rPr lang="en-GB" sz="1455" i="1">
                <a:solidFill>
                  <a:schemeClr val="tx1"/>
                </a:solidFill>
                <a:latin typeface="Gabarito Medium" panose="020B0604020202020204" charset="0"/>
              </a:rPr>
              <a:t>Sound out the name</a:t>
            </a:r>
          </a:p>
        </p:txBody>
      </p:sp>
    </p:spTree>
    <p:extLst>
      <p:ext uri="{BB962C8B-B14F-4D97-AF65-F5344CB8AC3E}">
        <p14:creationId xmlns:p14="http://schemas.microsoft.com/office/powerpoint/2010/main" val="1096632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7506C-A6AD-A799-64B1-A32466752ED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EB794B4-F073-8609-7E35-D0FFDB653F68}"/>
              </a:ext>
            </a:extLst>
          </p:cNvPr>
          <p:cNvSpPr>
            <a:spLocks noGrp="1"/>
          </p:cNvSpPr>
          <p:nvPr>
            <p:ph type="body" sz="quarter" idx="13"/>
          </p:nvPr>
        </p:nvSpPr>
        <p:spPr>
          <a:xfrm>
            <a:off x="1429018" y="466218"/>
            <a:ext cx="9333965" cy="1558681"/>
          </a:xfrm>
        </p:spPr>
        <p:txBody>
          <a:bodyPr/>
          <a:lstStyle/>
          <a:p>
            <a:r>
              <a:rPr lang="en-GB" dirty="0"/>
              <a:t>Metlakathla is a small town in Canada.  Look at the satellite photo below and the statistics. With your partner, what do you think has happened to it?</a:t>
            </a:r>
            <a:endParaRPr lang="en-US" dirty="0"/>
          </a:p>
          <a:p>
            <a:endParaRPr lang="en-GB" dirty="0"/>
          </a:p>
        </p:txBody>
      </p:sp>
      <p:pic>
        <p:nvPicPr>
          <p:cNvPr id="5" name="Content Placeholder 3" descr="A map of a town&#10;&#10;AI-generated content may be incorrect.">
            <a:extLst>
              <a:ext uri="{FF2B5EF4-FFF2-40B4-BE49-F238E27FC236}">
                <a16:creationId xmlns:a16="http://schemas.microsoft.com/office/drawing/2014/main" id="{DE0FEAF2-DFFD-57B9-3378-239B9E9F596F}"/>
              </a:ext>
            </a:extLst>
          </p:cNvPr>
          <p:cNvPicPr>
            <a:picLocks noChangeAspect="1"/>
          </p:cNvPicPr>
          <p:nvPr/>
        </p:nvPicPr>
        <p:blipFill>
          <a:blip r:embed="rId3"/>
          <a:stretch>
            <a:fillRect/>
          </a:stretch>
        </p:blipFill>
        <p:spPr>
          <a:xfrm>
            <a:off x="2122134" y="2082206"/>
            <a:ext cx="7023578" cy="4105912"/>
          </a:xfrm>
          <a:prstGeom prst="rect">
            <a:avLst/>
          </a:prstGeom>
        </p:spPr>
      </p:pic>
      <p:sp>
        <p:nvSpPr>
          <p:cNvPr id="6" name="Arrow: Down 5">
            <a:extLst>
              <a:ext uri="{FF2B5EF4-FFF2-40B4-BE49-F238E27FC236}">
                <a16:creationId xmlns:a16="http://schemas.microsoft.com/office/drawing/2014/main" id="{AA3A93FE-3A92-AFD9-F2A3-DA2EC9B37A03}"/>
              </a:ext>
            </a:extLst>
          </p:cNvPr>
          <p:cNvSpPr/>
          <p:nvPr/>
        </p:nvSpPr>
        <p:spPr>
          <a:xfrm>
            <a:off x="3625811" y="3640887"/>
            <a:ext cx="1684657" cy="1232207"/>
          </a:xfrm>
          <a:prstGeom prst="downArrow">
            <a:avLst/>
          </a:prstGeom>
          <a:solidFill>
            <a:srgbClr val="156082"/>
          </a:solidFill>
          <a:ln w="19050" cap="flat" cmpd="sng" algn="ctr">
            <a:solidFill>
              <a:srgbClr val="156082">
                <a:shade val="15000"/>
              </a:srgbClr>
            </a:solidFill>
            <a:prstDash val="solid"/>
            <a:miter lim="800000"/>
          </a:ln>
          <a:effectLst/>
        </p:spPr>
        <p:txBody>
          <a:bodyPr rtlCol="0" anchor="ctr"/>
          <a:lstStyle/>
          <a:p>
            <a:pPr algn="ctr" defTabSz="554492">
              <a:defRPr/>
            </a:pPr>
            <a:r>
              <a:rPr lang="en-GB" sz="1698" dirty="0">
                <a:solidFill>
                  <a:prstClr val="white"/>
                </a:solidFill>
                <a:latin typeface="Gabarito Medium" panose="020B0604020202020204" charset="0"/>
              </a:rPr>
              <a:t>Duncan West St</a:t>
            </a:r>
          </a:p>
        </p:txBody>
      </p:sp>
      <p:sp>
        <p:nvSpPr>
          <p:cNvPr id="7" name="Arrow: Left 6">
            <a:extLst>
              <a:ext uri="{FF2B5EF4-FFF2-40B4-BE49-F238E27FC236}">
                <a16:creationId xmlns:a16="http://schemas.microsoft.com/office/drawing/2014/main" id="{7209297D-BD25-5E1A-0643-527F5E336E26}"/>
              </a:ext>
            </a:extLst>
          </p:cNvPr>
          <p:cNvSpPr/>
          <p:nvPr/>
        </p:nvSpPr>
        <p:spPr>
          <a:xfrm>
            <a:off x="6369777" y="3529327"/>
            <a:ext cx="1529989" cy="1211670"/>
          </a:xfrm>
          <a:prstGeom prst="leftArrow">
            <a:avLst/>
          </a:prstGeom>
          <a:solidFill>
            <a:srgbClr val="156082"/>
          </a:solidFill>
          <a:ln w="19050" cap="flat" cmpd="sng" algn="ctr">
            <a:solidFill>
              <a:srgbClr val="156082">
                <a:shade val="15000"/>
              </a:srgbClr>
            </a:solidFill>
            <a:prstDash val="solid"/>
            <a:miter lim="800000"/>
          </a:ln>
          <a:effectLst/>
        </p:spPr>
        <p:txBody>
          <a:bodyPr rtlCol="0" anchor="ctr"/>
          <a:lstStyle/>
          <a:p>
            <a:pPr algn="ctr" defTabSz="554492">
              <a:defRPr/>
            </a:pPr>
            <a:r>
              <a:rPr lang="en-GB" sz="1698" dirty="0">
                <a:solidFill>
                  <a:prstClr val="white"/>
                </a:solidFill>
                <a:latin typeface="Gabarito Medium" panose="020B0604020202020204" charset="0"/>
              </a:rPr>
              <a:t>Duncan East St</a:t>
            </a:r>
          </a:p>
        </p:txBody>
      </p:sp>
      <p:sp>
        <p:nvSpPr>
          <p:cNvPr id="8" name="Rectangle: Rounded Corners 7">
            <a:extLst>
              <a:ext uri="{FF2B5EF4-FFF2-40B4-BE49-F238E27FC236}">
                <a16:creationId xmlns:a16="http://schemas.microsoft.com/office/drawing/2014/main" id="{F0E343E8-D091-52AE-A174-893FB5F1EED7}"/>
              </a:ext>
            </a:extLst>
          </p:cNvPr>
          <p:cNvSpPr/>
          <p:nvPr/>
        </p:nvSpPr>
        <p:spPr>
          <a:xfrm>
            <a:off x="366240" y="3041099"/>
            <a:ext cx="1472406" cy="2007875"/>
          </a:xfrm>
          <a:prstGeom prst="roundRect">
            <a:avLst/>
          </a:prstGeom>
          <a:solidFill>
            <a:srgbClr val="156082"/>
          </a:solidFill>
          <a:ln w="19050" cap="flat" cmpd="sng" algn="ctr">
            <a:solidFill>
              <a:srgbClr val="156082">
                <a:shade val="15000"/>
              </a:srgbClr>
            </a:solidFill>
            <a:prstDash val="solid"/>
            <a:miter lim="800000"/>
          </a:ln>
          <a:effectLst/>
        </p:spPr>
        <p:txBody>
          <a:bodyPr rtlCol="0" anchor="ctr"/>
          <a:lstStyle/>
          <a:p>
            <a:pPr algn="ctr" defTabSz="554492">
              <a:defRPr/>
            </a:pPr>
            <a:r>
              <a:rPr lang="en-GB" sz="1698" dirty="0">
                <a:solidFill>
                  <a:prstClr val="white"/>
                </a:solidFill>
                <a:latin typeface="Gabarito Medium" panose="020B0604020202020204" charset="0"/>
              </a:rPr>
              <a:t>Population in</a:t>
            </a:r>
            <a:endParaRPr lang="en-US" sz="1698" dirty="0">
              <a:solidFill>
                <a:prstClr val="white"/>
              </a:solidFill>
              <a:latin typeface="Gabarito Medium" panose="020B0604020202020204" charset="0"/>
            </a:endParaRPr>
          </a:p>
          <a:p>
            <a:pPr algn="ctr" defTabSz="554492">
              <a:defRPr/>
            </a:pPr>
            <a:r>
              <a:rPr lang="en-GB" sz="1698" dirty="0">
                <a:solidFill>
                  <a:prstClr val="white"/>
                </a:solidFill>
                <a:latin typeface="Gabarito Medium" panose="020B0604020202020204" charset="0"/>
              </a:rPr>
              <a:t>1879  </a:t>
            </a:r>
          </a:p>
          <a:p>
            <a:pPr algn="ctr" defTabSz="554492">
              <a:defRPr/>
            </a:pPr>
            <a:endParaRPr lang="en-GB" sz="1698" dirty="0">
              <a:solidFill>
                <a:prstClr val="white"/>
              </a:solidFill>
              <a:latin typeface="Gabarito Medium" panose="020B0604020202020204" charset="0"/>
            </a:endParaRPr>
          </a:p>
          <a:p>
            <a:pPr algn="ctr" defTabSz="554492">
              <a:defRPr/>
            </a:pPr>
            <a:r>
              <a:rPr lang="en-GB" sz="1698" dirty="0">
                <a:solidFill>
                  <a:prstClr val="white"/>
                </a:solidFill>
                <a:latin typeface="Gabarito Medium" panose="020B0604020202020204" charset="0"/>
              </a:rPr>
              <a:t>1,100 </a:t>
            </a:r>
          </a:p>
        </p:txBody>
      </p:sp>
      <p:sp>
        <p:nvSpPr>
          <p:cNvPr id="9" name="Rectangle: Rounded Corners 8">
            <a:extLst>
              <a:ext uri="{FF2B5EF4-FFF2-40B4-BE49-F238E27FC236}">
                <a16:creationId xmlns:a16="http://schemas.microsoft.com/office/drawing/2014/main" id="{3D2EBD44-EC51-5128-1851-F50BE99AF5CE}"/>
              </a:ext>
            </a:extLst>
          </p:cNvPr>
          <p:cNvSpPr/>
          <p:nvPr/>
        </p:nvSpPr>
        <p:spPr>
          <a:xfrm>
            <a:off x="9711085" y="2972077"/>
            <a:ext cx="1745014" cy="2016594"/>
          </a:xfrm>
          <a:prstGeom prst="roundRect">
            <a:avLst/>
          </a:prstGeom>
          <a:solidFill>
            <a:srgbClr val="156082"/>
          </a:solidFill>
          <a:ln w="19050" cap="flat" cmpd="sng" algn="ctr">
            <a:solidFill>
              <a:srgbClr val="156082">
                <a:shade val="15000"/>
              </a:srgbClr>
            </a:solidFill>
            <a:prstDash val="solid"/>
            <a:miter lim="800000"/>
          </a:ln>
          <a:effectLst/>
        </p:spPr>
        <p:txBody>
          <a:bodyPr lIns="55449" tIns="27725" rIns="55449" bIns="27725" rtlCol="0" anchor="ctr"/>
          <a:lstStyle/>
          <a:p>
            <a:pPr algn="ctr" defTabSz="554492">
              <a:defRPr/>
            </a:pPr>
            <a:r>
              <a:rPr lang="en-GB" sz="1698" dirty="0">
                <a:solidFill>
                  <a:prstClr val="white"/>
                </a:solidFill>
                <a:latin typeface="Gabarito Medium" panose="020B0604020202020204" charset="0"/>
              </a:rPr>
              <a:t>Population in </a:t>
            </a:r>
            <a:endParaRPr lang="en-US" sz="1698" dirty="0">
              <a:solidFill>
                <a:prstClr val="white"/>
              </a:solidFill>
              <a:latin typeface="Gabarito Medium" panose="020B0604020202020204" charset="0"/>
            </a:endParaRPr>
          </a:p>
          <a:p>
            <a:pPr algn="ctr" defTabSz="554492">
              <a:defRPr/>
            </a:pPr>
            <a:r>
              <a:rPr lang="en-GB" sz="1698" dirty="0">
                <a:solidFill>
                  <a:prstClr val="white"/>
                </a:solidFill>
                <a:latin typeface="Gabarito Medium" panose="020B0604020202020204" charset="0"/>
              </a:rPr>
              <a:t>2016</a:t>
            </a:r>
          </a:p>
          <a:p>
            <a:pPr algn="ctr" defTabSz="554492">
              <a:defRPr/>
            </a:pPr>
            <a:endParaRPr lang="en-GB" sz="1698" dirty="0">
              <a:solidFill>
                <a:prstClr val="white"/>
              </a:solidFill>
              <a:latin typeface="Gabarito Medium" panose="020B0604020202020204" charset="0"/>
            </a:endParaRPr>
          </a:p>
          <a:p>
            <a:pPr algn="ctr" defTabSz="554492">
              <a:defRPr/>
            </a:pPr>
            <a:r>
              <a:rPr lang="en-GB" sz="1698" dirty="0">
                <a:solidFill>
                  <a:prstClr val="white"/>
                </a:solidFill>
                <a:latin typeface="Gabarito Medium" panose="020B0604020202020204" charset="0"/>
              </a:rPr>
              <a:t>85</a:t>
            </a:r>
          </a:p>
        </p:txBody>
      </p:sp>
    </p:spTree>
    <p:extLst>
      <p:ext uri="{BB962C8B-B14F-4D97-AF65-F5344CB8AC3E}">
        <p14:creationId xmlns:p14="http://schemas.microsoft.com/office/powerpoint/2010/main" val="2016824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0F67A-5ED1-3C3B-BDDC-DD636A63772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3874857-D9FD-3AB0-7EFA-BB68BE378E7E}"/>
              </a:ext>
            </a:extLst>
          </p:cNvPr>
          <p:cNvSpPr>
            <a:spLocks noGrp="1"/>
          </p:cNvSpPr>
          <p:nvPr>
            <p:ph type="body" sz="quarter" idx="10"/>
          </p:nvPr>
        </p:nvSpPr>
        <p:spPr>
          <a:xfrm>
            <a:off x="320032" y="199145"/>
            <a:ext cx="10396743" cy="369662"/>
          </a:xfrm>
        </p:spPr>
        <p:txBody>
          <a:bodyPr>
            <a:noAutofit/>
          </a:bodyPr>
          <a:lstStyle/>
          <a:p>
            <a:r>
              <a:rPr lang="en-GB" sz="1819" dirty="0"/>
              <a:t>Use this information to complete Task 1 on your worksheet</a:t>
            </a:r>
          </a:p>
        </p:txBody>
      </p:sp>
      <p:sp>
        <p:nvSpPr>
          <p:cNvPr id="4" name="Text Placeholder 3">
            <a:extLst>
              <a:ext uri="{FF2B5EF4-FFF2-40B4-BE49-F238E27FC236}">
                <a16:creationId xmlns:a16="http://schemas.microsoft.com/office/drawing/2014/main" id="{AF2B6030-1DC1-B6D7-9D39-E33A83B6F2D4}"/>
              </a:ext>
            </a:extLst>
          </p:cNvPr>
          <p:cNvSpPr>
            <a:spLocks noGrp="1"/>
          </p:cNvSpPr>
          <p:nvPr>
            <p:ph type="body" sz="quarter" idx="14"/>
          </p:nvPr>
        </p:nvSpPr>
        <p:spPr>
          <a:xfrm>
            <a:off x="4167266" y="1048822"/>
            <a:ext cx="7196417" cy="5402212"/>
          </a:xfrm>
        </p:spPr>
        <p:txBody>
          <a:bodyPr>
            <a:noAutofit/>
          </a:bodyPr>
          <a:lstStyle/>
          <a:p>
            <a:r>
              <a:rPr lang="en-US" sz="2200" dirty="0"/>
              <a:t>William Duncan (1832–1918) was an English </a:t>
            </a:r>
            <a:r>
              <a:rPr lang="en-US" sz="2200" dirty="0">
                <a:highlight>
                  <a:srgbClr val="FFFF00"/>
                </a:highlight>
              </a:rPr>
              <a:t>missionary</a:t>
            </a:r>
            <a:r>
              <a:rPr lang="en-US" sz="2200" dirty="0"/>
              <a:t> who worked with the </a:t>
            </a:r>
            <a:r>
              <a:rPr lang="en-US" sz="2200" dirty="0">
                <a:highlight>
                  <a:srgbClr val="FFFF00"/>
                </a:highlight>
              </a:rPr>
              <a:t>Tsimshian</a:t>
            </a:r>
            <a:r>
              <a:rPr lang="en-US" sz="2200" dirty="0"/>
              <a:t> people in Canada. Missionaries were Christians who went around the world to spread </a:t>
            </a:r>
            <a:r>
              <a:rPr lang="en-US" sz="2200" dirty="0">
                <a:highlight>
                  <a:srgbClr val="FFFF00"/>
                </a:highlight>
              </a:rPr>
              <a:t>Christianity</a:t>
            </a:r>
            <a:r>
              <a:rPr lang="en-US" sz="2200" dirty="0"/>
              <a:t> and </a:t>
            </a:r>
            <a:r>
              <a:rPr lang="en-US" sz="2200" dirty="0">
                <a:highlight>
                  <a:srgbClr val="FFFF00"/>
                </a:highlight>
              </a:rPr>
              <a:t>'civilize' </a:t>
            </a:r>
            <a:r>
              <a:rPr lang="en-US" sz="2200" dirty="0"/>
              <a:t>other places to be like Europe. He believed the Tsimshian should give up their traditional ways and live like British Christians.</a:t>
            </a:r>
          </a:p>
          <a:p>
            <a:br>
              <a:rPr lang="en-US" sz="2200" dirty="0"/>
            </a:br>
            <a:r>
              <a:rPr lang="en-US" sz="2200" dirty="0"/>
              <a:t>After a smallpox epidemic in 1862, Duncan led around 800 Tsimshian people to build a new Christian village called </a:t>
            </a:r>
            <a:r>
              <a:rPr lang="en-US" sz="2200" dirty="0">
                <a:highlight>
                  <a:srgbClr val="FFFF00"/>
                </a:highlight>
              </a:rPr>
              <a:t>Metlakatla. </a:t>
            </a:r>
            <a:r>
              <a:rPr lang="en-US" sz="2200" b="1" dirty="0"/>
              <a:t>He made strict rules: no alcohol, no gambling, no traditional ceremonies.</a:t>
            </a:r>
            <a:r>
              <a:rPr lang="en-US" sz="2200" dirty="0"/>
              <a:t> These mirrored the strict Victorian ideals Duncan was used to back home.</a:t>
            </a:r>
          </a:p>
          <a:p>
            <a:br>
              <a:rPr lang="en-US" sz="2200" dirty="0"/>
            </a:br>
            <a:r>
              <a:rPr lang="en-US" sz="2200" dirty="0"/>
              <a:t> Later, Duncan fell out with his church and moved about 800 people again to New Metlakatla in Alaska.  He stayed there until he died in 1918.</a:t>
            </a:r>
            <a:endParaRPr lang="en-GB" sz="2200" dirty="0"/>
          </a:p>
        </p:txBody>
      </p:sp>
      <p:pic>
        <p:nvPicPr>
          <p:cNvPr id="7" name="Picture Placeholder 6">
            <a:extLst>
              <a:ext uri="{FF2B5EF4-FFF2-40B4-BE49-F238E27FC236}">
                <a16:creationId xmlns:a16="http://schemas.microsoft.com/office/drawing/2014/main" id="{C695B848-5978-F3BB-EDA6-73724F071BBD}"/>
              </a:ext>
            </a:extLst>
          </p:cNvPr>
          <p:cNvPicPr>
            <a:picLocks noGrp="1" noChangeAspect="1"/>
          </p:cNvPicPr>
          <p:nvPr>
            <p:ph type="pic" sz="quarter" idx="16"/>
          </p:nvPr>
        </p:nvPicPr>
        <p:blipFill>
          <a:blip r:embed="rId3" cstate="email">
            <a:extLst>
              <a:ext uri="{28A0092B-C50C-407E-A947-70E740481C1C}">
                <a14:useLocalDpi xmlns:a14="http://schemas.microsoft.com/office/drawing/2010/main"/>
              </a:ext>
            </a:extLst>
          </a:blip>
          <a:srcRect l="8861" r="8861"/>
          <a:stretch>
            <a:fillRect/>
          </a:stretch>
        </p:blipFill>
        <p:spPr>
          <a:prstGeom prst="rect">
            <a:avLst/>
          </a:prstGeom>
        </p:spPr>
      </p:pic>
      <p:sp>
        <p:nvSpPr>
          <p:cNvPr id="9" name="TextBox 8">
            <a:extLst>
              <a:ext uri="{FF2B5EF4-FFF2-40B4-BE49-F238E27FC236}">
                <a16:creationId xmlns:a16="http://schemas.microsoft.com/office/drawing/2014/main" id="{8B200EF3-09B5-D519-5D78-1AC578EE3C51}"/>
              </a:ext>
            </a:extLst>
          </p:cNvPr>
          <p:cNvSpPr txBox="1"/>
          <p:nvPr/>
        </p:nvSpPr>
        <p:spPr>
          <a:xfrm>
            <a:off x="828317" y="6451034"/>
            <a:ext cx="6094723" cy="276999"/>
          </a:xfrm>
          <a:prstGeom prst="rect">
            <a:avLst/>
          </a:prstGeom>
          <a:noFill/>
        </p:spPr>
        <p:txBody>
          <a:bodyPr wrap="square">
            <a:spAutoFit/>
          </a:bodyPr>
          <a:lstStyle/>
          <a:p>
            <a:r>
              <a:rPr lang="en-GB" sz="1200" dirty="0"/>
              <a:t>https://commons.wikimedia.org/w/index.php?curid=33803836</a:t>
            </a:r>
          </a:p>
        </p:txBody>
      </p:sp>
    </p:spTree>
    <p:extLst>
      <p:ext uri="{BB962C8B-B14F-4D97-AF65-F5344CB8AC3E}">
        <p14:creationId xmlns:p14="http://schemas.microsoft.com/office/powerpoint/2010/main" val="1517304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AA78F-3C63-0691-E7F6-62BD18631F5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193AA7A-C66A-BEE6-A694-330501554BE2}"/>
              </a:ext>
            </a:extLst>
          </p:cNvPr>
          <p:cNvSpPr>
            <a:spLocks noGrp="1"/>
          </p:cNvSpPr>
          <p:nvPr>
            <p:ph type="body" sz="quarter" idx="12"/>
          </p:nvPr>
        </p:nvSpPr>
        <p:spPr>
          <a:xfrm>
            <a:off x="412447" y="1811729"/>
            <a:ext cx="6931162" cy="3738733"/>
          </a:xfrm>
        </p:spPr>
        <p:txBody>
          <a:bodyPr>
            <a:noAutofit/>
          </a:bodyPr>
          <a:lstStyle/>
          <a:p>
            <a:r>
              <a:rPr lang="en-US" sz="2400" dirty="0"/>
              <a:t>The name derives from </a:t>
            </a:r>
            <a:r>
              <a:rPr lang="en-US" sz="2400" dirty="0">
                <a:highlight>
                  <a:srgbClr val="FFFF00"/>
                </a:highlight>
              </a:rPr>
              <a:t>Tsimshian</a:t>
            </a:r>
            <a:r>
              <a:rPr lang="en-US" sz="2400" dirty="0"/>
              <a:t> </a:t>
            </a:r>
            <a:r>
              <a:rPr lang="en-US" sz="2400" dirty="0" err="1"/>
              <a:t>Maaxłakxaała</a:t>
            </a:r>
            <a:r>
              <a:rPr lang="en-US" sz="2400" dirty="0"/>
              <a:t> meaning "saltwater pass."</a:t>
            </a:r>
          </a:p>
          <a:p>
            <a:endParaRPr lang="en-US" sz="2400" dirty="0"/>
          </a:p>
          <a:p>
            <a:r>
              <a:rPr lang="en-US" sz="2400" dirty="0"/>
              <a:t>Traditionally, this site has been the collective </a:t>
            </a:r>
            <a:r>
              <a:rPr lang="en-US" sz="2400" dirty="0">
                <a:highlight>
                  <a:srgbClr val="FFFF00"/>
                </a:highlight>
              </a:rPr>
              <a:t>winter village</a:t>
            </a:r>
            <a:r>
              <a:rPr lang="en-US" sz="2400" dirty="0"/>
              <a:t> of the "Nine Tribes". This is where tribes would come together to share resources over the cold of winter. </a:t>
            </a:r>
          </a:p>
          <a:p>
            <a:endParaRPr lang="en-US" sz="2400" dirty="0"/>
          </a:p>
          <a:p>
            <a:r>
              <a:rPr lang="en-US" sz="2400" dirty="0"/>
              <a:t>Settlements encouraged people to stay in the same place. European settlers thought that this was superior to Indigenous ways of life because it was what they were used to in Europe. </a:t>
            </a:r>
            <a:endParaRPr lang="en-GB" sz="2400" dirty="0"/>
          </a:p>
        </p:txBody>
      </p:sp>
      <p:sp>
        <p:nvSpPr>
          <p:cNvPr id="5" name="Text Placeholder 4">
            <a:extLst>
              <a:ext uri="{FF2B5EF4-FFF2-40B4-BE49-F238E27FC236}">
                <a16:creationId xmlns:a16="http://schemas.microsoft.com/office/drawing/2014/main" id="{BE81C065-4F70-6BB3-18A5-53E8E791A931}"/>
              </a:ext>
            </a:extLst>
          </p:cNvPr>
          <p:cNvSpPr>
            <a:spLocks noGrp="1"/>
          </p:cNvSpPr>
          <p:nvPr>
            <p:ph type="body" sz="quarter" idx="13"/>
          </p:nvPr>
        </p:nvSpPr>
        <p:spPr>
          <a:xfrm>
            <a:off x="181408" y="240666"/>
            <a:ext cx="6931162" cy="919290"/>
          </a:xfrm>
        </p:spPr>
        <p:txBody>
          <a:bodyPr/>
          <a:lstStyle/>
          <a:p>
            <a:r>
              <a:rPr lang="en-GB" dirty="0"/>
              <a:t>The settlement of Metlakathla</a:t>
            </a:r>
          </a:p>
        </p:txBody>
      </p:sp>
      <p:pic>
        <p:nvPicPr>
          <p:cNvPr id="7" name="Picture Placeholder 6">
            <a:extLst>
              <a:ext uri="{FF2B5EF4-FFF2-40B4-BE49-F238E27FC236}">
                <a16:creationId xmlns:a16="http://schemas.microsoft.com/office/drawing/2014/main" id="{FCDFFC35-C400-AA7E-0C71-19E826A246B0}"/>
              </a:ext>
            </a:extLst>
          </p:cNvPr>
          <p:cNvPicPr>
            <a:picLocks noGrp="1" noChangeAspect="1"/>
          </p:cNvPicPr>
          <p:nvPr>
            <p:ph type="pic" sz="quarter" idx="14"/>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362580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8ED00-5484-8A71-3933-B0A07436C1E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BCA9DD0-BB1F-0901-B446-AEA1E01E6432}"/>
              </a:ext>
            </a:extLst>
          </p:cNvPr>
          <p:cNvSpPr>
            <a:spLocks noGrp="1"/>
          </p:cNvSpPr>
          <p:nvPr>
            <p:ph type="body" sz="quarter" idx="13"/>
          </p:nvPr>
        </p:nvSpPr>
        <p:spPr>
          <a:xfrm>
            <a:off x="1429018" y="523115"/>
            <a:ext cx="9333965" cy="554492"/>
          </a:xfrm>
        </p:spPr>
        <p:txBody>
          <a:bodyPr/>
          <a:lstStyle/>
          <a:p>
            <a:r>
              <a:rPr lang="en-GB" dirty="0"/>
              <a:t>Duncan’s Rules for Metlakathla</a:t>
            </a:r>
          </a:p>
        </p:txBody>
      </p:sp>
      <p:graphicFrame>
        <p:nvGraphicFramePr>
          <p:cNvPr id="5" name="Diagram 4">
            <a:extLst>
              <a:ext uri="{FF2B5EF4-FFF2-40B4-BE49-F238E27FC236}">
                <a16:creationId xmlns:a16="http://schemas.microsoft.com/office/drawing/2014/main" id="{09604B43-7167-CBB2-D02C-95735910B6FD}"/>
              </a:ext>
            </a:extLst>
          </p:cNvPr>
          <p:cNvGraphicFramePr/>
          <p:nvPr/>
        </p:nvGraphicFramePr>
        <p:xfrm>
          <a:off x="412447" y="2557712"/>
          <a:ext cx="11505729" cy="4158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C21D2628-5AD5-30AC-35EE-1224B61C6013}"/>
              </a:ext>
            </a:extLst>
          </p:cNvPr>
          <p:cNvSpPr txBox="1"/>
          <p:nvPr/>
        </p:nvSpPr>
        <p:spPr>
          <a:xfrm>
            <a:off x="227616" y="1269097"/>
            <a:ext cx="11875391" cy="987963"/>
          </a:xfrm>
          <a:prstGeom prst="rect">
            <a:avLst/>
          </a:prstGeom>
          <a:noFill/>
        </p:spPr>
        <p:txBody>
          <a:bodyPr wrap="square">
            <a:spAutoFit/>
          </a:bodyPr>
          <a:lstStyle/>
          <a:p>
            <a:pPr algn="ctr"/>
            <a:r>
              <a:rPr lang="en-GB" sz="1940" dirty="0">
                <a:latin typeface="Gabarito Medium" panose="020B0604020202020204" charset="0"/>
                <a:ea typeface="+mn-lt"/>
                <a:cs typeface="+mn-lt"/>
              </a:rPr>
              <a:t>Discussion: These rules show us what was important to </a:t>
            </a:r>
            <a:r>
              <a:rPr lang="en-GB" sz="1940" dirty="0">
                <a:highlight>
                  <a:srgbClr val="FFFF00"/>
                </a:highlight>
                <a:latin typeface="Gabarito Medium" panose="020B0604020202020204" charset="0"/>
                <a:ea typeface="+mn-lt"/>
                <a:cs typeface="+mn-lt"/>
              </a:rPr>
              <a:t>Christian Missionary</a:t>
            </a:r>
            <a:r>
              <a:rPr lang="en-GB" sz="1940" dirty="0">
                <a:latin typeface="Gabarito Medium" panose="020B0604020202020204" charset="0"/>
                <a:ea typeface="+mn-lt"/>
                <a:cs typeface="+mn-lt"/>
              </a:rPr>
              <a:t>, William Duncan.</a:t>
            </a:r>
            <a:endParaRPr lang="en-GB" sz="1940" dirty="0">
              <a:solidFill>
                <a:srgbClr val="FFFFFF"/>
              </a:solidFill>
              <a:highlight>
                <a:srgbClr val="000080"/>
              </a:highlight>
              <a:latin typeface="Gabarito Medium" panose="020B0604020202020204" charset="0"/>
              <a:ea typeface="+mn-lt"/>
              <a:cs typeface="+mn-lt"/>
            </a:endParaRPr>
          </a:p>
          <a:p>
            <a:pPr algn="ctr"/>
            <a:r>
              <a:rPr lang="en-GB" sz="1940" b="1" dirty="0">
                <a:solidFill>
                  <a:schemeClr val="bg1"/>
                </a:solidFill>
                <a:highlight>
                  <a:srgbClr val="000080"/>
                </a:highlight>
                <a:latin typeface="Gabarito Medium" panose="020B0604020202020204" charset="0"/>
                <a:ea typeface="+mn-lt"/>
                <a:cs typeface="+mn-lt"/>
              </a:rPr>
              <a:t>1</a:t>
            </a:r>
            <a:r>
              <a:rPr lang="en-GB" sz="1940" dirty="0">
                <a:solidFill>
                  <a:schemeClr val="bg1"/>
                </a:solidFill>
                <a:highlight>
                  <a:srgbClr val="000080"/>
                </a:highlight>
                <a:latin typeface="Gabarito Medium" panose="020B0604020202020204" charset="0"/>
                <a:ea typeface="+mn-lt"/>
                <a:cs typeface="+mn-lt"/>
              </a:rPr>
              <a:t>-  </a:t>
            </a:r>
            <a:r>
              <a:rPr lang="en-GB" sz="1940" b="1" dirty="0">
                <a:solidFill>
                  <a:schemeClr val="bg1"/>
                </a:solidFill>
                <a:highlight>
                  <a:srgbClr val="000080"/>
                </a:highlight>
                <a:latin typeface="Gabarito Medium" panose="020B0604020202020204" charset="0"/>
                <a:ea typeface="+mn-lt"/>
                <a:cs typeface="+mn-lt"/>
              </a:rPr>
              <a:t>Which rules reveal his religious bias?</a:t>
            </a:r>
          </a:p>
          <a:p>
            <a:pPr algn="ctr"/>
            <a:r>
              <a:rPr lang="en-GB" sz="1940" b="1" dirty="0">
                <a:solidFill>
                  <a:schemeClr val="bg1"/>
                </a:solidFill>
                <a:highlight>
                  <a:srgbClr val="000080"/>
                </a:highlight>
                <a:latin typeface="Gabarito Medium" panose="020B0604020202020204" charset="0"/>
                <a:ea typeface="+mn-lt"/>
                <a:cs typeface="+mn-lt"/>
              </a:rPr>
              <a:t>2- Which rules suppress Tsimshian culture?</a:t>
            </a:r>
          </a:p>
        </p:txBody>
      </p:sp>
    </p:spTree>
    <p:extLst>
      <p:ext uri="{BB962C8B-B14F-4D97-AF65-F5344CB8AC3E}">
        <p14:creationId xmlns:p14="http://schemas.microsoft.com/office/powerpoint/2010/main" val="2401299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87E92-CB51-071D-490C-C781D3A7BC0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0B28F7B-8CB0-5094-C6F4-8CA23FF35454}"/>
              </a:ext>
            </a:extLst>
          </p:cNvPr>
          <p:cNvSpPr>
            <a:spLocks noGrp="1"/>
          </p:cNvSpPr>
          <p:nvPr>
            <p:ph type="body" sz="quarter" idx="10"/>
          </p:nvPr>
        </p:nvSpPr>
        <p:spPr>
          <a:xfrm>
            <a:off x="124422" y="595338"/>
            <a:ext cx="12174194" cy="785532"/>
          </a:xfrm>
        </p:spPr>
        <p:txBody>
          <a:bodyPr>
            <a:normAutofit lnSpcReduction="10000"/>
          </a:bodyPr>
          <a:lstStyle/>
          <a:p>
            <a:r>
              <a:rPr lang="en-GB" dirty="0"/>
              <a:t>Check Point – True or False</a:t>
            </a:r>
          </a:p>
        </p:txBody>
      </p:sp>
      <p:sp>
        <p:nvSpPr>
          <p:cNvPr id="3" name="TextBox 2">
            <a:extLst>
              <a:ext uri="{FF2B5EF4-FFF2-40B4-BE49-F238E27FC236}">
                <a16:creationId xmlns:a16="http://schemas.microsoft.com/office/drawing/2014/main" id="{C7592665-EACE-0792-003E-555F237AE30B}"/>
              </a:ext>
            </a:extLst>
          </p:cNvPr>
          <p:cNvSpPr txBox="1"/>
          <p:nvPr/>
        </p:nvSpPr>
        <p:spPr>
          <a:xfrm>
            <a:off x="458655" y="2320014"/>
            <a:ext cx="11505729" cy="4530664"/>
          </a:xfrm>
          <a:prstGeom prst="rect">
            <a:avLst/>
          </a:prstGeom>
          <a:solidFill>
            <a:srgbClr val="DBD2A3"/>
          </a:solidFill>
        </p:spPr>
        <p:txBody>
          <a:bodyPr wrap="square">
            <a:spAutoFit/>
          </a:bodyPr>
          <a:lstStyle/>
          <a:p>
            <a:pPr marL="311902" indent="-311902" algn="ctr">
              <a:lnSpc>
                <a:spcPct val="120000"/>
              </a:lnSpc>
              <a:buAutoNum type="arabicPeriod"/>
            </a:pPr>
            <a:r>
              <a:rPr lang="en-GB" sz="2426" b="1" dirty="0">
                <a:latin typeface="Gabarito Medium" panose="020B0604020202020204" charset="0"/>
                <a:ea typeface="+mn-lt"/>
                <a:cs typeface="+mn-lt"/>
              </a:rPr>
              <a:t>Metlakatla was a new settlement created by Duncan and the Tsimshian people.</a:t>
            </a:r>
            <a:br>
              <a:rPr lang="en-GB" sz="2426" b="1" dirty="0">
                <a:latin typeface="Gabarito Medium" panose="020B0604020202020204" charset="0"/>
                <a:ea typeface="+mn-lt"/>
                <a:cs typeface="+mn-lt"/>
              </a:rPr>
            </a:br>
            <a:endParaRPr lang="en-GB" sz="2426" b="1" dirty="0">
              <a:latin typeface="Gabarito Medium" panose="020B0604020202020204" charset="0"/>
              <a:ea typeface="+mn-lt"/>
              <a:cs typeface="+mn-lt"/>
            </a:endParaRPr>
          </a:p>
          <a:p>
            <a:pPr marL="311902" indent="-311902" algn="ctr">
              <a:lnSpc>
                <a:spcPct val="120000"/>
              </a:lnSpc>
              <a:buAutoNum type="arabicPeriod"/>
            </a:pPr>
            <a:r>
              <a:rPr lang="en-GB" sz="2426" b="1" dirty="0">
                <a:latin typeface="Gabarito Medium" panose="020B0604020202020204" charset="0"/>
                <a:ea typeface="+mn-lt"/>
                <a:cs typeface="+mn-lt"/>
              </a:rPr>
              <a:t>Duncan believed that the Tsimshian should keep all their traditional ceremonies.</a:t>
            </a:r>
            <a:br>
              <a:rPr lang="en-GB" sz="2426" b="1" dirty="0">
                <a:latin typeface="Gabarito Medium" panose="020B0604020202020204" charset="0"/>
                <a:ea typeface="+mn-lt"/>
                <a:cs typeface="+mn-lt"/>
              </a:rPr>
            </a:br>
            <a:endParaRPr lang="en-GB" sz="2426" b="1" dirty="0">
              <a:latin typeface="Gabarito Medium" panose="020B0604020202020204" charset="0"/>
              <a:ea typeface="+mn-lt"/>
              <a:cs typeface="+mn-lt"/>
            </a:endParaRPr>
          </a:p>
          <a:p>
            <a:pPr marL="311902" indent="-311902" algn="ctr">
              <a:lnSpc>
                <a:spcPct val="120000"/>
              </a:lnSpc>
              <a:buAutoNum type="arabicPeriod"/>
            </a:pPr>
            <a:r>
              <a:rPr lang="en-GB" sz="2426" b="1" dirty="0">
                <a:latin typeface="Gabarito Medium" panose="020B0604020202020204" charset="0"/>
                <a:ea typeface="+mn-lt"/>
                <a:cs typeface="+mn-lt"/>
              </a:rPr>
              <a:t>One of Duncan’s main goals was to convert Indigenous people to Christianity.</a:t>
            </a:r>
            <a:br>
              <a:rPr lang="en-GB" sz="2426" b="1" dirty="0">
                <a:latin typeface="Gabarito Medium" panose="020B0604020202020204" charset="0"/>
                <a:ea typeface="+mn-lt"/>
                <a:cs typeface="+mn-lt"/>
              </a:rPr>
            </a:br>
            <a:endParaRPr lang="en-GB" sz="2426" b="1" dirty="0">
              <a:latin typeface="Gabarito Medium" panose="020B0604020202020204" charset="0"/>
              <a:ea typeface="+mn-lt"/>
              <a:cs typeface="+mn-lt"/>
            </a:endParaRPr>
          </a:p>
          <a:p>
            <a:pPr marL="311902" indent="-311902" algn="ctr">
              <a:lnSpc>
                <a:spcPct val="120000"/>
              </a:lnSpc>
              <a:buAutoNum type="arabicPeriod"/>
            </a:pPr>
            <a:r>
              <a:rPr lang="en-GB" sz="2426" b="1" dirty="0">
                <a:latin typeface="Gabarito Medium" panose="020B0604020202020204" charset="0"/>
                <a:ea typeface="+mn-lt"/>
                <a:cs typeface="+mn-lt"/>
              </a:rPr>
              <a:t>The Canadian government forced Duncan to set up Metlakatla.</a:t>
            </a:r>
          </a:p>
        </p:txBody>
      </p:sp>
    </p:spTree>
    <p:extLst>
      <p:ext uri="{BB962C8B-B14F-4D97-AF65-F5344CB8AC3E}">
        <p14:creationId xmlns:p14="http://schemas.microsoft.com/office/powerpoint/2010/main" val="3461786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D3689-5AD7-3338-3EC4-20E5E54EB30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409C36E-BF2C-E606-6A4D-C0FFB6A87C5B}"/>
              </a:ext>
            </a:extLst>
          </p:cNvPr>
          <p:cNvSpPr>
            <a:spLocks noGrp="1"/>
          </p:cNvSpPr>
          <p:nvPr>
            <p:ph type="body" sz="quarter" idx="10"/>
          </p:nvPr>
        </p:nvSpPr>
        <p:spPr>
          <a:xfrm>
            <a:off x="193734" y="471704"/>
            <a:ext cx="12174194" cy="785532"/>
          </a:xfrm>
        </p:spPr>
        <p:txBody>
          <a:bodyPr>
            <a:normAutofit lnSpcReduction="10000"/>
          </a:bodyPr>
          <a:lstStyle/>
          <a:p>
            <a:r>
              <a:rPr lang="en-GB" dirty="0"/>
              <a:t>Check Point – True or False</a:t>
            </a:r>
          </a:p>
        </p:txBody>
      </p:sp>
      <p:sp>
        <p:nvSpPr>
          <p:cNvPr id="3" name="TextBox 2">
            <a:extLst>
              <a:ext uri="{FF2B5EF4-FFF2-40B4-BE49-F238E27FC236}">
                <a16:creationId xmlns:a16="http://schemas.microsoft.com/office/drawing/2014/main" id="{5F110D36-2F77-0F12-B1C9-D85FEC2150A1}"/>
              </a:ext>
            </a:extLst>
          </p:cNvPr>
          <p:cNvSpPr txBox="1"/>
          <p:nvPr/>
        </p:nvSpPr>
        <p:spPr>
          <a:xfrm>
            <a:off x="273824" y="2042767"/>
            <a:ext cx="11644353" cy="4978607"/>
          </a:xfrm>
          <a:prstGeom prst="rect">
            <a:avLst/>
          </a:prstGeom>
          <a:solidFill>
            <a:srgbClr val="DBD2A3"/>
          </a:solidFill>
        </p:spPr>
        <p:txBody>
          <a:bodyPr wrap="square">
            <a:spAutoFit/>
          </a:bodyPr>
          <a:lstStyle/>
          <a:p>
            <a:pPr marL="311902" indent="-311902" algn="ctr">
              <a:lnSpc>
                <a:spcPct val="120000"/>
              </a:lnSpc>
              <a:buAutoNum type="arabicPeriod"/>
            </a:pPr>
            <a:r>
              <a:rPr lang="en-GB" sz="2426" b="1" dirty="0">
                <a:latin typeface="Gabarito Medium" panose="020B0604020202020204" charset="0"/>
                <a:ea typeface="+mn-lt"/>
                <a:cs typeface="+mn-lt"/>
              </a:rPr>
              <a:t>Metlakatla was a new settlement created by Duncan and the Tsimshian people.</a:t>
            </a:r>
          </a:p>
          <a:p>
            <a:pPr algn="ctr">
              <a:lnSpc>
                <a:spcPct val="120000"/>
              </a:lnSpc>
            </a:pPr>
            <a:r>
              <a:rPr lang="en-GB" sz="2426" b="1" dirty="0">
                <a:solidFill>
                  <a:srgbClr val="00B050"/>
                </a:solidFill>
                <a:latin typeface="Gabarito Medium" panose="020B0604020202020204" charset="0"/>
                <a:ea typeface="+mn-lt"/>
                <a:cs typeface="+mn-lt"/>
              </a:rPr>
              <a:t>TRUE</a:t>
            </a:r>
          </a:p>
          <a:p>
            <a:pPr algn="ctr">
              <a:lnSpc>
                <a:spcPct val="120000"/>
              </a:lnSpc>
            </a:pPr>
            <a:r>
              <a:rPr lang="en-GB" sz="2426" b="1" dirty="0">
                <a:latin typeface="Gabarito Medium" panose="020B0604020202020204" charset="0"/>
                <a:ea typeface="+mn-lt"/>
                <a:cs typeface="+mn-lt"/>
              </a:rPr>
              <a:t>2. Duncan believed that the Tsimshian should keep all their traditional ceremonies.</a:t>
            </a:r>
          </a:p>
          <a:p>
            <a:pPr algn="ctr">
              <a:lnSpc>
                <a:spcPct val="120000"/>
              </a:lnSpc>
            </a:pPr>
            <a:r>
              <a:rPr lang="en-GB" sz="2426" b="1" dirty="0">
                <a:solidFill>
                  <a:srgbClr val="FF0000"/>
                </a:solidFill>
                <a:latin typeface="Gabarito Medium" panose="020B0604020202020204" charset="0"/>
                <a:ea typeface="+mn-lt"/>
                <a:cs typeface="+mn-lt"/>
              </a:rPr>
              <a:t>FALSE</a:t>
            </a:r>
          </a:p>
          <a:p>
            <a:pPr algn="ctr">
              <a:lnSpc>
                <a:spcPct val="120000"/>
              </a:lnSpc>
            </a:pPr>
            <a:r>
              <a:rPr lang="en-GB" sz="2426" b="1" dirty="0">
                <a:latin typeface="Gabarito Medium" panose="020B0604020202020204" charset="0"/>
                <a:ea typeface="+mn-lt"/>
                <a:cs typeface="+mn-lt"/>
              </a:rPr>
              <a:t>3. One of Duncan’s main goals was to convert Indigenous people to Christianity.</a:t>
            </a:r>
          </a:p>
          <a:p>
            <a:pPr algn="ctr">
              <a:lnSpc>
                <a:spcPct val="120000"/>
              </a:lnSpc>
            </a:pPr>
            <a:r>
              <a:rPr lang="en-GB" sz="2426" b="1" dirty="0">
                <a:solidFill>
                  <a:srgbClr val="00B050"/>
                </a:solidFill>
                <a:latin typeface="Gabarito Medium" panose="020B0604020202020204" charset="0"/>
                <a:ea typeface="+mn-lt"/>
                <a:cs typeface="+mn-lt"/>
              </a:rPr>
              <a:t>TRUE</a:t>
            </a:r>
          </a:p>
          <a:p>
            <a:pPr algn="ctr">
              <a:lnSpc>
                <a:spcPct val="120000"/>
              </a:lnSpc>
            </a:pPr>
            <a:r>
              <a:rPr lang="en-GB" sz="2426" b="1" dirty="0">
                <a:latin typeface="Gabarito Medium" panose="020B0604020202020204" charset="0"/>
                <a:ea typeface="+mn-lt"/>
                <a:cs typeface="+mn-lt"/>
              </a:rPr>
              <a:t>4. The Canadian government forced Duncan to set up Metlakatla.</a:t>
            </a:r>
          </a:p>
          <a:p>
            <a:pPr algn="ctr">
              <a:lnSpc>
                <a:spcPct val="120000"/>
              </a:lnSpc>
            </a:pPr>
            <a:r>
              <a:rPr lang="en-GB" sz="2426" b="1" dirty="0">
                <a:solidFill>
                  <a:srgbClr val="FF0000"/>
                </a:solidFill>
                <a:latin typeface="Gabarito Medium" panose="020B0604020202020204" charset="0"/>
                <a:ea typeface="+mn-lt"/>
                <a:cs typeface="+mn-lt"/>
              </a:rPr>
              <a:t>FALSE</a:t>
            </a:r>
          </a:p>
        </p:txBody>
      </p:sp>
    </p:spTree>
    <p:extLst>
      <p:ext uri="{BB962C8B-B14F-4D97-AF65-F5344CB8AC3E}">
        <p14:creationId xmlns:p14="http://schemas.microsoft.com/office/powerpoint/2010/main" val="26201247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4C88F1EF30C548A2608DCF63D6466D" ma:contentTypeVersion="14" ma:contentTypeDescription="Create a new document." ma:contentTypeScope="" ma:versionID="fcd0d2a5507e1cd34421da193fc1a60c">
  <xsd:schema xmlns:xsd="http://www.w3.org/2001/XMLSchema" xmlns:xs="http://www.w3.org/2001/XMLSchema" xmlns:p="http://schemas.microsoft.com/office/2006/metadata/properties" xmlns:ns2="79c4bec3-ec3f-463e-94a1-2489917975c3" xmlns:ns3="7cf52f4e-41eb-4983-b7a8-c787c92e5f98" targetNamespace="http://schemas.microsoft.com/office/2006/metadata/properties" ma:root="true" ma:fieldsID="5ffc9651aa5812f8a0a9d1e2056cd27a" ns2:_="" ns3:_="">
    <xsd:import namespace="79c4bec3-ec3f-463e-94a1-2489917975c3"/>
    <xsd:import namespace="7cf52f4e-41eb-4983-b7a8-c787c92e5f9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c4bec3-ec3f-463e-94a1-2489917975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701f896-1688-46c9-9388-f01866670b49"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cf52f4e-41eb-4983-b7a8-c787c92e5f9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9e0cfce-f41b-4736-983c-82e382930e15}" ma:internalName="TaxCatchAll" ma:showField="CatchAllData" ma:web="7cf52f4e-41eb-4983-b7a8-c787c92e5f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cf52f4e-41eb-4983-b7a8-c787c92e5f98" xsi:nil="true"/>
    <lcf76f155ced4ddcb4097134ff3c332f xmlns="79c4bec3-ec3f-463e-94a1-2489917975c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ABE9FB5-9AB1-4D7D-81EB-BBFDD4231D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c4bec3-ec3f-463e-94a1-2489917975c3"/>
    <ds:schemaRef ds:uri="7cf52f4e-41eb-4983-b7a8-c787c92e5f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E0A9809-8F50-4204-BC3B-79B97C94A1B0}">
  <ds:schemaRefs>
    <ds:schemaRef ds:uri="http://schemas.microsoft.com/sharepoint/v3/contenttype/forms"/>
  </ds:schemaRefs>
</ds:datastoreItem>
</file>

<file path=customXml/itemProps3.xml><?xml version="1.0" encoding="utf-8"?>
<ds:datastoreItem xmlns:ds="http://schemas.openxmlformats.org/officeDocument/2006/customXml" ds:itemID="{0E4A3C8C-BC09-486A-8858-02A5CA822022}">
  <ds:schemaRefs>
    <ds:schemaRef ds:uri="http://purl.org/dc/elements/1.1/"/>
    <ds:schemaRef ds:uri="http://purl.org/dc/dcmitype/"/>
    <ds:schemaRef ds:uri="http://purl.org/dc/terms/"/>
    <ds:schemaRef ds:uri="http://schemas.microsoft.com/office/infopath/2007/PartnerControls"/>
    <ds:schemaRef ds:uri="http://schemas.microsoft.com/office/2006/metadata/properties"/>
    <ds:schemaRef ds:uri="79c4bec3-ec3f-463e-94a1-2489917975c3"/>
    <ds:schemaRef ds:uri="http://schemas.microsoft.com/office/2006/documentManagement/types"/>
    <ds:schemaRef ds:uri="http://schemas.openxmlformats.org/package/2006/metadata/core-properties"/>
    <ds:schemaRef ds:uri="7cf52f4e-41eb-4983-b7a8-c787c92e5f98"/>
    <ds:schemaRef ds:uri="http://www.w3.org/XML/1998/namespace"/>
  </ds:schemaRefs>
</ds:datastoreItem>
</file>

<file path=docMetadata/LabelInfo.xml><?xml version="1.0" encoding="utf-8"?>
<clbl:labelList xmlns:clbl="http://schemas.microsoft.com/office/2020/mipLabelMetadata">
  <clbl:label id="{d6fa6db5-9f3a-4c93-9e38-61059ee07e95}" enabled="1" method="Standard" siteId="{4e8d09f7-cc79-4ccb-9149-a4238dd17422}" contentBits="0" removed="0"/>
</clbl:labelList>
</file>

<file path=docProps/app.xml><?xml version="1.0" encoding="utf-8"?>
<Properties xmlns="http://schemas.openxmlformats.org/officeDocument/2006/extended-properties" xmlns:vt="http://schemas.openxmlformats.org/officeDocument/2006/docPropsVTypes">
  <TotalTime>4</TotalTime>
  <Words>3100</Words>
  <Application>Microsoft Office PowerPoint</Application>
  <PresentationFormat>Widescreen</PresentationFormat>
  <Paragraphs>332</Paragraphs>
  <Slides>22</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Aptos</vt:lpstr>
      <vt:lpstr>Aptos Display</vt:lpstr>
      <vt:lpstr>Arial</vt:lpstr>
      <vt:lpstr>Arsenica Antiqua DemiBold</vt:lpstr>
      <vt:lpstr>Boldoa Mat</vt:lpstr>
      <vt:lpstr>Calibri</vt:lpstr>
      <vt:lpstr>Gabarito Medium</vt:lpstr>
      <vt:lpstr>Gabarito SemiBold</vt:lpstr>
      <vt:lpstr>Hacksaw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Joseph Smith</dc:creator>
  <cp:lastModifiedBy>Joseph Smith</cp:lastModifiedBy>
  <cp:revision>1</cp:revision>
  <dcterms:created xsi:type="dcterms:W3CDTF">2025-08-18T15:05:02Z</dcterms:created>
  <dcterms:modified xsi:type="dcterms:W3CDTF">2025-08-18T15:09:40Z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0x010100594C88F1EF30C548A2608DCF63D6466D</vt:lpwstr>
  </property>
  <property fmtid="{D5CDD505-2E9C-101B-9397-08002B2CF9AE}" pid="3" name="MediaServiceImageTags">
    <vt:lpwstr/>
  </property>
</Properties>
</file>